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91" r:id="rId4"/>
    <p:sldId id="292" r:id="rId5"/>
    <p:sldId id="258" r:id="rId6"/>
    <p:sldId id="259" r:id="rId7"/>
    <p:sldId id="260" r:id="rId8"/>
    <p:sldId id="293" r:id="rId9"/>
    <p:sldId id="294" r:id="rId11"/>
    <p:sldId id="295" r:id="rId12"/>
    <p:sldId id="296" r:id="rId13"/>
    <p:sldId id="261" r:id="rId14"/>
    <p:sldId id="262" r:id="rId15"/>
    <p:sldId id="297" r:id="rId16"/>
    <p:sldId id="298" r:id="rId17"/>
    <p:sldId id="299" r:id="rId18"/>
    <p:sldId id="300" r:id="rId19"/>
    <p:sldId id="301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302" r:id="rId34"/>
    <p:sldId id="303" r:id="rId35"/>
    <p:sldId id="304" r:id="rId36"/>
    <p:sldId id="305" r:id="rId37"/>
    <p:sldId id="276" r:id="rId38"/>
    <p:sldId id="277" r:id="rId39"/>
    <p:sldId id="287" r:id="rId40"/>
    <p:sldId id="288" r:id="rId41"/>
    <p:sldId id="278" r:id="rId42"/>
    <p:sldId id="306" r:id="rId43"/>
    <p:sldId id="307" r:id="rId44"/>
    <p:sldId id="308" r:id="rId45"/>
    <p:sldId id="309" r:id="rId46"/>
    <p:sldId id="310" r:id="rId47"/>
    <p:sldId id="279" r:id="rId48"/>
    <p:sldId id="289" r:id="rId49"/>
    <p:sldId id="280" r:id="rId50"/>
    <p:sldId id="281" r:id="rId51"/>
    <p:sldId id="282" r:id="rId52"/>
    <p:sldId id="283" r:id="rId53"/>
    <p:sldId id="284" r:id="rId54"/>
    <p:sldId id="290" r:id="rId55"/>
    <p:sldId id="285" r:id="rId56"/>
    <p:sldId id="286" r:id="rId57"/>
    <p:sldId id="344" r:id="rId58"/>
    <p:sldId id="345" r:id="rId5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风儿" initials="风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806" y="-96"/>
      </p:cViewPr>
      <p:guideLst>
        <p:guide orient="horz" pos="480"/>
        <p:guide pos="542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commentAuthors" Target="commentAuthors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11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7" Type="http://schemas.openxmlformats.org/officeDocument/2006/relationships/image" Target="../media/image5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37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11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1" Type="http://schemas.openxmlformats.org/officeDocument/2006/relationships/image" Target="../media/image82.wmf"/><Relationship Id="rId10" Type="http://schemas.openxmlformats.org/officeDocument/2006/relationships/image" Target="../media/image81.wmf"/><Relationship Id="rId1" Type="http://schemas.openxmlformats.org/officeDocument/2006/relationships/image" Target="../media/image73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image" Target="../media/image90.wmf"/><Relationship Id="rId7" Type="http://schemas.openxmlformats.org/officeDocument/2006/relationships/image" Target="../media/image89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0.wmf"/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4" Type="http://schemas.openxmlformats.org/officeDocument/2006/relationships/image" Target="../media/image105.wmf"/><Relationship Id="rId13" Type="http://schemas.openxmlformats.org/officeDocument/2006/relationships/image" Target="../media/image104.wmf"/><Relationship Id="rId12" Type="http://schemas.openxmlformats.org/officeDocument/2006/relationships/image" Target="../media/image103.wmf"/><Relationship Id="rId11" Type="http://schemas.openxmlformats.org/officeDocument/2006/relationships/image" Target="../media/image102.wmf"/><Relationship Id="rId10" Type="http://schemas.openxmlformats.org/officeDocument/2006/relationships/image" Target="../media/image101.wmf"/><Relationship Id="rId1" Type="http://schemas.openxmlformats.org/officeDocument/2006/relationships/image" Target="../media/image92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8.wmf"/><Relationship Id="rId8" Type="http://schemas.openxmlformats.org/officeDocument/2006/relationships/image" Target="../media/image117.wmf"/><Relationship Id="rId7" Type="http://schemas.openxmlformats.org/officeDocument/2006/relationships/image" Target="../media/image116.wmf"/><Relationship Id="rId6" Type="http://schemas.openxmlformats.org/officeDocument/2006/relationships/image" Target="../media/image115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4" Type="http://schemas.openxmlformats.org/officeDocument/2006/relationships/image" Target="../media/image123.wmf"/><Relationship Id="rId13" Type="http://schemas.openxmlformats.org/officeDocument/2006/relationships/image" Target="../media/image122.wmf"/><Relationship Id="rId12" Type="http://schemas.openxmlformats.org/officeDocument/2006/relationships/image" Target="../media/image121.wmf"/><Relationship Id="rId11" Type="http://schemas.openxmlformats.org/officeDocument/2006/relationships/image" Target="../media/image120.wmf"/><Relationship Id="rId10" Type="http://schemas.openxmlformats.org/officeDocument/2006/relationships/image" Target="../media/image119.wmf"/><Relationship Id="rId1" Type="http://schemas.openxmlformats.org/officeDocument/2006/relationships/image" Target="../media/image110.w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0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7.wmf"/><Relationship Id="rId6" Type="http://schemas.openxmlformats.org/officeDocument/2006/relationships/image" Target="../media/image136.wmf"/><Relationship Id="rId5" Type="http://schemas.openxmlformats.org/officeDocument/2006/relationships/image" Target="../media/image135.wmf"/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2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2.wmf"/><Relationship Id="rId3" Type="http://schemas.openxmlformats.org/officeDocument/2006/relationships/image" Target="../media/image161.wmf"/><Relationship Id="rId2" Type="http://schemas.openxmlformats.org/officeDocument/2006/relationships/image" Target="../media/image160.wmf"/><Relationship Id="rId1" Type="http://schemas.openxmlformats.org/officeDocument/2006/relationships/image" Target="../media/image159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163.wmf"/><Relationship Id="rId1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7" Type="http://schemas.openxmlformats.org/officeDocument/2006/relationships/image" Target="../media/image177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2.wmf"/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Relationship Id="rId3" Type="http://schemas.openxmlformats.org/officeDocument/2006/relationships/image" Target="../media/image187.wmf"/><Relationship Id="rId2" Type="http://schemas.openxmlformats.org/officeDocument/2006/relationships/image" Target="../media/image13.wmf"/><Relationship Id="rId1" Type="http://schemas.openxmlformats.org/officeDocument/2006/relationships/image" Target="../media/image186.wmf"/></Relationships>
</file>

<file path=ppt/drawings/_rels/vmlDrawing3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4.wmf"/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wmf"/><Relationship Id="rId8" Type="http://schemas.openxmlformats.org/officeDocument/2006/relationships/image" Target="../media/image208.wmf"/><Relationship Id="rId7" Type="http://schemas.openxmlformats.org/officeDocument/2006/relationships/image" Target="../media/image207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Relationship Id="rId3" Type="http://schemas.openxmlformats.org/officeDocument/2006/relationships/image" Target="../media/image203.wmf"/><Relationship Id="rId2" Type="http://schemas.openxmlformats.org/officeDocument/2006/relationships/image" Target="../media/image13.wmf"/><Relationship Id="rId11" Type="http://schemas.openxmlformats.org/officeDocument/2006/relationships/image" Target="../media/image211.wmf"/><Relationship Id="rId10" Type="http://schemas.openxmlformats.org/officeDocument/2006/relationships/image" Target="../media/image210.wmf"/><Relationship Id="rId1" Type="http://schemas.openxmlformats.org/officeDocument/2006/relationships/image" Target="../media/image117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wmf"/><Relationship Id="rId1" Type="http://schemas.openxmlformats.org/officeDocument/2006/relationships/image" Target="../media/image2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2.wmf"/><Relationship Id="rId8" Type="http://schemas.openxmlformats.org/officeDocument/2006/relationships/image" Target="../media/image221.wmf"/><Relationship Id="rId7" Type="http://schemas.openxmlformats.org/officeDocument/2006/relationships/image" Target="../media/image220.wmf"/><Relationship Id="rId6" Type="http://schemas.openxmlformats.org/officeDocument/2006/relationships/image" Target="../media/image219.wmf"/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7.w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" Type="http://schemas.openxmlformats.org/officeDocument/2006/relationships/image" Target="../media/image224.wmf"/><Relationship Id="rId1" Type="http://schemas.openxmlformats.org/officeDocument/2006/relationships/image" Target="../media/image223.wmf"/></Relationships>
</file>

<file path=ppt/drawings/_rels/vmlDrawing4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3.wmf"/><Relationship Id="rId6" Type="http://schemas.openxmlformats.org/officeDocument/2006/relationships/image" Target="../media/image232.wmf"/><Relationship Id="rId5" Type="http://schemas.openxmlformats.org/officeDocument/2006/relationships/image" Target="../media/image231.wmf"/><Relationship Id="rId4" Type="http://schemas.openxmlformats.org/officeDocument/2006/relationships/image" Target="../media/image230.wmf"/><Relationship Id="rId3" Type="http://schemas.openxmlformats.org/officeDocument/2006/relationships/image" Target="../media/image229.wmf"/><Relationship Id="rId2" Type="http://schemas.openxmlformats.org/officeDocument/2006/relationships/image" Target="../media/image228.wmf"/><Relationship Id="rId1" Type="http://schemas.openxmlformats.org/officeDocument/2006/relationships/image" Target="../media/image223.wmf"/></Relationships>
</file>

<file path=ppt/drawings/_rels/vmlDrawing4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8.wmf"/><Relationship Id="rId4" Type="http://schemas.openxmlformats.org/officeDocument/2006/relationships/image" Target="../media/image237.wmf"/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4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2.wmf"/><Relationship Id="rId5" Type="http://schemas.openxmlformats.org/officeDocument/2006/relationships/image" Target="../media/image241.wmf"/><Relationship Id="rId4" Type="http://schemas.openxmlformats.org/officeDocument/2006/relationships/image" Target="../media/image240.wmf"/><Relationship Id="rId3" Type="http://schemas.openxmlformats.org/officeDocument/2006/relationships/image" Target="../media/image239.wmf"/><Relationship Id="rId2" Type="http://schemas.openxmlformats.org/officeDocument/2006/relationships/image" Target="../media/image117.wmf"/><Relationship Id="rId1" Type="http://schemas.openxmlformats.org/officeDocument/2006/relationships/image" Target="../media/image13.w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image" Target="../media/image250.wmf"/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3" Type="http://schemas.openxmlformats.org/officeDocument/2006/relationships/image" Target="../media/image255.wmf"/><Relationship Id="rId12" Type="http://schemas.openxmlformats.org/officeDocument/2006/relationships/image" Target="../media/image254.wmf"/><Relationship Id="rId11" Type="http://schemas.openxmlformats.org/officeDocument/2006/relationships/image" Target="../media/image253.wmf"/><Relationship Id="rId10" Type="http://schemas.openxmlformats.org/officeDocument/2006/relationships/image" Target="../media/image252.wmf"/><Relationship Id="rId1" Type="http://schemas.openxmlformats.org/officeDocument/2006/relationships/image" Target="../media/image243.w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2.wmf"/><Relationship Id="rId8" Type="http://schemas.openxmlformats.org/officeDocument/2006/relationships/image" Target="../media/image261.wmf"/><Relationship Id="rId7" Type="http://schemas.openxmlformats.org/officeDocument/2006/relationships/image" Target="../media/image260.wmf"/><Relationship Id="rId6" Type="http://schemas.openxmlformats.org/officeDocument/2006/relationships/image" Target="../media/image259.wmf"/><Relationship Id="rId5" Type="http://schemas.openxmlformats.org/officeDocument/2006/relationships/image" Target="../media/image258.wmf"/><Relationship Id="rId4" Type="http://schemas.openxmlformats.org/officeDocument/2006/relationships/image" Target="../media/image257.wmf"/><Relationship Id="rId3" Type="http://schemas.openxmlformats.org/officeDocument/2006/relationships/image" Target="../media/image256.wmf"/><Relationship Id="rId2" Type="http://schemas.openxmlformats.org/officeDocument/2006/relationships/image" Target="../media/image13.wmf"/><Relationship Id="rId12" Type="http://schemas.openxmlformats.org/officeDocument/2006/relationships/image" Target="../media/image265.wmf"/><Relationship Id="rId11" Type="http://schemas.openxmlformats.org/officeDocument/2006/relationships/image" Target="../media/image264.wmf"/><Relationship Id="rId10" Type="http://schemas.openxmlformats.org/officeDocument/2006/relationships/image" Target="../media/image263.wmf"/><Relationship Id="rId1" Type="http://schemas.openxmlformats.org/officeDocument/2006/relationships/image" Target="../media/image117.wmf"/></Relationships>
</file>

<file path=ppt/drawings/_rels/vmlDrawing4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wmf"/><Relationship Id="rId3" Type="http://schemas.openxmlformats.org/officeDocument/2006/relationships/image" Target="../media/image267.wmf"/><Relationship Id="rId2" Type="http://schemas.openxmlformats.org/officeDocument/2006/relationships/image" Target="../media/image266.wmf"/><Relationship Id="rId1" Type="http://schemas.openxmlformats.org/officeDocument/2006/relationships/image" Target="../media/image203.wmf"/></Relationships>
</file>

<file path=ppt/drawings/_rels/vmlDrawing4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wmf"/><Relationship Id="rId8" Type="http://schemas.openxmlformats.org/officeDocument/2006/relationships/image" Target="../media/image279.wmf"/><Relationship Id="rId7" Type="http://schemas.openxmlformats.org/officeDocument/2006/relationships/image" Target="../media/image278.wmf"/><Relationship Id="rId6" Type="http://schemas.openxmlformats.org/officeDocument/2006/relationships/image" Target="../media/image13.wmf"/><Relationship Id="rId5" Type="http://schemas.openxmlformats.org/officeDocument/2006/relationships/image" Target="../media/image277.wmf"/><Relationship Id="rId4" Type="http://schemas.openxmlformats.org/officeDocument/2006/relationships/image" Target="../media/image276.w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2" Type="http://schemas.openxmlformats.org/officeDocument/2006/relationships/image" Target="../media/image283.wmf"/><Relationship Id="rId11" Type="http://schemas.openxmlformats.org/officeDocument/2006/relationships/image" Target="../media/image282.wmf"/><Relationship Id="rId10" Type="http://schemas.openxmlformats.org/officeDocument/2006/relationships/image" Target="../media/image281.wmf"/><Relationship Id="rId1" Type="http://schemas.openxmlformats.org/officeDocument/2006/relationships/image" Target="../media/image76.wmf"/></Relationships>
</file>

<file path=ppt/drawings/_rels/vmlDrawing4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4.wmf"/><Relationship Id="rId4" Type="http://schemas.openxmlformats.org/officeDocument/2006/relationships/image" Target="../media/image287.wmf"/><Relationship Id="rId3" Type="http://schemas.openxmlformats.org/officeDocument/2006/relationships/image" Target="../media/image286.wmf"/><Relationship Id="rId2" Type="http://schemas.openxmlformats.org/officeDocument/2006/relationships/image" Target="../media/image285.wmf"/><Relationship Id="rId1" Type="http://schemas.openxmlformats.org/officeDocument/2006/relationships/image" Target="../media/image28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8.w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wmf"/><Relationship Id="rId1" Type="http://schemas.openxmlformats.org/officeDocument/2006/relationships/image" Target="../media/image28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0.wmf"/><Relationship Id="rId1" Type="http://schemas.openxmlformats.org/officeDocument/2006/relationships/image" Target="../media/image291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3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7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B0389-84E5-48E6-96D3-CEDD7F4CEB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5D821-E926-4490-84DC-10BE07E6914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FA9E-1827-46CF-ABEB-2EAA58F68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3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8100" y="62865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4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898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5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204200" y="6299200"/>
            <a:ext cx="673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8" Type="http://schemas.openxmlformats.org/officeDocument/2006/relationships/hyperlink" Target="/&#32447;&#24615;&#20195;&#25968;&#30005;&#23376;&#25945;&#26696;/&#20027;&#30028;&#38754;.ppt#5. PowerPoint &#28436;&#31034;&#25991;&#31295;" TargetMode="External"/><Relationship Id="rId7" Type="http://schemas.openxmlformats.org/officeDocument/2006/relationships/slide" Target="slide51.xml"/><Relationship Id="rId6" Type="http://schemas.openxmlformats.org/officeDocument/2006/relationships/slide" Target="slide35.xml"/><Relationship Id="rId5" Type="http://schemas.openxmlformats.org/officeDocument/2006/relationships/slide" Target="slide18.xml"/><Relationship Id="rId4" Type="http://schemas.openxmlformats.org/officeDocument/2006/relationships/slide" Target="slide11.xml"/><Relationship Id="rId3" Type="http://schemas.openxmlformats.org/officeDocument/2006/relationships/slide" Target="slide4.xml"/><Relationship Id="rId2" Type="http://schemas.openxmlformats.org/officeDocument/2006/relationships/image" Target="../media/image2.GIF"/><Relationship Id="rId10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0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8.wmf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audio" Target="../media/audio1.wav"/><Relationship Id="rId14" Type="http://schemas.openxmlformats.org/officeDocument/2006/relationships/image" Target="../media/image43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42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5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1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30.wmf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0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57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0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7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67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69.wmf"/><Relationship Id="rId23" Type="http://schemas.openxmlformats.org/officeDocument/2006/relationships/oleObject" Target="../embeddings/oleObject78.bin"/><Relationship Id="rId22" Type="http://schemas.openxmlformats.org/officeDocument/2006/relationships/image" Target="../media/image68.wmf"/><Relationship Id="rId21" Type="http://schemas.openxmlformats.org/officeDocument/2006/relationships/oleObject" Target="../embeddings/oleObject77.bin"/><Relationship Id="rId20" Type="http://schemas.openxmlformats.org/officeDocument/2006/relationships/oleObject" Target="../embeddings/oleObject76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67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66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65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6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83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81.wmf"/><Relationship Id="rId2" Type="http://schemas.openxmlformats.org/officeDocument/2006/relationships/image" Target="../media/image73.w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11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86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94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8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91.e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90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89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88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87.wmf"/><Relationship Id="rId1" Type="http://schemas.openxmlformats.org/officeDocument/2006/relationships/oleObject" Target="../embeddings/oleObject9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93.wmf"/><Relationship Id="rId30" Type="http://schemas.openxmlformats.org/officeDocument/2006/relationships/vmlDrawing" Target="../drawings/vmlDrawing19.vml"/><Relationship Id="rId3" Type="http://schemas.openxmlformats.org/officeDocument/2006/relationships/oleObject" Target="../embeddings/oleObject103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05.wmf"/><Relationship Id="rId27" Type="http://schemas.openxmlformats.org/officeDocument/2006/relationships/oleObject" Target="../embeddings/oleObject115.bin"/><Relationship Id="rId26" Type="http://schemas.openxmlformats.org/officeDocument/2006/relationships/image" Target="../media/image104.wmf"/><Relationship Id="rId25" Type="http://schemas.openxmlformats.org/officeDocument/2006/relationships/oleObject" Target="../embeddings/oleObject114.bin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13.bin"/><Relationship Id="rId22" Type="http://schemas.openxmlformats.org/officeDocument/2006/relationships/image" Target="../media/image102.wmf"/><Relationship Id="rId21" Type="http://schemas.openxmlformats.org/officeDocument/2006/relationships/oleObject" Target="../embeddings/oleObject112.bin"/><Relationship Id="rId20" Type="http://schemas.openxmlformats.org/officeDocument/2006/relationships/image" Target="../media/image101.wmf"/><Relationship Id="rId2" Type="http://schemas.openxmlformats.org/officeDocument/2006/relationships/image" Target="../media/image92.wmf"/><Relationship Id="rId19" Type="http://schemas.openxmlformats.org/officeDocument/2006/relationships/oleObject" Target="../embeddings/oleObject111.bin"/><Relationship Id="rId18" Type="http://schemas.openxmlformats.org/officeDocument/2006/relationships/image" Target="../media/image100.wmf"/><Relationship Id="rId17" Type="http://schemas.openxmlformats.org/officeDocument/2006/relationships/oleObject" Target="../embeddings/oleObject110.bin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109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10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106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16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1.wmf"/><Relationship Id="rId30" Type="http://schemas.openxmlformats.org/officeDocument/2006/relationships/vmlDrawing" Target="../drawings/vmlDrawing21.vml"/><Relationship Id="rId3" Type="http://schemas.openxmlformats.org/officeDocument/2006/relationships/oleObject" Target="../embeddings/oleObject12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23.wmf"/><Relationship Id="rId27" Type="http://schemas.openxmlformats.org/officeDocument/2006/relationships/oleObject" Target="../embeddings/oleObject133.bin"/><Relationship Id="rId26" Type="http://schemas.openxmlformats.org/officeDocument/2006/relationships/image" Target="../media/image122.wmf"/><Relationship Id="rId25" Type="http://schemas.openxmlformats.org/officeDocument/2006/relationships/oleObject" Target="../embeddings/oleObject132.bin"/><Relationship Id="rId24" Type="http://schemas.openxmlformats.org/officeDocument/2006/relationships/image" Target="../media/image121.wmf"/><Relationship Id="rId23" Type="http://schemas.openxmlformats.org/officeDocument/2006/relationships/oleObject" Target="../embeddings/oleObject131.bin"/><Relationship Id="rId22" Type="http://schemas.openxmlformats.org/officeDocument/2006/relationships/image" Target="../media/image120.wmf"/><Relationship Id="rId21" Type="http://schemas.openxmlformats.org/officeDocument/2006/relationships/oleObject" Target="../embeddings/oleObject130.bin"/><Relationship Id="rId20" Type="http://schemas.openxmlformats.org/officeDocument/2006/relationships/image" Target="../media/image119.wmf"/><Relationship Id="rId2" Type="http://schemas.openxmlformats.org/officeDocument/2006/relationships/image" Target="../media/image110.wmf"/><Relationship Id="rId19" Type="http://schemas.openxmlformats.org/officeDocument/2006/relationships/oleObject" Target="../embeddings/oleObject129.bin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20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27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5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24.wmf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0.wmf"/><Relationship Id="rId13" Type="http://schemas.openxmlformats.org/officeDocument/2006/relationships/oleObject" Target="../embeddings/oleObject140.bin"/><Relationship Id="rId12" Type="http://schemas.openxmlformats.org/officeDocument/2006/relationships/image" Target="../media/image129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28.wmf"/><Relationship Id="rId1" Type="http://schemas.openxmlformats.org/officeDocument/2006/relationships/oleObject" Target="../embeddings/oleObject13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2.bin"/><Relationship Id="rId22" Type="http://schemas.openxmlformats.org/officeDocument/2006/relationships/vmlDrawing" Target="../drawings/vmlDrawing2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37.wmf"/><Relationship Id="rId2" Type="http://schemas.openxmlformats.org/officeDocument/2006/relationships/image" Target="../media/image131.wmf"/><Relationship Id="rId19" Type="http://schemas.openxmlformats.org/officeDocument/2006/relationships/oleObject" Target="../embeddings/oleObject153.bin"/><Relationship Id="rId18" Type="http://schemas.openxmlformats.org/officeDocument/2006/relationships/oleObject" Target="../embeddings/oleObject152.bin"/><Relationship Id="rId17" Type="http://schemas.openxmlformats.org/officeDocument/2006/relationships/oleObject" Target="../embeddings/oleObject151.bin"/><Relationship Id="rId16" Type="http://schemas.openxmlformats.org/officeDocument/2006/relationships/oleObject" Target="../embeddings/oleObject150.bin"/><Relationship Id="rId15" Type="http://schemas.openxmlformats.org/officeDocument/2006/relationships/oleObject" Target="../embeddings/oleObject149.bin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48.bin"/><Relationship Id="rId12" Type="http://schemas.openxmlformats.org/officeDocument/2006/relationships/oleObject" Target="../embeddings/oleObject147.bin"/><Relationship Id="rId11" Type="http://schemas.openxmlformats.org/officeDocument/2006/relationships/oleObject" Target="../embeddings/oleObject146.bin"/><Relationship Id="rId10" Type="http://schemas.openxmlformats.org/officeDocument/2006/relationships/image" Target="../media/image135.wmf"/><Relationship Id="rId1" Type="http://schemas.openxmlformats.org/officeDocument/2006/relationships/oleObject" Target="../embeddings/oleObject14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8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7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6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55.bin"/><Relationship Id="rId20" Type="http://schemas.openxmlformats.org/officeDocument/2006/relationships/vmlDrawing" Target="../drawings/vmlDrawing24.vml"/><Relationship Id="rId2" Type="http://schemas.openxmlformats.org/officeDocument/2006/relationships/image" Target="../media/image138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5.wmf"/><Relationship Id="rId17" Type="http://schemas.openxmlformats.org/officeDocument/2006/relationships/oleObject" Target="../embeddings/oleObject163.bin"/><Relationship Id="rId16" Type="http://schemas.openxmlformats.org/officeDocument/2006/relationships/image" Target="../media/image144.wmf"/><Relationship Id="rId15" Type="http://schemas.openxmlformats.org/officeDocument/2006/relationships/oleObject" Target="../embeddings/oleObject162.bin"/><Relationship Id="rId14" Type="http://schemas.openxmlformats.org/officeDocument/2006/relationships/image" Target="../media/image143.wmf"/><Relationship Id="rId13" Type="http://schemas.openxmlformats.org/officeDocument/2006/relationships/oleObject" Target="../embeddings/oleObject161.bin"/><Relationship Id="rId12" Type="http://schemas.openxmlformats.org/officeDocument/2006/relationships/oleObject" Target="../embeddings/oleObject160.bin"/><Relationship Id="rId11" Type="http://schemas.openxmlformats.org/officeDocument/2006/relationships/oleObject" Target="../embeddings/oleObject159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5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8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67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46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70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69.bin"/><Relationship Id="rId10" Type="http://schemas.openxmlformats.org/officeDocument/2006/relationships/image" Target="../media/image150.wmf"/><Relationship Id="rId1" Type="http://schemas.openxmlformats.org/officeDocument/2006/relationships/oleObject" Target="../embeddings/oleObject16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5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54.wmf"/><Relationship Id="rId3" Type="http://schemas.openxmlformats.org/officeDocument/2006/relationships/oleObject" Target="../embeddings/oleObject172.bin"/><Relationship Id="rId2" Type="http://schemas.openxmlformats.org/officeDocument/2006/relationships/image" Target="../media/image153.wmf"/><Relationship Id="rId1" Type="http://schemas.openxmlformats.org/officeDocument/2006/relationships/oleObject" Target="../embeddings/oleObject171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8.w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57.w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56.wmf"/><Relationship Id="rId1" Type="http://schemas.openxmlformats.org/officeDocument/2006/relationships/oleObject" Target="../embeddings/oleObject174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2.wmf"/><Relationship Id="rId7" Type="http://schemas.openxmlformats.org/officeDocument/2006/relationships/oleObject" Target="../embeddings/oleObject180.bin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79.bin"/><Relationship Id="rId4" Type="http://schemas.openxmlformats.org/officeDocument/2006/relationships/image" Target="../media/image160.wmf"/><Relationship Id="rId3" Type="http://schemas.openxmlformats.org/officeDocument/2006/relationships/oleObject" Target="../embeddings/oleObject178.bin"/><Relationship Id="rId2" Type="http://schemas.openxmlformats.org/officeDocument/2006/relationships/image" Target="../media/image159.wmf"/><Relationship Id="rId10" Type="http://schemas.openxmlformats.org/officeDocument/2006/relationships/vmlDrawing" Target="../drawings/vmlDrawing28.vml"/><Relationship Id="rId1" Type="http://schemas.openxmlformats.org/officeDocument/2006/relationships/oleObject" Target="../embeddings/oleObject17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.w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4.w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3.wmf"/><Relationship Id="rId3" Type="http://schemas.openxmlformats.org/officeDocument/2006/relationships/oleObject" Target="../embeddings/oleObject182.bin"/><Relationship Id="rId2" Type="http://schemas.openxmlformats.org/officeDocument/2006/relationships/image" Target="../media/image119.wmf"/><Relationship Id="rId1" Type="http://schemas.openxmlformats.org/officeDocument/2006/relationships/oleObject" Target="../embeddings/oleObject181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8.bin"/><Relationship Id="rId8" Type="http://schemas.openxmlformats.org/officeDocument/2006/relationships/image" Target="../media/image168.wmf"/><Relationship Id="rId7" Type="http://schemas.openxmlformats.org/officeDocument/2006/relationships/oleObject" Target="../embeddings/oleObject187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85.bin"/><Relationship Id="rId2" Type="http://schemas.openxmlformats.org/officeDocument/2006/relationships/image" Target="../media/image165.emf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70.wmf"/><Relationship Id="rId11" Type="http://schemas.openxmlformats.org/officeDocument/2006/relationships/oleObject" Target="../embeddings/oleObject189.bin"/><Relationship Id="rId10" Type="http://schemas.openxmlformats.org/officeDocument/2006/relationships/image" Target="../media/image169.wmf"/><Relationship Id="rId1" Type="http://schemas.openxmlformats.org/officeDocument/2006/relationships/oleObject" Target="../embeddings/oleObject184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74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72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71.wmf"/><Relationship Id="rId19" Type="http://schemas.openxmlformats.org/officeDocument/2006/relationships/vmlDrawing" Target="../drawings/vmlDrawing31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78.wmf"/><Relationship Id="rId16" Type="http://schemas.openxmlformats.org/officeDocument/2006/relationships/oleObject" Target="../embeddings/oleObject198.bin"/><Relationship Id="rId15" Type="http://schemas.openxmlformats.org/officeDocument/2006/relationships/image" Target="../media/image177.wmf"/><Relationship Id="rId14" Type="http://schemas.openxmlformats.org/officeDocument/2006/relationships/oleObject" Target="../embeddings/oleObject197.bin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76.wmf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75.wmf"/><Relationship Id="rId1" Type="http://schemas.openxmlformats.org/officeDocument/2006/relationships/oleObject" Target="../embeddings/oleObject190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82.w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179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5.wmf"/><Relationship Id="rId5" Type="http://schemas.openxmlformats.org/officeDocument/2006/relationships/oleObject" Target="../embeddings/oleObject205.bin"/><Relationship Id="rId4" Type="http://schemas.openxmlformats.org/officeDocument/2006/relationships/image" Target="../media/image184.w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83.wmf"/><Relationship Id="rId1" Type="http://schemas.openxmlformats.org/officeDocument/2006/relationships/oleObject" Target="../embeddings/oleObject20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oleObject" Target="../embeddings/oleObject210.bin"/><Relationship Id="rId7" Type="http://schemas.openxmlformats.org/officeDocument/2006/relationships/image" Target="../media/image187.wmf"/><Relationship Id="rId6" Type="http://schemas.openxmlformats.org/officeDocument/2006/relationships/oleObject" Target="../embeddings/oleObject209.bin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186.wmf"/><Relationship Id="rId15" Type="http://schemas.openxmlformats.org/officeDocument/2006/relationships/vmlDrawing" Target="../drawings/vmlDrawing34.v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190.wmf"/><Relationship Id="rId12" Type="http://schemas.openxmlformats.org/officeDocument/2006/relationships/oleObject" Target="../embeddings/oleObject212.bin"/><Relationship Id="rId11" Type="http://schemas.openxmlformats.org/officeDocument/2006/relationships/image" Target="../media/image189.wmf"/><Relationship Id="rId10" Type="http://schemas.openxmlformats.org/officeDocument/2006/relationships/oleObject" Target="../embeddings/oleObject211.bin"/><Relationship Id="rId1" Type="http://schemas.openxmlformats.org/officeDocument/2006/relationships/oleObject" Target="../embeddings/oleObject20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4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193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92.w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191.wmf"/><Relationship Id="rId10" Type="http://schemas.openxmlformats.org/officeDocument/2006/relationships/vmlDrawing" Target="../drawings/vmlDrawing35.vml"/><Relationship Id="rId1" Type="http://schemas.openxmlformats.org/officeDocument/2006/relationships/oleObject" Target="../embeddings/oleObject213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18.bin"/><Relationship Id="rId2" Type="http://schemas.openxmlformats.org/officeDocument/2006/relationships/image" Target="../media/image195.w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9.wmf"/><Relationship Id="rId1" Type="http://schemas.openxmlformats.org/officeDocument/2006/relationships/oleObject" Target="../embeddings/oleObject217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224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223.bin"/><Relationship Id="rId2" Type="http://schemas.openxmlformats.org/officeDocument/2006/relationships/image" Target="../media/image200.wmf"/><Relationship Id="rId1" Type="http://schemas.openxmlformats.org/officeDocument/2006/relationships/oleObject" Target="../embeddings/oleObject22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4.wmf"/><Relationship Id="rId8" Type="http://schemas.openxmlformats.org/officeDocument/2006/relationships/oleObject" Target="../embeddings/oleObject229.bin"/><Relationship Id="rId7" Type="http://schemas.openxmlformats.org/officeDocument/2006/relationships/image" Target="../media/image203.wmf"/><Relationship Id="rId6" Type="http://schemas.openxmlformats.org/officeDocument/2006/relationships/oleObject" Target="../embeddings/oleObject228.bin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26.bin"/><Relationship Id="rId25" Type="http://schemas.openxmlformats.org/officeDocument/2006/relationships/vmlDrawing" Target="../drawings/vmlDrawing3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211.wmf"/><Relationship Id="rId22" Type="http://schemas.openxmlformats.org/officeDocument/2006/relationships/oleObject" Target="../embeddings/oleObject236.bin"/><Relationship Id="rId21" Type="http://schemas.openxmlformats.org/officeDocument/2006/relationships/image" Target="../media/image210.wmf"/><Relationship Id="rId20" Type="http://schemas.openxmlformats.org/officeDocument/2006/relationships/oleObject" Target="../embeddings/oleObject235.bin"/><Relationship Id="rId2" Type="http://schemas.openxmlformats.org/officeDocument/2006/relationships/image" Target="../media/image117.wmf"/><Relationship Id="rId19" Type="http://schemas.openxmlformats.org/officeDocument/2006/relationships/image" Target="../media/image209.wmf"/><Relationship Id="rId18" Type="http://schemas.openxmlformats.org/officeDocument/2006/relationships/oleObject" Target="../embeddings/oleObject234.bin"/><Relationship Id="rId17" Type="http://schemas.openxmlformats.org/officeDocument/2006/relationships/image" Target="../media/image208.wmf"/><Relationship Id="rId16" Type="http://schemas.openxmlformats.org/officeDocument/2006/relationships/oleObject" Target="../embeddings/oleObject233.bin"/><Relationship Id="rId15" Type="http://schemas.openxmlformats.org/officeDocument/2006/relationships/image" Target="../media/image207.wmf"/><Relationship Id="rId14" Type="http://schemas.openxmlformats.org/officeDocument/2006/relationships/oleObject" Target="../embeddings/oleObject232.bin"/><Relationship Id="rId13" Type="http://schemas.openxmlformats.org/officeDocument/2006/relationships/image" Target="../media/image206.wmf"/><Relationship Id="rId12" Type="http://schemas.openxmlformats.org/officeDocument/2006/relationships/oleObject" Target="../embeddings/oleObject231.bin"/><Relationship Id="rId11" Type="http://schemas.openxmlformats.org/officeDocument/2006/relationships/image" Target="../media/image205.wmf"/><Relationship Id="rId10" Type="http://schemas.openxmlformats.org/officeDocument/2006/relationships/oleObject" Target="../embeddings/oleObject230.bin"/><Relationship Id="rId1" Type="http://schemas.openxmlformats.org/officeDocument/2006/relationships/oleObject" Target="../embeddings/oleObject22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0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3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12.wmf"/><Relationship Id="rId1" Type="http://schemas.openxmlformats.org/officeDocument/2006/relationships/oleObject" Target="../embeddings/oleObject237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15.wmf"/><Relationship Id="rId3" Type="http://schemas.openxmlformats.org/officeDocument/2006/relationships/oleObject" Target="../embeddings/oleObject240.bin"/><Relationship Id="rId20" Type="http://schemas.openxmlformats.org/officeDocument/2006/relationships/vmlDrawing" Target="../drawings/vmlDrawing40.vml"/><Relationship Id="rId2" Type="http://schemas.openxmlformats.org/officeDocument/2006/relationships/image" Target="../media/image21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22.wmf"/><Relationship Id="rId17" Type="http://schemas.openxmlformats.org/officeDocument/2006/relationships/oleObject" Target="../embeddings/oleObject247.bin"/><Relationship Id="rId16" Type="http://schemas.openxmlformats.org/officeDocument/2006/relationships/image" Target="../media/image221.wmf"/><Relationship Id="rId15" Type="http://schemas.openxmlformats.org/officeDocument/2006/relationships/oleObject" Target="../embeddings/oleObject246.bin"/><Relationship Id="rId14" Type="http://schemas.openxmlformats.org/officeDocument/2006/relationships/image" Target="../media/image220.wmf"/><Relationship Id="rId13" Type="http://schemas.openxmlformats.org/officeDocument/2006/relationships/oleObject" Target="../embeddings/oleObject245.bin"/><Relationship Id="rId12" Type="http://schemas.openxmlformats.org/officeDocument/2006/relationships/image" Target="../media/image219.w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18.wmf"/><Relationship Id="rId1" Type="http://schemas.openxmlformats.org/officeDocument/2006/relationships/oleObject" Target="../embeddings/oleObject239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2.bin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251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50.bin"/><Relationship Id="rId4" Type="http://schemas.openxmlformats.org/officeDocument/2006/relationships/image" Target="../media/image224.wmf"/><Relationship Id="rId3" Type="http://schemas.openxmlformats.org/officeDocument/2006/relationships/oleObject" Target="../embeddings/oleObject249.bin"/><Relationship Id="rId2" Type="http://schemas.openxmlformats.org/officeDocument/2006/relationships/image" Target="../media/image223.wmf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7.wmf"/><Relationship Id="rId1" Type="http://schemas.openxmlformats.org/officeDocument/2006/relationships/oleObject" Target="../embeddings/oleObject248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7.bin"/><Relationship Id="rId8" Type="http://schemas.openxmlformats.org/officeDocument/2006/relationships/image" Target="../media/image230.wmf"/><Relationship Id="rId7" Type="http://schemas.openxmlformats.org/officeDocument/2006/relationships/oleObject" Target="../embeddings/oleObject256.bin"/><Relationship Id="rId6" Type="http://schemas.openxmlformats.org/officeDocument/2006/relationships/image" Target="../media/image229.wmf"/><Relationship Id="rId5" Type="http://schemas.openxmlformats.org/officeDocument/2006/relationships/oleObject" Target="../embeddings/oleObject255.bin"/><Relationship Id="rId4" Type="http://schemas.openxmlformats.org/officeDocument/2006/relationships/image" Target="../media/image228.wmf"/><Relationship Id="rId3" Type="http://schemas.openxmlformats.org/officeDocument/2006/relationships/oleObject" Target="../embeddings/oleObject254.bin"/><Relationship Id="rId2" Type="http://schemas.openxmlformats.org/officeDocument/2006/relationships/image" Target="../media/image223.wmf"/><Relationship Id="rId16" Type="http://schemas.openxmlformats.org/officeDocument/2006/relationships/vmlDrawing" Target="../drawings/vmlDrawing4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33.wmf"/><Relationship Id="rId13" Type="http://schemas.openxmlformats.org/officeDocument/2006/relationships/oleObject" Target="../embeddings/oleObject259.bin"/><Relationship Id="rId12" Type="http://schemas.openxmlformats.org/officeDocument/2006/relationships/image" Target="../media/image232.wmf"/><Relationship Id="rId11" Type="http://schemas.openxmlformats.org/officeDocument/2006/relationships/oleObject" Target="../embeddings/oleObject258.bin"/><Relationship Id="rId10" Type="http://schemas.openxmlformats.org/officeDocument/2006/relationships/image" Target="../media/image231.wmf"/><Relationship Id="rId1" Type="http://schemas.openxmlformats.org/officeDocument/2006/relationships/oleObject" Target="../embeddings/oleObject253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4.bin"/><Relationship Id="rId8" Type="http://schemas.openxmlformats.org/officeDocument/2006/relationships/image" Target="../media/image237.wmf"/><Relationship Id="rId7" Type="http://schemas.openxmlformats.org/officeDocument/2006/relationships/oleObject" Target="../embeddings/oleObject263.bin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62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61.bin"/><Relationship Id="rId2" Type="http://schemas.openxmlformats.org/officeDocument/2006/relationships/image" Target="../media/image234.wmf"/><Relationship Id="rId12" Type="http://schemas.openxmlformats.org/officeDocument/2006/relationships/vmlDrawing" Target="../drawings/vmlDrawing4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8.wmf"/><Relationship Id="rId1" Type="http://schemas.openxmlformats.org/officeDocument/2006/relationships/oleObject" Target="../embeddings/oleObject26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9.bin"/><Relationship Id="rId8" Type="http://schemas.openxmlformats.org/officeDocument/2006/relationships/image" Target="../media/image240.wmf"/><Relationship Id="rId7" Type="http://schemas.openxmlformats.org/officeDocument/2006/relationships/oleObject" Target="../embeddings/oleObject268.bin"/><Relationship Id="rId6" Type="http://schemas.openxmlformats.org/officeDocument/2006/relationships/image" Target="../media/image239.w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117.wmf"/><Relationship Id="rId3" Type="http://schemas.openxmlformats.org/officeDocument/2006/relationships/oleObject" Target="../embeddings/oleObject266.bin"/><Relationship Id="rId2" Type="http://schemas.openxmlformats.org/officeDocument/2006/relationships/image" Target="../media/image13.wmf"/><Relationship Id="rId15" Type="http://schemas.openxmlformats.org/officeDocument/2006/relationships/vmlDrawing" Target="../drawings/vmlDrawing44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42.wmf"/><Relationship Id="rId12" Type="http://schemas.openxmlformats.org/officeDocument/2006/relationships/oleObject" Target="../embeddings/oleObject271.bin"/><Relationship Id="rId11" Type="http://schemas.openxmlformats.org/officeDocument/2006/relationships/image" Target="../media/image241.wmf"/><Relationship Id="rId10" Type="http://schemas.openxmlformats.org/officeDocument/2006/relationships/oleObject" Target="../embeddings/oleObject270.bin"/><Relationship Id="rId1" Type="http://schemas.openxmlformats.org/officeDocument/2006/relationships/oleObject" Target="../embeddings/oleObject265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6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75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74.bin"/><Relationship Id="rId4" Type="http://schemas.openxmlformats.org/officeDocument/2006/relationships/image" Target="../media/image244.wmf"/><Relationship Id="rId3" Type="http://schemas.openxmlformats.org/officeDocument/2006/relationships/oleObject" Target="../embeddings/oleObject273.bin"/><Relationship Id="rId28" Type="http://schemas.openxmlformats.org/officeDocument/2006/relationships/vmlDrawing" Target="../drawings/vmlDrawing4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55.wmf"/><Relationship Id="rId25" Type="http://schemas.openxmlformats.org/officeDocument/2006/relationships/oleObject" Target="../embeddings/oleObject284.bin"/><Relationship Id="rId24" Type="http://schemas.openxmlformats.org/officeDocument/2006/relationships/image" Target="../media/image254.wmf"/><Relationship Id="rId23" Type="http://schemas.openxmlformats.org/officeDocument/2006/relationships/oleObject" Target="../embeddings/oleObject283.bin"/><Relationship Id="rId22" Type="http://schemas.openxmlformats.org/officeDocument/2006/relationships/image" Target="../media/image253.wmf"/><Relationship Id="rId21" Type="http://schemas.openxmlformats.org/officeDocument/2006/relationships/oleObject" Target="../embeddings/oleObject282.bin"/><Relationship Id="rId20" Type="http://schemas.openxmlformats.org/officeDocument/2006/relationships/image" Target="../media/image252.wmf"/><Relationship Id="rId2" Type="http://schemas.openxmlformats.org/officeDocument/2006/relationships/image" Target="../media/image243.wmf"/><Relationship Id="rId19" Type="http://schemas.openxmlformats.org/officeDocument/2006/relationships/oleObject" Target="../embeddings/oleObject281.bin"/><Relationship Id="rId18" Type="http://schemas.openxmlformats.org/officeDocument/2006/relationships/image" Target="../media/image251.wmf"/><Relationship Id="rId17" Type="http://schemas.openxmlformats.org/officeDocument/2006/relationships/oleObject" Target="../embeddings/oleObject280.bin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279.bin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278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77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72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9.bin"/><Relationship Id="rId8" Type="http://schemas.openxmlformats.org/officeDocument/2006/relationships/image" Target="../media/image257.wmf"/><Relationship Id="rId7" Type="http://schemas.openxmlformats.org/officeDocument/2006/relationships/oleObject" Target="../embeddings/oleObject288.bin"/><Relationship Id="rId6" Type="http://schemas.openxmlformats.org/officeDocument/2006/relationships/image" Target="../media/image256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286.bin"/><Relationship Id="rId26" Type="http://schemas.openxmlformats.org/officeDocument/2006/relationships/vmlDrawing" Target="../drawings/vmlDrawing4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65.wmf"/><Relationship Id="rId23" Type="http://schemas.openxmlformats.org/officeDocument/2006/relationships/oleObject" Target="../embeddings/oleObject296.bin"/><Relationship Id="rId22" Type="http://schemas.openxmlformats.org/officeDocument/2006/relationships/image" Target="../media/image264.wmf"/><Relationship Id="rId21" Type="http://schemas.openxmlformats.org/officeDocument/2006/relationships/oleObject" Target="../embeddings/oleObject295.bin"/><Relationship Id="rId20" Type="http://schemas.openxmlformats.org/officeDocument/2006/relationships/image" Target="../media/image263.wmf"/><Relationship Id="rId2" Type="http://schemas.openxmlformats.org/officeDocument/2006/relationships/image" Target="../media/image117.wmf"/><Relationship Id="rId19" Type="http://schemas.openxmlformats.org/officeDocument/2006/relationships/oleObject" Target="../embeddings/oleObject294.bin"/><Relationship Id="rId18" Type="http://schemas.openxmlformats.org/officeDocument/2006/relationships/image" Target="../media/image262.wmf"/><Relationship Id="rId17" Type="http://schemas.openxmlformats.org/officeDocument/2006/relationships/oleObject" Target="../embeddings/oleObject293.bin"/><Relationship Id="rId16" Type="http://schemas.openxmlformats.org/officeDocument/2006/relationships/image" Target="../media/image261.wmf"/><Relationship Id="rId15" Type="http://schemas.openxmlformats.org/officeDocument/2006/relationships/oleObject" Target="../embeddings/oleObject292.bin"/><Relationship Id="rId14" Type="http://schemas.openxmlformats.org/officeDocument/2006/relationships/image" Target="../media/image260.wmf"/><Relationship Id="rId13" Type="http://schemas.openxmlformats.org/officeDocument/2006/relationships/oleObject" Target="../embeddings/oleObject291.bin"/><Relationship Id="rId12" Type="http://schemas.openxmlformats.org/officeDocument/2006/relationships/image" Target="../media/image259.wmf"/><Relationship Id="rId11" Type="http://schemas.openxmlformats.org/officeDocument/2006/relationships/oleObject" Target="../embeddings/oleObject290.bin"/><Relationship Id="rId10" Type="http://schemas.openxmlformats.org/officeDocument/2006/relationships/image" Target="../media/image258.wmf"/><Relationship Id="rId1" Type="http://schemas.openxmlformats.org/officeDocument/2006/relationships/oleObject" Target="../embeddings/oleObject285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1.bin"/><Relationship Id="rId8" Type="http://schemas.openxmlformats.org/officeDocument/2006/relationships/image" Target="../media/image268.wmf"/><Relationship Id="rId7" Type="http://schemas.openxmlformats.org/officeDocument/2006/relationships/oleObject" Target="../embeddings/oleObject300.bin"/><Relationship Id="rId6" Type="http://schemas.openxmlformats.org/officeDocument/2006/relationships/image" Target="../media/image267.wmf"/><Relationship Id="rId5" Type="http://schemas.openxmlformats.org/officeDocument/2006/relationships/oleObject" Target="../embeddings/oleObject299.bin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98.bin"/><Relationship Id="rId21" Type="http://schemas.openxmlformats.org/officeDocument/2006/relationships/vmlDrawing" Target="../drawings/vmlDrawing47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03.wmf"/><Relationship Id="rId19" Type="http://schemas.openxmlformats.org/officeDocument/2006/relationships/image" Target="../media/image273.png"/><Relationship Id="rId18" Type="http://schemas.openxmlformats.org/officeDocument/2006/relationships/image" Target="../media/image81.wmf"/><Relationship Id="rId17" Type="http://schemas.openxmlformats.org/officeDocument/2006/relationships/oleObject" Target="../embeddings/oleObject305.bin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304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303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302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97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0.bin"/><Relationship Id="rId8" Type="http://schemas.openxmlformats.org/officeDocument/2006/relationships/image" Target="../media/image276.wmf"/><Relationship Id="rId7" Type="http://schemas.openxmlformats.org/officeDocument/2006/relationships/oleObject" Target="../embeddings/oleObject309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307.bin"/><Relationship Id="rId28" Type="http://schemas.openxmlformats.org/officeDocument/2006/relationships/vmlDrawing" Target="../drawings/vmlDrawing48.vml"/><Relationship Id="rId27" Type="http://schemas.openxmlformats.org/officeDocument/2006/relationships/slideLayout" Target="../slideLayouts/slideLayout7.xml"/><Relationship Id="rId26" Type="http://schemas.openxmlformats.org/officeDocument/2006/relationships/oleObject" Target="../embeddings/oleObject319.bin"/><Relationship Id="rId25" Type="http://schemas.openxmlformats.org/officeDocument/2006/relationships/oleObject" Target="../embeddings/oleObject318.bin"/><Relationship Id="rId24" Type="http://schemas.openxmlformats.org/officeDocument/2006/relationships/image" Target="../media/image283.wmf"/><Relationship Id="rId23" Type="http://schemas.openxmlformats.org/officeDocument/2006/relationships/oleObject" Target="../embeddings/oleObject317.bin"/><Relationship Id="rId22" Type="http://schemas.openxmlformats.org/officeDocument/2006/relationships/image" Target="../media/image282.wmf"/><Relationship Id="rId21" Type="http://schemas.openxmlformats.org/officeDocument/2006/relationships/oleObject" Target="../embeddings/oleObject316.bin"/><Relationship Id="rId20" Type="http://schemas.openxmlformats.org/officeDocument/2006/relationships/image" Target="../media/image281.wmf"/><Relationship Id="rId2" Type="http://schemas.openxmlformats.org/officeDocument/2006/relationships/image" Target="../media/image76.wmf"/><Relationship Id="rId19" Type="http://schemas.openxmlformats.org/officeDocument/2006/relationships/oleObject" Target="../embeddings/oleObject315.bin"/><Relationship Id="rId18" Type="http://schemas.openxmlformats.org/officeDocument/2006/relationships/image" Target="../media/image280.wmf"/><Relationship Id="rId17" Type="http://schemas.openxmlformats.org/officeDocument/2006/relationships/oleObject" Target="../embeddings/oleObject314.bin"/><Relationship Id="rId16" Type="http://schemas.openxmlformats.org/officeDocument/2006/relationships/image" Target="../media/image279.wmf"/><Relationship Id="rId15" Type="http://schemas.openxmlformats.org/officeDocument/2006/relationships/oleObject" Target="../embeddings/oleObject313.bin"/><Relationship Id="rId14" Type="http://schemas.openxmlformats.org/officeDocument/2006/relationships/image" Target="../media/image278.wmf"/><Relationship Id="rId13" Type="http://schemas.openxmlformats.org/officeDocument/2006/relationships/oleObject" Target="../embeddings/oleObject312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311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30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6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4.bin"/><Relationship Id="rId8" Type="http://schemas.openxmlformats.org/officeDocument/2006/relationships/image" Target="../media/image287.wmf"/><Relationship Id="rId7" Type="http://schemas.openxmlformats.org/officeDocument/2006/relationships/oleObject" Target="../embeddings/oleObject323.bin"/><Relationship Id="rId6" Type="http://schemas.openxmlformats.org/officeDocument/2006/relationships/image" Target="../media/image286.wmf"/><Relationship Id="rId5" Type="http://schemas.openxmlformats.org/officeDocument/2006/relationships/oleObject" Target="../embeddings/oleObject322.bin"/><Relationship Id="rId4" Type="http://schemas.openxmlformats.org/officeDocument/2006/relationships/image" Target="../media/image285.wmf"/><Relationship Id="rId3" Type="http://schemas.openxmlformats.org/officeDocument/2006/relationships/oleObject" Target="../embeddings/oleObject321.bin"/><Relationship Id="rId2" Type="http://schemas.openxmlformats.org/officeDocument/2006/relationships/image" Target="../media/image284.wmf"/><Relationship Id="rId12" Type="http://schemas.openxmlformats.org/officeDocument/2006/relationships/vmlDrawing" Target="../drawings/vmlDrawing4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320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88.wmf"/><Relationship Id="rId1" Type="http://schemas.openxmlformats.org/officeDocument/2006/relationships/oleObject" Target="../embeddings/oleObject325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327.bin"/><Relationship Id="rId2" Type="http://schemas.openxmlformats.org/officeDocument/2006/relationships/image" Target="../media/image289.wmf"/><Relationship Id="rId1" Type="http://schemas.openxmlformats.org/officeDocument/2006/relationships/oleObject" Target="../embeddings/oleObject326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292.w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290.w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291.wmf"/><Relationship Id="rId1" Type="http://schemas.openxmlformats.org/officeDocument/2006/relationships/oleObject" Target="../embeddings/oleObject328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94.png"/><Relationship Id="rId1" Type="http://schemas.openxmlformats.org/officeDocument/2006/relationships/image" Target="../media/image29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3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e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emf"/><Relationship Id="rId14" Type="http://schemas.openxmlformats.org/officeDocument/2006/relationships/notesSlide" Target="../notesSlides/notesSlide1.xml"/><Relationship Id="rId13" Type="http://schemas.openxmlformats.org/officeDocument/2006/relationships/vmlDrawing" Target="../drawings/vmlDrawing6.vml"/><Relationship Id="rId12" Type="http://schemas.openxmlformats.org/officeDocument/2006/relationships/slideLayout" Target="../slideLayouts/slideLayout7.xml"/><Relationship Id="rId11" Type="http://schemas.openxmlformats.org/officeDocument/2006/relationships/audio" Target="../media/audio1.wav"/><Relationship Id="rId10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6" name="Picture 38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7" name="Picture 39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576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67200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9" name="Picture 41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924425"/>
            <a:ext cx="457200" cy="23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5580063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9" name="Rectangle 3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524000" y="2927350"/>
            <a:ext cx="36576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0" name="Rectangle 3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524000" y="3581400"/>
            <a:ext cx="3886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1" name="Rectangle 3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447800" y="4208463"/>
            <a:ext cx="4419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2" name="Rectangle 34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524000" y="4889500"/>
            <a:ext cx="44196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83" name="Rectangle 3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752600" y="5518150"/>
            <a:ext cx="3581400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4" name="Rectangle 46">
            <a:hlinkClick r:id="rId8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5" name="Rectangle 47">
            <a:hlinkClick r:id="rId9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87" name="Line 23"/>
          <p:cNvSpPr>
            <a:spLocks noChangeShapeType="1"/>
          </p:cNvSpPr>
          <p:nvPr/>
        </p:nvSpPr>
        <p:spPr bwMode="auto">
          <a:xfrm>
            <a:off x="4284663" y="2854325"/>
            <a:ext cx="28733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88085" name="Object 21"/>
          <p:cNvGraphicFramePr>
            <a:graphicFrameLocks noChangeAspect="1"/>
          </p:cNvGraphicFramePr>
          <p:nvPr/>
        </p:nvGraphicFramePr>
        <p:xfrm>
          <a:off x="4229100" y="2713038"/>
          <a:ext cx="3429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0" name="Equation" r:id="rId1" imgW="139700" imgH="114300" progId="Equation.DSMT4">
                  <p:embed/>
                </p:oleObj>
              </mc:Choice>
              <mc:Fallback>
                <p:oleObj name="Equation" r:id="rId1" imgW="139700" imgH="114300" progId="Equation.DSMT4">
                  <p:embed/>
                  <p:pic>
                    <p:nvPicPr>
                      <p:cNvPr id="0" name="图片 1177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9100" y="2713038"/>
                        <a:ext cx="342900" cy="2809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2644775" y="1701800"/>
          <a:ext cx="1306513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1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图片 1177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1701800"/>
                        <a:ext cx="1306513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4756150" y="1701800"/>
          <a:ext cx="1773238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2" name="Equation" r:id="rId5" imgW="723900" imgH="914400" progId="Equation.DSMT4">
                  <p:embed/>
                </p:oleObj>
              </mc:Choice>
              <mc:Fallback>
                <p:oleObj name="Equation" r:id="rId5" imgW="723900" imgH="914400" progId="Equation.DSMT4">
                  <p:embed/>
                  <p:pic>
                    <p:nvPicPr>
                      <p:cNvPr id="0" name="图片 1177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1701800"/>
                        <a:ext cx="1773238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2459038" y="1701800"/>
          <a:ext cx="1679575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3" name="Equation" r:id="rId7" imgW="685800" imgH="939800" progId="Equation.DSMT4">
                  <p:embed/>
                </p:oleObj>
              </mc:Choice>
              <mc:Fallback>
                <p:oleObj name="Equation" r:id="rId7" imgW="685800" imgH="939800" progId="Equation.DSMT4">
                  <p:embed/>
                  <p:pic>
                    <p:nvPicPr>
                      <p:cNvPr id="0" name="图片 117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9038" y="1701800"/>
                        <a:ext cx="1679575" cy="2303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4570413" y="1701800"/>
          <a:ext cx="21463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4" name="Equation" r:id="rId9" imgW="876300" imgH="939800" progId="Equation.DSMT4">
                  <p:embed/>
                </p:oleObj>
              </mc:Choice>
              <mc:Fallback>
                <p:oleObj name="Equation" r:id="rId9" imgW="876300" imgH="939800" progId="Equation.DSMT4">
                  <p:embed/>
                  <p:pic>
                    <p:nvPicPr>
                      <p:cNvPr id="0" name="图片 117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0413" y="1701800"/>
                        <a:ext cx="2146300" cy="2303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639763" y="455613"/>
            <a:ext cx="774858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工厂向该商店发送第</a:t>
            </a:r>
            <a:r>
              <a:rPr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j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种货物的总值及总重量</a:t>
            </a:r>
            <a:endParaRPr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1508125" y="2635250"/>
          <a:ext cx="34131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Equation" r:id="rId11" imgW="139700" imgH="177800" progId="Equation.DSMT4">
                  <p:embed/>
                </p:oleObj>
              </mc:Choice>
              <mc:Fallback>
                <p:oleObj name="Equation" r:id="rId11" imgW="139700" imgH="177800" progId="Equation.DSMT4">
                  <p:embed/>
                  <p:pic>
                    <p:nvPicPr>
                      <p:cNvPr id="0" name="图片 117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2635250"/>
                        <a:ext cx="341313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1990725" y="2697163"/>
          <a:ext cx="3111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name="Equation" r:id="rId13" imgW="127000" imgH="127000" progId="Equation.DSMT4">
                  <p:embed/>
                </p:oleObj>
              </mc:Choice>
              <mc:Fallback>
                <p:oleObj name="Equation" r:id="rId13" imgW="127000" imgH="127000" progId="Equation.DSMT4">
                  <p:embed/>
                  <p:pic>
                    <p:nvPicPr>
                      <p:cNvPr id="0" name="图片 117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0725" y="2697163"/>
                        <a:ext cx="311150" cy="31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92" name="Group 28"/>
          <p:cNvGrpSpPr/>
          <p:nvPr/>
        </p:nvGrpSpPr>
        <p:grpSpPr bwMode="auto">
          <a:xfrm flipV="1">
            <a:off x="1692275" y="3040063"/>
            <a:ext cx="1790700" cy="1325562"/>
            <a:chOff x="1066" y="781"/>
            <a:chExt cx="1128" cy="835"/>
          </a:xfrm>
        </p:grpSpPr>
        <p:sp>
          <p:nvSpPr>
            <p:cNvPr id="88090" name="Freeform 26"/>
            <p:cNvSpPr/>
            <p:nvPr/>
          </p:nvSpPr>
          <p:spPr bwMode="auto">
            <a:xfrm>
              <a:off x="1066" y="1238"/>
              <a:ext cx="497" cy="378"/>
            </a:xfrm>
            <a:custGeom>
              <a:avLst/>
              <a:gdLst>
                <a:gd name="T0" fmla="*/ 0 w 497"/>
                <a:gd name="T1" fmla="*/ 378 h 378"/>
                <a:gd name="T2" fmla="*/ 497 w 497"/>
                <a:gd name="T3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7" h="378">
                  <a:moveTo>
                    <a:pt x="0" y="378"/>
                  </a:moveTo>
                  <a:cubicBezTo>
                    <a:pt x="83" y="315"/>
                    <a:pt x="393" y="79"/>
                    <a:pt x="497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88091" name="Freeform 27"/>
            <p:cNvSpPr/>
            <p:nvPr/>
          </p:nvSpPr>
          <p:spPr bwMode="auto">
            <a:xfrm>
              <a:off x="1066" y="781"/>
              <a:ext cx="1128" cy="835"/>
            </a:xfrm>
            <a:custGeom>
              <a:avLst/>
              <a:gdLst>
                <a:gd name="T0" fmla="*/ 0 w 1128"/>
                <a:gd name="T1" fmla="*/ 835 h 835"/>
                <a:gd name="T2" fmla="*/ 315 w 1128"/>
                <a:gd name="T3" fmla="*/ 100 h 835"/>
                <a:gd name="T4" fmla="*/ 1128 w 1128"/>
                <a:gd name="T5" fmla="*/ 237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28" h="835">
                  <a:moveTo>
                    <a:pt x="0" y="835"/>
                  </a:moveTo>
                  <a:cubicBezTo>
                    <a:pt x="52" y="713"/>
                    <a:pt x="127" y="200"/>
                    <a:pt x="315" y="100"/>
                  </a:cubicBezTo>
                  <a:cubicBezTo>
                    <a:pt x="503" y="0"/>
                    <a:pt x="959" y="208"/>
                    <a:pt x="1128" y="237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88094" name="Freeform 30"/>
          <p:cNvSpPr/>
          <p:nvPr/>
        </p:nvSpPr>
        <p:spPr bwMode="auto">
          <a:xfrm>
            <a:off x="1692275" y="1993900"/>
            <a:ext cx="788988" cy="600075"/>
          </a:xfrm>
          <a:custGeom>
            <a:avLst/>
            <a:gdLst>
              <a:gd name="T0" fmla="*/ 0 w 497"/>
              <a:gd name="T1" fmla="*/ 378 h 378"/>
              <a:gd name="T2" fmla="*/ 497 w 497"/>
              <a:gd name="T3" fmla="*/ 0 h 37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97" h="378">
                <a:moveTo>
                  <a:pt x="0" y="378"/>
                </a:moveTo>
                <a:cubicBezTo>
                  <a:pt x="83" y="315"/>
                  <a:pt x="393" y="79"/>
                  <a:pt x="497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88095" name="Freeform 31"/>
          <p:cNvSpPr/>
          <p:nvPr/>
        </p:nvSpPr>
        <p:spPr bwMode="auto">
          <a:xfrm>
            <a:off x="1692275" y="1268413"/>
            <a:ext cx="1790700" cy="1325562"/>
          </a:xfrm>
          <a:custGeom>
            <a:avLst/>
            <a:gdLst>
              <a:gd name="T0" fmla="*/ 0 w 1128"/>
              <a:gd name="T1" fmla="*/ 835 h 835"/>
              <a:gd name="T2" fmla="*/ 315 w 1128"/>
              <a:gd name="T3" fmla="*/ 100 h 835"/>
              <a:gd name="T4" fmla="*/ 1128 w 1128"/>
              <a:gd name="T5" fmla="*/ 237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8" h="835">
                <a:moveTo>
                  <a:pt x="0" y="835"/>
                </a:moveTo>
                <a:cubicBezTo>
                  <a:pt x="52" y="713"/>
                  <a:pt x="127" y="200"/>
                  <a:pt x="315" y="100"/>
                </a:cubicBezTo>
                <a:cubicBezTo>
                  <a:pt x="503" y="0"/>
                  <a:pt x="959" y="208"/>
                  <a:pt x="1128" y="237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miter lim="800000"/>
            <a:headEnd type="none" w="med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88096" name="Rectangle 32"/>
          <p:cNvSpPr>
            <a:spLocks noChangeArrowheads="1"/>
          </p:cNvSpPr>
          <p:nvPr/>
        </p:nvSpPr>
        <p:spPr bwMode="auto">
          <a:xfrm>
            <a:off x="639763" y="4724400"/>
            <a:ext cx="45354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400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单价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400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单件重量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8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8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8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8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7" grpId="0" animBg="1"/>
      <p:bldP spid="88072" grpId="0"/>
      <p:bldP spid="88094" grpId="0" animBg="1"/>
      <p:bldP spid="88095" grpId="0" animBg="1"/>
      <p:bldP spid="8809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1219200" y="1752600"/>
            <a:ext cx="16113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、定义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1581150" y="3505200"/>
          <a:ext cx="5537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0" name="Equation" r:id="rId1" imgW="5537200" imgH="2057400" progId="Equation.3">
                  <p:embed/>
                </p:oleObj>
              </mc:Choice>
              <mc:Fallback>
                <p:oleObj name="Equation" r:id="rId1" imgW="5537200" imgH="2057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3505200"/>
                        <a:ext cx="5537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二、数与矩阵相乘</a:t>
            </a:r>
            <a:endParaRPr lang="zh-CN" altLang="en-US"/>
          </a:p>
        </p:txBody>
      </p:sp>
      <p:graphicFrame>
        <p:nvGraphicFramePr>
          <p:cNvPr id="57355" name="Object 11"/>
          <p:cNvGraphicFramePr>
            <a:graphicFrameLocks noChangeAspect="1"/>
          </p:cNvGraphicFramePr>
          <p:nvPr/>
        </p:nvGraphicFramePr>
        <p:xfrm>
          <a:off x="1295400" y="2705100"/>
          <a:ext cx="6172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71" name="Equation" r:id="rId3" imgW="6172200" imgH="406400" progId="Equation.3">
                  <p:embed/>
                </p:oleObj>
              </mc:Choice>
              <mc:Fallback>
                <p:oleObj name="Equation" r:id="rId3" imgW="6172200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05100"/>
                        <a:ext cx="6172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879600" y="2609850"/>
          <a:ext cx="28067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3" name="Equation" r:id="rId1" imgW="2806700" imgH="419100" progId="Equation.3">
                  <p:embed/>
                </p:oleObj>
              </mc:Choice>
              <mc:Fallback>
                <p:oleObj name="Equation" r:id="rId1" imgW="2806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2609850"/>
                        <a:ext cx="28067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905000" y="3429000"/>
          <a:ext cx="3505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4" name="Equation" r:id="rId3" imgW="3505200" imgH="419100" progId="Equation.3">
                  <p:embed/>
                </p:oleObj>
              </mc:Choice>
              <mc:Fallback>
                <p:oleObj name="Equation" r:id="rId3" imgW="35052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29000"/>
                        <a:ext cx="3505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1905000" y="4286250"/>
          <a:ext cx="3505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25" name="Equation" r:id="rId5" imgW="3505200" imgH="419100" progId="Equation.3">
                  <p:embed/>
                </p:oleObj>
              </mc:Choice>
              <mc:Fallback>
                <p:oleObj name="Equation" r:id="rId5" imgW="35052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86250"/>
                        <a:ext cx="35052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1587500" y="993775"/>
            <a:ext cx="4422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、数乘矩阵的运算规律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8378" name="Rectangle 10"/>
          <p:cNvSpPr>
            <a:spLocks noChangeArrowheads="1"/>
          </p:cNvSpPr>
          <p:nvPr/>
        </p:nvSpPr>
        <p:spPr bwMode="auto">
          <a:xfrm>
            <a:off x="1371600" y="4953000"/>
            <a:ext cx="7162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矩阵相加与数乘矩阵合起来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统称为矩阵的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线性运算</a:t>
            </a:r>
            <a:r>
              <a:rPr lang="en-US" altLang="zh-CN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8380" name="Group 12"/>
          <p:cNvGrpSpPr/>
          <p:nvPr/>
        </p:nvGrpSpPr>
        <p:grpSpPr bwMode="auto">
          <a:xfrm>
            <a:off x="1358900" y="1752600"/>
            <a:ext cx="6386513" cy="579438"/>
            <a:chOff x="856" y="1104"/>
            <a:chExt cx="4023" cy="365"/>
          </a:xfrm>
        </p:grpSpPr>
        <p:sp>
          <p:nvSpPr>
            <p:cNvPr id="58371" name="Text Box 3"/>
            <p:cNvSpPr txBox="1">
              <a:spLocks noChangeArrowheads="1"/>
            </p:cNvSpPr>
            <p:nvPr/>
          </p:nvSpPr>
          <p:spPr bwMode="auto">
            <a:xfrm>
              <a:off x="856" y="1104"/>
              <a:ext cx="402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>
                  <a:solidFill>
                    <a:schemeClr val="bg2"/>
                  </a:solidFill>
                </a:rPr>
                <a:t>（设         为          矩阵，      为数）</a:t>
              </a:r>
              <a:endParaRPr lang="zh-CN" altLang="en-US" sz="32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58372" name="Object 4"/>
            <p:cNvGraphicFramePr>
              <a:graphicFrameLocks noChangeAspect="1"/>
            </p:cNvGraphicFramePr>
            <p:nvPr/>
          </p:nvGraphicFramePr>
          <p:xfrm>
            <a:off x="3636" y="1152"/>
            <a:ext cx="4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6" name="公式" r:id="rId7" imgW="685800" imgH="419100" progId="Equation.3">
                    <p:embed/>
                  </p:oleObj>
                </mc:Choice>
                <mc:Fallback>
                  <p:oleObj name="公式" r:id="rId7" imgW="685800" imgH="419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6" y="1152"/>
                          <a:ext cx="4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3" name="Object 5"/>
            <p:cNvGraphicFramePr>
              <a:graphicFrameLocks noChangeAspect="1"/>
            </p:cNvGraphicFramePr>
            <p:nvPr/>
          </p:nvGraphicFramePr>
          <p:xfrm>
            <a:off x="2292" y="1212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7" name="公式" r:id="rId9" imgW="875665" imgH="254000" progId="Equation.3">
                    <p:embed/>
                  </p:oleObj>
                </mc:Choice>
                <mc:Fallback>
                  <p:oleObj name="公式" r:id="rId9" imgW="875665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2" y="1212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9" name="Object 11"/>
            <p:cNvGraphicFramePr>
              <a:graphicFrameLocks noChangeAspect="1"/>
            </p:cNvGraphicFramePr>
            <p:nvPr/>
          </p:nvGraphicFramePr>
          <p:xfrm>
            <a:off x="1440" y="1200"/>
            <a:ext cx="5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28" name="Equation" r:id="rId11" imgW="913765" imgH="317500" progId="Equation.3">
                    <p:embed/>
                  </p:oleObj>
                </mc:Choice>
                <mc:Fallback>
                  <p:oleObj name="Equation" r:id="rId11" imgW="913765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200"/>
                          <a:ext cx="5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60" name="Group 48"/>
          <p:cNvGraphicFramePr>
            <a:graphicFrameLocks noGrp="1"/>
          </p:cNvGraphicFramePr>
          <p:nvPr>
            <p:ph idx="1"/>
          </p:nvPr>
        </p:nvGraphicFramePr>
        <p:xfrm>
          <a:off x="250825" y="1147763"/>
          <a:ext cx="8642350" cy="5086350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8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结合律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分配律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备注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90135" name="Rectangle 23"/>
          <p:cNvSpPr>
            <a:spLocks noChangeArrowheads="1"/>
          </p:cNvSpPr>
          <p:nvPr/>
        </p:nvSpPr>
        <p:spPr bwMode="auto">
          <a:xfrm>
            <a:off x="455613" y="4556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数乘矩阵的运算规律</a:t>
            </a:r>
            <a:endParaRPr kumimoji="1" lang="zh-CN" altLang="en-US" sz="2800" b="1" smtClean="0">
              <a:solidFill>
                <a:srgbClr val="00007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900113" y="1222375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4" name="Equation" r:id="rId1" imgW="761365" imgH="203200" progId="Equation.DSMT4">
                  <p:embed/>
                </p:oleObj>
              </mc:Choice>
              <mc:Fallback>
                <p:oleObj name="Equation" r:id="rId1" imgW="761365" imgH="203200" progId="Equation.DSMT4">
                  <p:embed/>
                  <p:pic>
                    <p:nvPicPr>
                      <p:cNvPr id="0" name="图片 1188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22375"/>
                        <a:ext cx="15224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7" name="Object 25"/>
          <p:cNvGraphicFramePr>
            <a:graphicFrameLocks noChangeAspect="1"/>
          </p:cNvGraphicFramePr>
          <p:nvPr/>
        </p:nvGraphicFramePr>
        <p:xfrm>
          <a:off x="900113" y="1968500"/>
          <a:ext cx="1751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5" name="Equation" r:id="rId3" imgW="876300" imgH="203200" progId="Equation.DSMT4">
                  <p:embed/>
                </p:oleObj>
              </mc:Choice>
              <mc:Fallback>
                <p:oleObj name="Equation" r:id="rId3" imgW="876300" imgH="203200" progId="Equation.DSMT4">
                  <p:embed/>
                  <p:pic>
                    <p:nvPicPr>
                      <p:cNvPr id="0" name="图片 1188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68500"/>
                        <a:ext cx="1751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900113" y="2995613"/>
          <a:ext cx="2386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6" name="Equation" r:id="rId5" imgW="1193800" imgH="203200" progId="Equation.DSMT4">
                  <p:embed/>
                </p:oleObj>
              </mc:Choice>
              <mc:Fallback>
                <p:oleObj name="Equation" r:id="rId5" imgW="1193800" imgH="203200" progId="Equation.DSMT4">
                  <p:embed/>
                  <p:pic>
                    <p:nvPicPr>
                      <p:cNvPr id="0" name="图片 1188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95613"/>
                        <a:ext cx="2386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9" name="Object 27"/>
          <p:cNvGraphicFramePr>
            <a:graphicFrameLocks noChangeAspect="1"/>
          </p:cNvGraphicFramePr>
          <p:nvPr/>
        </p:nvGraphicFramePr>
        <p:xfrm>
          <a:off x="4527550" y="1970088"/>
          <a:ext cx="2057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7" name="Equation" r:id="rId7" imgW="1028065" imgH="203200" progId="Equation.DSMT4">
                  <p:embed/>
                </p:oleObj>
              </mc:Choice>
              <mc:Fallback>
                <p:oleObj name="Equation" r:id="rId7" imgW="1028065" imgH="203200" progId="Equation.DSMT4">
                  <p:embed/>
                  <p:pic>
                    <p:nvPicPr>
                      <p:cNvPr id="0" name="图片 1188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1970088"/>
                        <a:ext cx="2057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0" name="Object 28"/>
          <p:cNvGraphicFramePr>
            <a:graphicFrameLocks noChangeAspect="1"/>
          </p:cNvGraphicFramePr>
          <p:nvPr/>
        </p:nvGraphicFramePr>
        <p:xfrm>
          <a:off x="4527550" y="2997200"/>
          <a:ext cx="274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8" name="Equation" r:id="rId9" imgW="1371600" imgH="203200" progId="Equation.DSMT4">
                  <p:embed/>
                </p:oleObj>
              </mc:Choice>
              <mc:Fallback>
                <p:oleObj name="Equation" r:id="rId9" imgW="1371600" imgH="203200" progId="Equation.DSMT4">
                  <p:embed/>
                  <p:pic>
                    <p:nvPicPr>
                      <p:cNvPr id="0" name="图片 1188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2997200"/>
                        <a:ext cx="2741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9" name="Object 37"/>
          <p:cNvGraphicFramePr>
            <a:graphicFrameLocks noChangeAspect="1"/>
          </p:cNvGraphicFramePr>
          <p:nvPr/>
        </p:nvGraphicFramePr>
        <p:xfrm>
          <a:off x="900113" y="3498850"/>
          <a:ext cx="23860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9" name="Equation" r:id="rId11" imgW="1193800" imgH="203200" progId="Equation.DSMT4">
                  <p:embed/>
                </p:oleObj>
              </mc:Choice>
              <mc:Fallback>
                <p:oleObj name="Equation" r:id="rId11" imgW="1193800" imgH="203200" progId="Equation.DSMT4">
                  <p:embed/>
                  <p:pic>
                    <p:nvPicPr>
                      <p:cNvPr id="0" name="图片 1188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98850"/>
                        <a:ext cx="23860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0" name="Object 38"/>
          <p:cNvGraphicFramePr>
            <a:graphicFrameLocks noChangeAspect="1"/>
          </p:cNvGraphicFramePr>
          <p:nvPr/>
        </p:nvGraphicFramePr>
        <p:xfrm>
          <a:off x="4527550" y="3489325"/>
          <a:ext cx="27416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20" name="Equation" r:id="rId13" imgW="1371600" imgH="203200" progId="Equation.DSMT4">
                  <p:embed/>
                </p:oleObj>
              </mc:Choice>
              <mc:Fallback>
                <p:oleObj name="Equation" r:id="rId13" imgW="1371600" imgH="203200" progId="Equation.DSMT4">
                  <p:embed/>
                  <p:pic>
                    <p:nvPicPr>
                      <p:cNvPr id="0" name="图片 118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50" y="3489325"/>
                        <a:ext cx="27416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53" name="Rectangle 41"/>
          <p:cNvSpPr>
            <a:spLocks noChangeArrowheads="1"/>
          </p:cNvSpPr>
          <p:nvPr/>
        </p:nvSpPr>
        <p:spPr bwMode="auto">
          <a:xfrm>
            <a:off x="4454525" y="1196975"/>
            <a:ext cx="443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是同型矩阵，</a:t>
            </a:r>
            <a:r>
              <a:rPr lang="en-US" altLang="zh-CN" sz="2400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en-US" altLang="zh-CN" sz="2400" b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m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是数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0155" name="Rectangle 43"/>
          <p:cNvSpPr>
            <a:spLocks noChangeArrowheads="1"/>
          </p:cNvSpPr>
          <p:nvPr/>
        </p:nvSpPr>
        <p:spPr bwMode="auto">
          <a:xfrm>
            <a:off x="898525" y="4916488"/>
            <a:ext cx="734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矩阵相加与数乘矩阵合起来，统称为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矩阵的线性运算</a:t>
            </a:r>
            <a:r>
              <a:rPr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90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90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90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9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53" grpId="0"/>
      <p:bldP spid="9015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780088" y="1125538"/>
          <a:ext cx="232092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6" name="Equation" r:id="rId1" imgW="1524000" imgH="952500" progId="Equation.DSMT4">
                  <p:embed/>
                </p:oleObj>
              </mc:Choice>
              <mc:Fallback>
                <p:oleObj name="Equation" r:id="rId1" imgW="1524000" imgH="952500" progId="Equation.DSMT4">
                  <p:embed/>
                  <p:pic>
                    <p:nvPicPr>
                      <p:cNvPr id="0" name="图片 119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125538"/>
                        <a:ext cx="2320925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3132138" y="1125538"/>
          <a:ext cx="26812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7" name="Equation" r:id="rId3" imgW="1765300" imgH="952500" progId="Equation.DSMT4">
                  <p:embed/>
                </p:oleObj>
              </mc:Choice>
              <mc:Fallback>
                <p:oleObj name="Equation" r:id="rId3" imgW="1765300" imgH="952500" progId="Equation.DSMT4">
                  <p:embed/>
                  <p:pic>
                    <p:nvPicPr>
                      <p:cNvPr id="0" name="图片 119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125538"/>
                        <a:ext cx="2681287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38" name="Object 2"/>
          <p:cNvGraphicFramePr>
            <a:graphicFrameLocks noChangeAspect="1"/>
          </p:cNvGraphicFramePr>
          <p:nvPr/>
        </p:nvGraphicFramePr>
        <p:xfrm>
          <a:off x="1042988" y="1125538"/>
          <a:ext cx="21145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8" name="Equation" r:id="rId5" imgW="1384300" imgH="952500" progId="Equation.DSMT4">
                  <p:embed/>
                </p:oleObj>
              </mc:Choice>
              <mc:Fallback>
                <p:oleObj name="Equation" r:id="rId5" imgW="1384300" imgH="952500" progId="Equation.DSMT4">
                  <p:embed/>
                  <p:pic>
                    <p:nvPicPr>
                      <p:cNvPr id="0" name="图片 119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125538"/>
                        <a:ext cx="211455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455613" y="4556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知识点比较</a:t>
            </a:r>
            <a:endParaRPr kumimoji="1" lang="zh-CN" altLang="en-US" sz="2800" b="1" smtClean="0">
              <a:solidFill>
                <a:srgbClr val="00007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908175" y="3143250"/>
          <a:ext cx="5232400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29" name="Equation" r:id="rId7" imgW="3441700" imgH="952500" progId="Equation.DSMT4">
                  <p:embed/>
                </p:oleObj>
              </mc:Choice>
              <mc:Fallback>
                <p:oleObj name="Equation" r:id="rId7" imgW="3441700" imgH="952500" progId="Equation.DSMT4">
                  <p:embed/>
                  <p:pic>
                    <p:nvPicPr>
                      <p:cNvPr id="0" name="图片 119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143250"/>
                        <a:ext cx="5232400" cy="15636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ChangeArrowheads="1"/>
          </p:cNvSpPr>
          <p:nvPr/>
        </p:nvSpPr>
        <p:spPr bwMode="auto">
          <a:xfrm>
            <a:off x="4787900" y="1839913"/>
            <a:ext cx="41163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表示工厂向第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家商店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发送第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j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种货物的数量．       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639763" y="455613"/>
            <a:ext cx="81089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例（续）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某工厂生产四种货物，它向三家商店发送的货物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数量可用数表表示为：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639763" y="3284538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这四种货物的单价及单件重量也可列成数表：   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165" name="Object 5"/>
          <p:cNvGraphicFramePr>
            <a:graphicFrameLocks noChangeAspect="1"/>
          </p:cNvGraphicFramePr>
          <p:nvPr/>
        </p:nvGraphicFramePr>
        <p:xfrm>
          <a:off x="1617663" y="1484313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2" name="Equation" r:id="rId1" imgW="1206500" imgH="685800" progId="Equation.DSMT4">
                  <p:embed/>
                </p:oleObj>
              </mc:Choice>
              <mc:Fallback>
                <p:oleObj name="Equation" r:id="rId1" imgW="1206500" imgH="685800" progId="Equation.DSMT4">
                  <p:embed/>
                  <p:pic>
                    <p:nvPicPr>
                      <p:cNvPr id="0" name="图片 1208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1484313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4386263" y="4514850"/>
            <a:ext cx="45354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种货物的单价，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种货物的单件重量． 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2167" name="Object 7"/>
          <p:cNvGraphicFramePr>
            <a:graphicFrameLocks noChangeAspect="1"/>
          </p:cNvGraphicFramePr>
          <p:nvPr/>
        </p:nvGraphicFramePr>
        <p:xfrm>
          <a:off x="2443163" y="3878263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43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图片 1208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3878263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639763" y="6237288"/>
            <a:ext cx="695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试求：工厂向三家商店所发货物的总值及总重量．   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4" grpId="0" autoUpdateAnimBg="0"/>
      <p:bldP spid="92166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03" name="AutoShape 19"/>
          <p:cNvSpPr>
            <a:spLocks noChangeArrowheads="1"/>
          </p:cNvSpPr>
          <p:nvPr/>
        </p:nvSpPr>
        <p:spPr bwMode="auto">
          <a:xfrm>
            <a:off x="0" y="0"/>
            <a:ext cx="9144000" cy="2997200"/>
          </a:xfrm>
          <a:prstGeom prst="foldedCorner">
            <a:avLst>
              <a:gd name="adj" fmla="val 727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11188" y="455613"/>
            <a:ext cx="774858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3195" name="Object 11"/>
          <p:cNvGraphicFramePr>
            <a:graphicFrameLocks noChangeAspect="1"/>
          </p:cNvGraphicFramePr>
          <p:nvPr/>
        </p:nvGraphicFramePr>
        <p:xfrm>
          <a:off x="1463675" y="404813"/>
          <a:ext cx="24114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0" name="Equation" r:id="rId1" imgW="1206500" imgH="685800" progId="Equation.DSMT4">
                  <p:embed/>
                </p:oleObj>
              </mc:Choice>
              <mc:Fallback>
                <p:oleObj name="Equation" r:id="rId1" imgW="1206500" imgH="685800" progId="Equation.DSMT4">
                  <p:embed/>
                  <p:pic>
                    <p:nvPicPr>
                      <p:cNvPr id="0" name="图片 1219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404813"/>
                        <a:ext cx="2411413" cy="1371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6" name="Object 12"/>
          <p:cNvGraphicFramePr>
            <a:graphicFrameLocks noChangeAspect="1"/>
          </p:cNvGraphicFramePr>
          <p:nvPr/>
        </p:nvGraphicFramePr>
        <p:xfrm>
          <a:off x="6307138" y="115888"/>
          <a:ext cx="1065212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1" name="Equation" r:id="rId3" imgW="533400" imgH="914400" progId="Equation.DSMT4">
                  <p:embed/>
                </p:oleObj>
              </mc:Choice>
              <mc:Fallback>
                <p:oleObj name="Equation" r:id="rId3" imgW="533400" imgH="914400" progId="Equation.DSMT4">
                  <p:embed/>
                  <p:pic>
                    <p:nvPicPr>
                      <p:cNvPr id="0" name="图片 1219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7138" y="115888"/>
                        <a:ext cx="1065212" cy="18288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7" name="Rectangle 13"/>
          <p:cNvSpPr>
            <a:spLocks noChangeArrowheads="1"/>
          </p:cNvSpPr>
          <p:nvPr/>
        </p:nvSpPr>
        <p:spPr bwMode="auto">
          <a:xfrm>
            <a:off x="639763" y="3068638"/>
            <a:ext cx="767715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以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1" lang="zh-CN" altLang="en-US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</a:t>
            </a:r>
            <a:r>
              <a:rPr kumimoji="1" lang="en-US" altLang="zh-CN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分别表示工厂向第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家商店所发货物的总值及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总重量，其中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= 1, 2, 3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．于是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3200" name="Rectangle 16"/>
          <p:cNvSpPr>
            <a:spLocks noChangeArrowheads="1"/>
          </p:cNvSpPr>
          <p:nvPr/>
        </p:nvSpPr>
        <p:spPr bwMode="auto">
          <a:xfrm>
            <a:off x="611188" y="2060575"/>
            <a:ext cx="41163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1" lang="en-US" altLang="zh-CN" sz="22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表示工厂向第</a:t>
            </a:r>
            <a:r>
              <a:rPr kumimoji="1" lang="zh-CN" altLang="en-US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家商店</a:t>
            </a:r>
            <a:endParaRPr kumimoji="1" lang="zh-CN" altLang="en-US" sz="22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发送第 </a:t>
            </a: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j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种货物的数量．        </a:t>
            </a:r>
            <a:endParaRPr kumimoji="1" lang="zh-CN" altLang="en-US" sz="22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93201" name="Rectangle 17"/>
          <p:cNvSpPr>
            <a:spLocks noChangeArrowheads="1"/>
          </p:cNvSpPr>
          <p:nvPr/>
        </p:nvSpPr>
        <p:spPr bwMode="auto">
          <a:xfrm>
            <a:off x="4572000" y="2060575"/>
            <a:ext cx="45354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2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2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种货物的单价，</a:t>
            </a:r>
            <a:endParaRPr kumimoji="1" lang="zh-CN" altLang="en-US" sz="22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2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2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1" lang="en-US" altLang="zh-CN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2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2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种货物的单件重量．  </a:t>
            </a:r>
            <a:endParaRPr kumimoji="1" lang="zh-CN" altLang="en-US" sz="22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93210" name="Object 26"/>
          <p:cNvGraphicFramePr>
            <a:graphicFrameLocks noChangeAspect="1"/>
          </p:cNvGraphicFramePr>
          <p:nvPr/>
        </p:nvGraphicFramePr>
        <p:xfrm>
          <a:off x="723900" y="4668838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2" name="Equation" r:id="rId5" imgW="330200" imgH="228600" progId="Equation.DSMT4">
                  <p:embed/>
                </p:oleObj>
              </mc:Choice>
              <mc:Fallback>
                <p:oleObj name="Equation" r:id="rId5" imgW="330200" imgH="228600" progId="Equation.DSMT4">
                  <p:embed/>
                  <p:pic>
                    <p:nvPicPr>
                      <p:cNvPr id="0" name="图片 1219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668838"/>
                        <a:ext cx="725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1" name="Object 27"/>
          <p:cNvGraphicFramePr>
            <a:graphicFrameLocks noChangeAspect="1"/>
          </p:cNvGraphicFramePr>
          <p:nvPr/>
        </p:nvGraphicFramePr>
        <p:xfrm>
          <a:off x="1550988" y="4165600"/>
          <a:ext cx="4746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3" name="Equation" r:id="rId7" imgW="215900" imgH="685800" progId="Equation.DSMT4">
                  <p:embed/>
                </p:oleObj>
              </mc:Choice>
              <mc:Fallback>
                <p:oleObj name="Equation" r:id="rId7" imgW="215900" imgH="685800" progId="Equation.DSMT4">
                  <p:embed/>
                  <p:pic>
                    <p:nvPicPr>
                      <p:cNvPr id="0" name="图片 1219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4165600"/>
                        <a:ext cx="474662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2" name="Object 28"/>
          <p:cNvGraphicFramePr>
            <a:graphicFrameLocks noChangeAspect="1"/>
          </p:cNvGraphicFramePr>
          <p:nvPr/>
        </p:nvGraphicFramePr>
        <p:xfrm>
          <a:off x="2536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4" name="Equation" r:id="rId9" imgW="228600" imgH="685800" progId="Equation.DSMT4">
                  <p:embed/>
                </p:oleObj>
              </mc:Choice>
              <mc:Fallback>
                <p:oleObj name="Equation" r:id="rId9" imgW="228600" imgH="685800" progId="Equation.DSMT4">
                  <p:embed/>
                  <p:pic>
                    <p:nvPicPr>
                      <p:cNvPr id="0" name="图片 121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3" name="Object 29"/>
          <p:cNvGraphicFramePr>
            <a:graphicFrameLocks noChangeAspect="1"/>
          </p:cNvGraphicFramePr>
          <p:nvPr/>
        </p:nvGraphicFramePr>
        <p:xfrm>
          <a:off x="3552825" y="4165600"/>
          <a:ext cx="503238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5" name="Equation" r:id="rId11" imgW="228600" imgH="685800" progId="Equation.DSMT4">
                  <p:embed/>
                </p:oleObj>
              </mc:Choice>
              <mc:Fallback>
                <p:oleObj name="Equation" r:id="rId11" imgW="228600" imgH="685800" progId="Equation.DSMT4">
                  <p:embed/>
                  <p:pic>
                    <p:nvPicPr>
                      <p:cNvPr id="0" name="图片 121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825" y="4165600"/>
                        <a:ext cx="503238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4" name="Object 30"/>
          <p:cNvGraphicFramePr>
            <a:graphicFrameLocks noChangeAspect="1"/>
          </p:cNvGraphicFramePr>
          <p:nvPr/>
        </p:nvGraphicFramePr>
        <p:xfrm>
          <a:off x="4567238" y="4165600"/>
          <a:ext cx="50323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6" name="Equation" r:id="rId13" imgW="228600" imgH="685800" progId="Equation.DSMT4">
                  <p:embed/>
                </p:oleObj>
              </mc:Choice>
              <mc:Fallback>
                <p:oleObj name="Equation" r:id="rId13" imgW="228600" imgH="685800" progId="Equation.DSMT4">
                  <p:embed/>
                  <p:pic>
                    <p:nvPicPr>
                      <p:cNvPr id="0" name="图片 121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4165600"/>
                        <a:ext cx="503237" cy="15081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5" name="Object 31"/>
          <p:cNvGraphicFramePr>
            <a:graphicFrameLocks noChangeAspect="1"/>
          </p:cNvGraphicFramePr>
          <p:nvPr/>
        </p:nvGraphicFramePr>
        <p:xfrm>
          <a:off x="5173663" y="4445000"/>
          <a:ext cx="156368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7" name="Equation" r:id="rId15" imgW="711200" imgH="431800" progId="Equation.DSMT4">
                  <p:embed/>
                </p:oleObj>
              </mc:Choice>
              <mc:Fallback>
                <p:oleObj name="Equation" r:id="rId15" imgW="711200" imgH="431800" progId="Equation.DSMT4">
                  <p:embed/>
                  <p:pic>
                    <p:nvPicPr>
                      <p:cNvPr id="0" name="图片 121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663" y="4445000"/>
                        <a:ext cx="156368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6" name="Object 32"/>
          <p:cNvGraphicFramePr>
            <a:graphicFrameLocks noChangeAspect="1"/>
          </p:cNvGraphicFramePr>
          <p:nvPr/>
        </p:nvGraphicFramePr>
        <p:xfrm>
          <a:off x="2127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8" name="Equation" r:id="rId17" imgW="139700" imgH="139700" progId="Equation.DSMT4">
                  <p:embed/>
                </p:oleObj>
              </mc:Choice>
              <mc:Fallback>
                <p:oleObj name="Equation" r:id="rId17" imgW="139700" imgH="139700" progId="Equation.DSMT4">
                  <p:embed/>
                  <p:pic>
                    <p:nvPicPr>
                      <p:cNvPr id="0" name="图片 1219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7" name="Object 33"/>
          <p:cNvGraphicFramePr>
            <a:graphicFrameLocks noChangeAspect="1"/>
          </p:cNvGraphicFramePr>
          <p:nvPr/>
        </p:nvGraphicFramePr>
        <p:xfrm>
          <a:off x="3143250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19" name="Equation" r:id="rId19" imgW="139700" imgH="139700" progId="Equation.DSMT4">
                  <p:embed/>
                </p:oleObj>
              </mc:Choice>
              <mc:Fallback>
                <p:oleObj name="Equation" r:id="rId19" imgW="139700" imgH="139700" progId="Equation.DSMT4">
                  <p:embed/>
                  <p:pic>
                    <p:nvPicPr>
                      <p:cNvPr id="0" name="图片 1219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18" name="Object 34"/>
          <p:cNvGraphicFramePr>
            <a:graphicFrameLocks noChangeAspect="1"/>
          </p:cNvGraphicFramePr>
          <p:nvPr/>
        </p:nvGraphicFramePr>
        <p:xfrm>
          <a:off x="4157663" y="476567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0" name="Equation" r:id="rId20" imgW="139700" imgH="139700" progId="Equation.DSMT4">
                  <p:embed/>
                </p:oleObj>
              </mc:Choice>
              <mc:Fallback>
                <p:oleObj name="Equation" r:id="rId20" imgW="139700" imgH="139700" progId="Equation.DSMT4">
                  <p:embed/>
                  <p:pic>
                    <p:nvPicPr>
                      <p:cNvPr id="0" name="图片 1219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4765675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9" name="Rectangle 35"/>
          <p:cNvSpPr>
            <a:spLocks noChangeArrowheads="1"/>
          </p:cNvSpPr>
          <p:nvPr/>
        </p:nvSpPr>
        <p:spPr bwMode="auto">
          <a:xfrm>
            <a:off x="1547813" y="4149725"/>
            <a:ext cx="3529012" cy="50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3220" name="Rectangle 36"/>
          <p:cNvSpPr>
            <a:spLocks noChangeArrowheads="1"/>
          </p:cNvSpPr>
          <p:nvPr/>
        </p:nvSpPr>
        <p:spPr bwMode="auto">
          <a:xfrm>
            <a:off x="1547813" y="5157788"/>
            <a:ext cx="3529012" cy="5032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93224" name="Object 40"/>
          <p:cNvGraphicFramePr>
            <a:graphicFrameLocks noChangeAspect="1"/>
          </p:cNvGraphicFramePr>
          <p:nvPr/>
        </p:nvGraphicFramePr>
        <p:xfrm>
          <a:off x="723900" y="5956300"/>
          <a:ext cx="471328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1" name="Equation" r:id="rId21" imgW="2133600" imgH="228600" progId="Equation.DSMT4">
                  <p:embed/>
                </p:oleObj>
              </mc:Choice>
              <mc:Fallback>
                <p:oleObj name="Equation" r:id="rId21" imgW="2133600" imgH="228600" progId="Equation.DSMT4">
                  <p:embed/>
                  <p:pic>
                    <p:nvPicPr>
                      <p:cNvPr id="0" name="图片 1219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956300"/>
                        <a:ext cx="471328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6" name="Line 42"/>
          <p:cNvSpPr>
            <a:spLocks noChangeShapeType="1"/>
          </p:cNvSpPr>
          <p:nvPr/>
        </p:nvSpPr>
        <p:spPr bwMode="auto">
          <a:xfrm>
            <a:off x="1692275" y="5734050"/>
            <a:ext cx="166688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3227" name="Line 43"/>
          <p:cNvSpPr>
            <a:spLocks noChangeShapeType="1"/>
          </p:cNvSpPr>
          <p:nvPr/>
        </p:nvSpPr>
        <p:spPr bwMode="auto">
          <a:xfrm>
            <a:off x="2747963" y="5734050"/>
            <a:ext cx="166687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3228" name="Line 44"/>
          <p:cNvSpPr>
            <a:spLocks noChangeShapeType="1"/>
          </p:cNvSpPr>
          <p:nvPr/>
        </p:nvSpPr>
        <p:spPr bwMode="auto">
          <a:xfrm>
            <a:off x="3803650" y="5734050"/>
            <a:ext cx="166688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93229" name="Line 45"/>
          <p:cNvSpPr>
            <a:spLocks noChangeShapeType="1"/>
          </p:cNvSpPr>
          <p:nvPr/>
        </p:nvSpPr>
        <p:spPr bwMode="auto">
          <a:xfrm>
            <a:off x="4859338" y="5734050"/>
            <a:ext cx="166687" cy="287338"/>
          </a:xfrm>
          <a:prstGeom prst="line">
            <a:avLst/>
          </a:prstGeom>
          <a:noFill/>
          <a:ln w="38100">
            <a:solidFill>
              <a:srgbClr val="0000FF"/>
            </a:solidFill>
            <a:miter lim="800000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93230" name="Object 46"/>
          <p:cNvGraphicFramePr>
            <a:graphicFrameLocks noChangeAspect="1"/>
          </p:cNvGraphicFramePr>
          <p:nvPr/>
        </p:nvGraphicFramePr>
        <p:xfrm>
          <a:off x="5435600" y="5734050"/>
          <a:ext cx="15986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22" name="Equation" r:id="rId23" imgW="723900" imgH="431800" progId="Equation.DSMT4">
                  <p:embed/>
                </p:oleObj>
              </mc:Choice>
              <mc:Fallback>
                <p:oleObj name="Equation" r:id="rId23" imgW="723900" imgH="431800" progId="Equation.DSMT4">
                  <p:embed/>
                  <p:pic>
                    <p:nvPicPr>
                      <p:cNvPr id="0" name="图片 1219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734050"/>
                        <a:ext cx="1598613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4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93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7" grpId="0" autoUpdateAnimBg="0"/>
      <p:bldP spid="93219" grpId="0" animBg="1"/>
      <p:bldP spid="93220" grpId="0" animBg="1"/>
      <p:bldP spid="93226" grpId="0" animBg="1"/>
      <p:bldP spid="93227" grpId="0" animBg="1"/>
      <p:bldP spid="93228" grpId="0" animBg="1"/>
      <p:bldP spid="9322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611188" y="860425"/>
          <a:ext cx="614362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4" name="Equation" r:id="rId1" imgW="2781300" imgH="431800" progId="Equation.DSMT4">
                  <p:embed/>
                </p:oleObj>
              </mc:Choice>
              <mc:Fallback>
                <p:oleObj name="Equation" r:id="rId1" imgW="2781300" imgH="431800" progId="Equation.DSMT4">
                  <p:embed/>
                  <p:pic>
                    <p:nvPicPr>
                      <p:cNvPr id="0" name="图片 122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860425"/>
                        <a:ext cx="614362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6215063" y="1760538"/>
          <a:ext cx="26241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5" name="Equation" r:id="rId3" imgW="1193800" imgH="203200" progId="Equation.DSMT4">
                  <p:embed/>
                </p:oleObj>
              </mc:Choice>
              <mc:Fallback>
                <p:oleObj name="Equation" r:id="rId3" imgW="1193800" imgH="203200" progId="Equation.DSMT4">
                  <p:embed/>
                  <p:pic>
                    <p:nvPicPr>
                      <p:cNvPr id="0" name="图片 122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760538"/>
                        <a:ext cx="26241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1744663" y="2565400"/>
          <a:ext cx="5635625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6" name="Equation" r:id="rId5" imgW="2819400" imgH="939800" progId="Equation.DSMT4">
                  <p:embed/>
                </p:oleObj>
              </mc:Choice>
              <mc:Fallback>
                <p:oleObj name="Equation" r:id="rId5" imgW="2819400" imgH="939800" progId="Equation.DSMT4">
                  <p:embed/>
                  <p:pic>
                    <p:nvPicPr>
                      <p:cNvPr id="0" name="图片 1228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4663" y="2565400"/>
                        <a:ext cx="5635625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42" name="Rectangle 18"/>
          <p:cNvSpPr>
            <a:spLocks noChangeArrowheads="1"/>
          </p:cNvSpPr>
          <p:nvPr/>
        </p:nvSpPr>
        <p:spPr bwMode="auto">
          <a:xfrm>
            <a:off x="639763" y="2157413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可用矩阵表示为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03443" name="Text Box 19"/>
          <p:cNvSpPr txBox="1">
            <a:spLocks noChangeArrowheads="1"/>
          </p:cNvSpPr>
          <p:nvPr/>
        </p:nvSpPr>
        <p:spPr bwMode="auto">
          <a:xfrm>
            <a:off x="611188" y="455613"/>
            <a:ext cx="7748587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一般地，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42" grpId="0" autoUpdateAnimBg="0"/>
      <p:bldP spid="1034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219200" y="1600200"/>
            <a:ext cx="18145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１、定义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1371600" y="3810000"/>
          <a:ext cx="6008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9" name="公式" r:id="rId1" imgW="6007100" imgH="774700" progId="Equation.3">
                  <p:embed/>
                </p:oleObj>
              </mc:Choice>
              <mc:Fallback>
                <p:oleObj name="公式" r:id="rId1" imgW="6007100" imgH="77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600868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2343150" y="4737100"/>
          <a:ext cx="39243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0" name="Equation" r:id="rId3" imgW="3924300" imgH="419100" progId="Equation.3">
                  <p:embed/>
                </p:oleObj>
              </mc:Choice>
              <mc:Fallback>
                <p:oleObj name="Equation" r:id="rId3" imgW="39243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737100"/>
                        <a:ext cx="39243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5" name="Text Box 13"/>
          <p:cNvSpPr txBox="1">
            <a:spLocks noChangeArrowheads="1"/>
          </p:cNvSpPr>
          <p:nvPr/>
        </p:nvSpPr>
        <p:spPr bwMode="auto">
          <a:xfrm>
            <a:off x="1295400" y="5334000"/>
            <a:ext cx="269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并把此乘积记作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4343400" y="5486400"/>
          <a:ext cx="1333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91" name="公式" r:id="rId5" imgW="1333500" imgH="330200" progId="Equation.3">
                  <p:embed/>
                </p:oleObj>
              </mc:Choice>
              <mc:Fallback>
                <p:oleObj name="公式" r:id="rId5" imgW="1333500" imgH="33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333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三、矩阵与矩阵相乘</a:t>
            </a:r>
            <a:endParaRPr lang="zh-CN" altLang="en-US"/>
          </a:p>
        </p:txBody>
      </p:sp>
      <p:grpSp>
        <p:nvGrpSpPr>
          <p:cNvPr id="59411" name="Group 19"/>
          <p:cNvGrpSpPr/>
          <p:nvPr/>
        </p:nvGrpSpPr>
        <p:grpSpPr bwMode="auto">
          <a:xfrm>
            <a:off x="1395413" y="2286000"/>
            <a:ext cx="7215187" cy="1408113"/>
            <a:chOff x="879" y="1440"/>
            <a:chExt cx="4545" cy="887"/>
          </a:xfrm>
        </p:grpSpPr>
        <p:sp>
          <p:nvSpPr>
            <p:cNvPr id="59396" name="Text Box 4"/>
            <p:cNvSpPr txBox="1">
              <a:spLocks noChangeArrowheads="1"/>
            </p:cNvSpPr>
            <p:nvPr/>
          </p:nvSpPr>
          <p:spPr bwMode="auto">
            <a:xfrm>
              <a:off x="879" y="1440"/>
              <a:ext cx="4545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设               是一个          矩阵，            是一个        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          矩阵，那末规定矩阵   与矩阵   的乘积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是一个          矩阵                ，其中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1167" y="1440"/>
            <a:ext cx="8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2" name="公式" r:id="rId7" imgW="1282700" imgH="495300" progId="Equation.3">
                    <p:embed/>
                  </p:oleObj>
                </mc:Choice>
                <mc:Fallback>
                  <p:oleObj name="公式" r:id="rId7" imgW="1282700" imgH="495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1440"/>
                          <a:ext cx="80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8" name="Object 6"/>
            <p:cNvGraphicFramePr>
              <a:graphicFrameLocks noChangeAspect="1"/>
            </p:cNvGraphicFramePr>
            <p:nvPr/>
          </p:nvGraphicFramePr>
          <p:xfrm>
            <a:off x="2655" y="1536"/>
            <a:ext cx="520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3" name="公式" r:id="rId9" imgW="825500" imgH="254000" progId="Equation.3">
                    <p:embed/>
                  </p:oleObj>
                </mc:Choice>
                <mc:Fallback>
                  <p:oleObj name="公式" r:id="rId9" imgW="825500" imgH="2540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1536"/>
                          <a:ext cx="520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9" name="Object 7"/>
            <p:cNvGraphicFramePr>
              <a:graphicFrameLocks noChangeAspect="1"/>
            </p:cNvGraphicFramePr>
            <p:nvPr/>
          </p:nvGraphicFramePr>
          <p:xfrm>
            <a:off x="3759" y="1440"/>
            <a:ext cx="800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4" name="公式" r:id="rId11" imgW="1269365" imgH="495300" progId="Equation.3">
                    <p:embed/>
                  </p:oleObj>
                </mc:Choice>
                <mc:Fallback>
                  <p:oleObj name="公式" r:id="rId11" imgW="1269365" imgH="495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9" y="1440"/>
                          <a:ext cx="800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0" name="Object 8"/>
            <p:cNvGraphicFramePr>
              <a:graphicFrameLocks noChangeAspect="1"/>
            </p:cNvGraphicFramePr>
            <p:nvPr/>
          </p:nvGraphicFramePr>
          <p:xfrm>
            <a:off x="975" y="1824"/>
            <a:ext cx="455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5" name="公式" r:id="rId13" imgW="723900" imgH="254000" progId="Equation.3">
                    <p:embed/>
                  </p:oleObj>
                </mc:Choice>
                <mc:Fallback>
                  <p:oleObj name="公式" r:id="rId13" imgW="723900" imgH="254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24"/>
                          <a:ext cx="455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1" name="Object 9"/>
            <p:cNvGraphicFramePr>
              <a:graphicFrameLocks noChangeAspect="1"/>
            </p:cNvGraphicFramePr>
            <p:nvPr/>
          </p:nvGraphicFramePr>
          <p:xfrm>
            <a:off x="1599" y="2064"/>
            <a:ext cx="552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6" name="公式" r:id="rId15" imgW="875665" imgH="254000" progId="Equation.3">
                    <p:embed/>
                  </p:oleObj>
                </mc:Choice>
                <mc:Fallback>
                  <p:oleObj name="公式" r:id="rId15" imgW="875665" imgH="2540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2064"/>
                          <a:ext cx="552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2655" y="2016"/>
            <a:ext cx="792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7" name="公式" r:id="rId17" imgW="1256665" imgH="495300" progId="Equation.3">
                    <p:embed/>
                  </p:oleObj>
                </mc:Choice>
                <mc:Fallback>
                  <p:oleObj name="公式" r:id="rId17" imgW="1256665" imgH="495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" y="2016"/>
                          <a:ext cx="792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9" name="Object 17"/>
            <p:cNvGraphicFramePr>
              <a:graphicFrameLocks noChangeAspect="1"/>
            </p:cNvGraphicFramePr>
            <p:nvPr/>
          </p:nvGraphicFramePr>
          <p:xfrm>
            <a:off x="3504" y="177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8" name="Equation" r:id="rId19" imgW="292100" imgH="304800" progId="Equation.3">
                    <p:embed/>
                  </p:oleObj>
                </mc:Choice>
                <mc:Fallback>
                  <p:oleObj name="Equation" r:id="rId19" imgW="292100" imgH="304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77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0" name="Object 18"/>
            <p:cNvGraphicFramePr>
              <a:graphicFrameLocks noChangeAspect="1"/>
            </p:cNvGraphicFramePr>
            <p:nvPr/>
          </p:nvGraphicFramePr>
          <p:xfrm>
            <a:off x="4356" y="178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99" name="Equation" r:id="rId21" imgW="292100" imgH="292100" progId="Equation.3">
                    <p:embed/>
                  </p:oleObj>
                </mc:Choice>
                <mc:Fallback>
                  <p:oleObj name="Equation" r:id="rId21" imgW="292100" imgH="2921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6" y="1788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autoUpdateAnimBg="0"/>
      <p:bldP spid="594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1066800" y="9906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例１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1212850" y="1619250"/>
          <a:ext cx="45593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0" name="Equation" r:id="rId1" imgW="4559300" imgH="1003300" progId="Equation.3">
                  <p:embed/>
                </p:oleObj>
              </mc:Choice>
              <mc:Fallback>
                <p:oleObj name="Equation" r:id="rId1" imgW="4559300" imgH="1003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619250"/>
                        <a:ext cx="45593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715000" y="1524000"/>
          <a:ext cx="2681288" cy="115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1" name="Equation" r:id="rId3" imgW="1676400" imgH="1003300" progId="Equation.3">
                  <p:embed/>
                </p:oleObj>
              </mc:Choice>
              <mc:Fallback>
                <p:oleObj name="Equation" r:id="rId3" imgW="16764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524000"/>
                        <a:ext cx="2681288" cy="115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6172200" y="1752600"/>
          <a:ext cx="671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2" name="公式" r:id="rId5" imgW="673100" imgH="330200" progId="Equation.3">
                  <p:embed/>
                </p:oleObj>
              </mc:Choice>
              <mc:Fallback>
                <p:oleObj name="公式" r:id="rId5" imgW="673100" imgH="33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752600"/>
                        <a:ext cx="671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6934200" y="1752600"/>
          <a:ext cx="698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3" name="公式" r:id="rId7" imgW="698500" imgH="330200" progId="Equation.3">
                  <p:embed/>
                </p:oleObj>
              </mc:Choice>
              <mc:Fallback>
                <p:oleObj name="公式" r:id="rId7" imgW="698500" imgH="330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752600"/>
                        <a:ext cx="698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400800" y="2209800"/>
          <a:ext cx="2143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4" name="公式" r:id="rId9" imgW="215900" imgH="330200" progId="Equation.3">
                  <p:embed/>
                </p:oleObj>
              </mc:Choice>
              <mc:Fallback>
                <p:oleObj name="公式" r:id="rId9" imgW="215900" imgH="330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209800"/>
                        <a:ext cx="2143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239000" y="2209800"/>
          <a:ext cx="3921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5" name="公式" r:id="rId11" imgW="393700" imgH="330200" progId="Equation.3">
                  <p:embed/>
                </p:oleObj>
              </mc:Choice>
              <mc:Fallback>
                <p:oleObj name="公式" r:id="rId11" imgW="393700" imgH="330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2209800"/>
                        <a:ext cx="3921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5" name="Group 9"/>
          <p:cNvGrpSpPr/>
          <p:nvPr/>
        </p:nvGrpSpPr>
        <p:grpSpPr bwMode="auto">
          <a:xfrm>
            <a:off x="1549400" y="2895600"/>
            <a:ext cx="6375400" cy="2870200"/>
            <a:chOff x="976" y="1824"/>
            <a:chExt cx="4016" cy="1808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1440" y="1824"/>
              <a:ext cx="3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设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976" y="2448"/>
            <a:ext cx="2152" cy="10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6" name="公式" r:id="rId13" imgW="3416300" imgH="1625600" progId="Equation.3">
                    <p:embed/>
                  </p:oleObj>
                </mc:Choice>
                <mc:Fallback>
                  <p:oleObj name="公式" r:id="rId13" imgW="3416300" imgH="1625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448"/>
                          <a:ext cx="2152" cy="10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3184" y="2256"/>
            <a:ext cx="1808" cy="1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07" name="公式" r:id="rId15" imgW="2870200" imgH="2184400" progId="Equation.3">
                    <p:embed/>
                  </p:oleObj>
                </mc:Choice>
                <mc:Fallback>
                  <p:oleObj name="公式" r:id="rId15" imgW="2870200" imgH="21844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4" y="2256"/>
                          <a:ext cx="1808" cy="1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29" name="Text Box 13"/>
          <p:cNvSpPr txBox="1">
            <a:spLocks noChangeArrowheads="1"/>
          </p:cNvSpPr>
          <p:nvPr/>
        </p:nvSpPr>
        <p:spPr bwMode="auto">
          <a:xfrm>
            <a:off x="1066800" y="2863850"/>
            <a:ext cx="723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1981200" y="1828800"/>
            <a:ext cx="1981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4267200" y="12954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2" name="Line 16"/>
          <p:cNvSpPr>
            <a:spLocks noChangeShapeType="1"/>
          </p:cNvSpPr>
          <p:nvPr/>
        </p:nvSpPr>
        <p:spPr bwMode="auto">
          <a:xfrm>
            <a:off x="5029200" y="1295400"/>
            <a:ext cx="0" cy="1371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3" name="Line 17"/>
          <p:cNvSpPr>
            <a:spLocks noChangeShapeType="1"/>
          </p:cNvSpPr>
          <p:nvPr/>
        </p:nvSpPr>
        <p:spPr bwMode="auto">
          <a:xfrm>
            <a:off x="1905000" y="2362200"/>
            <a:ext cx="1981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4267200" y="1295400"/>
            <a:ext cx="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5029200" y="1295400"/>
            <a:ext cx="0" cy="13716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0436" name="Object 20"/>
          <p:cNvGraphicFramePr>
            <a:graphicFrameLocks noChangeAspect="1"/>
          </p:cNvGraphicFramePr>
          <p:nvPr/>
        </p:nvGraphicFramePr>
        <p:xfrm>
          <a:off x="6934200" y="20574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08" name="Equation" r:id="rId17" imgW="254000" imgH="419100" progId="Equation.3">
                  <p:embed/>
                </p:oleObj>
              </mc:Choice>
              <mc:Fallback>
                <p:oleObj name="Equation" r:id="rId17" imgW="254000" imgH="4191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0574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60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9" grpId="0" autoUpdateAnimBg="0"/>
      <p:bldP spid="60430" grpId="0" animBg="1"/>
      <p:bldP spid="60431" grpId="0" animBg="1"/>
      <p:bldP spid="60432" grpId="0" animBg="1"/>
      <p:bldP spid="60433" grpId="0" animBg="1"/>
      <p:bldP spid="60434" grpId="0" animBg="1"/>
      <p:bldP spid="604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639763" y="455613"/>
            <a:ext cx="810895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</a:t>
            </a: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某工厂生产四种货物，它在上半年和下半年向三家商店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发送货物的数量可用数表表示：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639763" y="1616075"/>
          <a:ext cx="2954337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2" name="Equation" r:id="rId1" imgW="1206500" imgH="685800" progId="Equation.DSMT4">
                  <p:embed/>
                </p:oleObj>
              </mc:Choice>
              <mc:Fallback>
                <p:oleObj name="Equation" r:id="rId1" imgW="1206500" imgH="685800" progId="Equation.DSMT4">
                  <p:embed/>
                  <p:pic>
                    <p:nvPicPr>
                      <p:cNvPr id="0" name="图片 1126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616075"/>
                        <a:ext cx="2954337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685800" y="3619500"/>
          <a:ext cx="2860675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3" name="Equation" r:id="rId3" imgW="1168400" imgH="685800" progId="Equation.DSMT4">
                  <p:embed/>
                </p:oleObj>
              </mc:Choice>
              <mc:Fallback>
                <p:oleObj name="Equation" r:id="rId3" imgW="1168400" imgH="685800" progId="Equation.DSMT4">
                  <p:embed/>
                  <p:pic>
                    <p:nvPicPr>
                      <p:cNvPr id="0" name="图片 1126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19500"/>
                        <a:ext cx="2860675" cy="1681163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39763" y="5589588"/>
            <a:ext cx="638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试求：工厂在一年内向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各商店发送货物的数量．  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2716" name="Rectangle 12"/>
          <p:cNvSpPr>
            <a:spLocks noChangeArrowheads="1"/>
          </p:cNvSpPr>
          <p:nvPr/>
        </p:nvSpPr>
        <p:spPr bwMode="auto">
          <a:xfrm>
            <a:off x="3925888" y="2009775"/>
            <a:ext cx="48942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上半年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工厂向第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家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商店发送第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j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种货物的数量．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72717" name="Rectangle 13"/>
          <p:cNvSpPr>
            <a:spLocks noChangeArrowheads="1"/>
          </p:cNvSpPr>
          <p:nvPr/>
        </p:nvSpPr>
        <p:spPr bwMode="auto">
          <a:xfrm>
            <a:off x="3925888" y="4011613"/>
            <a:ext cx="489426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表示工厂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下半年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向第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家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商店发送第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j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种货物的数量．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72716" grpId="0"/>
      <p:bldP spid="727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219200" y="2286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故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1295400" y="2209800"/>
          <a:ext cx="6542088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4" name="公式" r:id="rId1" imgW="6540500" imgH="2184400" progId="Equation.3">
                  <p:embed/>
                </p:oleObj>
              </mc:Choice>
              <mc:Fallback>
                <p:oleObj name="公式" r:id="rId1" imgW="6540500" imgH="218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09800"/>
                        <a:ext cx="6542088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743200" y="4267200"/>
          <a:ext cx="24384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3" imgW="1917700" imgH="1511300" progId="Equation.3">
                  <p:embed/>
                </p:oleObj>
              </mc:Choice>
              <mc:Fallback>
                <p:oleObj name="Equation" r:id="rId3" imgW="1917700" imgH="151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267200"/>
                        <a:ext cx="2438400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914400" y="762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981200" y="838200"/>
          <a:ext cx="195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6" name="Equation" r:id="rId5" imgW="1955165" imgH="495300" progId="Equation.3">
                  <p:embed/>
                </p:oleObj>
              </mc:Choice>
              <mc:Fallback>
                <p:oleObj name="Equation" r:id="rId5" imgW="1955165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838200"/>
                        <a:ext cx="1955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4343400" y="838200"/>
          <a:ext cx="1600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7" name="Equation" r:id="rId7" imgW="1600200" imgH="533400" progId="Equation.3">
                  <p:embed/>
                </p:oleObj>
              </mc:Choice>
              <mc:Fallback>
                <p:oleObj name="Equation" r:id="rId7" imgW="16002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838200"/>
                        <a:ext cx="1600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2000250" y="1600200"/>
          <a:ext cx="1943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8" name="Equation" r:id="rId9" imgW="1943100" imgH="495300" progId="Equation.3">
                  <p:embed/>
                </p:oleObj>
              </mc:Choice>
              <mc:Fallback>
                <p:oleObj name="Equation" r:id="rId9" imgW="1943100" imgH="495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600200"/>
                        <a:ext cx="19431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49" name="Group 9"/>
          <p:cNvGrpSpPr/>
          <p:nvPr/>
        </p:nvGrpSpPr>
        <p:grpSpPr bwMode="auto">
          <a:xfrm>
            <a:off x="2895600" y="2133600"/>
            <a:ext cx="3200400" cy="2133600"/>
            <a:chOff x="1824" y="1344"/>
            <a:chExt cx="2016" cy="1344"/>
          </a:xfrm>
        </p:grpSpPr>
        <p:sp>
          <p:nvSpPr>
            <p:cNvPr id="61450" name="Line 10"/>
            <p:cNvSpPr>
              <a:spLocks noChangeShapeType="1"/>
            </p:cNvSpPr>
            <p:nvPr/>
          </p:nvSpPr>
          <p:spPr bwMode="auto">
            <a:xfrm>
              <a:off x="1824" y="1728"/>
              <a:ext cx="16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1" name="Line 11"/>
            <p:cNvSpPr>
              <a:spLocks noChangeShapeType="1"/>
            </p:cNvSpPr>
            <p:nvPr/>
          </p:nvSpPr>
          <p:spPr bwMode="auto">
            <a:xfrm>
              <a:off x="3792" y="1344"/>
              <a:ext cx="48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3213100" y="4495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9" name="Equation" r:id="rId11" imgW="482600" imgH="304800" progId="Equation.3">
                  <p:embed/>
                </p:oleObj>
              </mc:Choice>
              <mc:Fallback>
                <p:oleObj name="Equation" r:id="rId11" imgW="482600" imgH="304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4958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3" name="Group 13"/>
          <p:cNvGrpSpPr/>
          <p:nvPr/>
        </p:nvGrpSpPr>
        <p:grpSpPr bwMode="auto">
          <a:xfrm>
            <a:off x="3276600" y="2286000"/>
            <a:ext cx="3429000" cy="1981200"/>
            <a:chOff x="2064" y="1440"/>
            <a:chExt cx="2160" cy="1248"/>
          </a:xfrm>
        </p:grpSpPr>
        <p:sp>
          <p:nvSpPr>
            <p:cNvPr id="61454" name="Line 14"/>
            <p:cNvSpPr>
              <a:spLocks noChangeShapeType="1"/>
            </p:cNvSpPr>
            <p:nvPr/>
          </p:nvSpPr>
          <p:spPr bwMode="auto">
            <a:xfrm>
              <a:off x="2064" y="1680"/>
              <a:ext cx="13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5" name="Line 15"/>
            <p:cNvSpPr>
              <a:spLocks noChangeShapeType="1"/>
            </p:cNvSpPr>
            <p:nvPr/>
          </p:nvSpPr>
          <p:spPr bwMode="auto">
            <a:xfrm>
              <a:off x="4224" y="1440"/>
              <a:ext cx="0" cy="12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3962400" y="4495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0" name="Equation" r:id="rId13" imgW="203200" imgH="317500" progId="Equation.3">
                  <p:embed/>
                </p:oleObj>
              </mc:Choice>
              <mc:Fallback>
                <p:oleObj name="Equation" r:id="rId13" imgW="203200" imgH="317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495800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7" name="Group 17"/>
          <p:cNvGrpSpPr/>
          <p:nvPr/>
        </p:nvGrpSpPr>
        <p:grpSpPr bwMode="auto">
          <a:xfrm>
            <a:off x="3048000" y="2438400"/>
            <a:ext cx="4343400" cy="1905000"/>
            <a:chOff x="1920" y="1536"/>
            <a:chExt cx="2736" cy="1200"/>
          </a:xfrm>
        </p:grpSpPr>
        <p:sp>
          <p:nvSpPr>
            <p:cNvPr id="61458" name="Line 18"/>
            <p:cNvSpPr>
              <a:spLocks noChangeShapeType="1"/>
            </p:cNvSpPr>
            <p:nvPr/>
          </p:nvSpPr>
          <p:spPr bwMode="auto">
            <a:xfrm>
              <a:off x="1920" y="1680"/>
              <a:ext cx="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9" name="Line 19"/>
            <p:cNvSpPr>
              <a:spLocks noChangeShapeType="1"/>
            </p:cNvSpPr>
            <p:nvPr/>
          </p:nvSpPr>
          <p:spPr bwMode="auto">
            <a:xfrm>
              <a:off x="1968" y="1776"/>
              <a:ext cx="14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656" y="1536"/>
              <a:ext cx="0" cy="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61" name="Object 21"/>
          <p:cNvGraphicFramePr>
            <a:graphicFrameLocks noChangeAspect="1"/>
          </p:cNvGraphicFramePr>
          <p:nvPr/>
        </p:nvGraphicFramePr>
        <p:xfrm>
          <a:off x="4572000" y="4495800"/>
          <a:ext cx="215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1" name="Equation" r:id="rId15" imgW="215900" imgH="292100" progId="Equation.3">
                  <p:embed/>
                </p:oleObj>
              </mc:Choice>
              <mc:Fallback>
                <p:oleObj name="Equation" r:id="rId15" imgW="215900" imgH="2921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95800"/>
                        <a:ext cx="2159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2" name="Group 22"/>
          <p:cNvGrpSpPr/>
          <p:nvPr/>
        </p:nvGrpSpPr>
        <p:grpSpPr bwMode="auto">
          <a:xfrm>
            <a:off x="2971800" y="2209800"/>
            <a:ext cx="3124200" cy="2133600"/>
            <a:chOff x="1872" y="1392"/>
            <a:chExt cx="1968" cy="1344"/>
          </a:xfrm>
        </p:grpSpPr>
        <p:sp>
          <p:nvSpPr>
            <p:cNvPr id="61463" name="Line 23"/>
            <p:cNvSpPr>
              <a:spLocks noChangeShapeType="1"/>
            </p:cNvSpPr>
            <p:nvPr/>
          </p:nvSpPr>
          <p:spPr bwMode="auto">
            <a:xfrm flipV="1">
              <a:off x="1872" y="2064"/>
              <a:ext cx="158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4" name="Line 24"/>
            <p:cNvSpPr>
              <a:spLocks noChangeShapeType="1"/>
            </p:cNvSpPr>
            <p:nvPr/>
          </p:nvSpPr>
          <p:spPr bwMode="auto">
            <a:xfrm>
              <a:off x="3840" y="1392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65" name="Object 25"/>
          <p:cNvGraphicFramePr>
            <a:graphicFrameLocks noChangeAspect="1"/>
          </p:cNvGraphicFramePr>
          <p:nvPr/>
        </p:nvGraphicFramePr>
        <p:xfrm>
          <a:off x="3276600" y="50292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2" name="Equation" r:id="rId17" imgW="368300" imgH="317500" progId="Equation.3">
                  <p:embed/>
                </p:oleObj>
              </mc:Choice>
              <mc:Fallback>
                <p:oleObj name="Equation" r:id="rId17" imgW="368300" imgH="317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5029200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6" name="Group 26"/>
          <p:cNvGrpSpPr/>
          <p:nvPr/>
        </p:nvGrpSpPr>
        <p:grpSpPr bwMode="auto">
          <a:xfrm>
            <a:off x="3124200" y="2286000"/>
            <a:ext cx="3581400" cy="1905000"/>
            <a:chOff x="1968" y="1440"/>
            <a:chExt cx="2256" cy="1200"/>
          </a:xfrm>
        </p:grpSpPr>
        <p:sp>
          <p:nvSpPr>
            <p:cNvPr id="61467" name="Line 27"/>
            <p:cNvSpPr>
              <a:spLocks noChangeShapeType="1"/>
            </p:cNvSpPr>
            <p:nvPr/>
          </p:nvSpPr>
          <p:spPr bwMode="auto">
            <a:xfrm>
              <a:off x="1968" y="2112"/>
              <a:ext cx="14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68" name="Line 28"/>
            <p:cNvSpPr>
              <a:spLocks noChangeShapeType="1"/>
            </p:cNvSpPr>
            <p:nvPr/>
          </p:nvSpPr>
          <p:spPr bwMode="auto">
            <a:xfrm>
              <a:off x="4224" y="1440"/>
              <a:ext cx="0" cy="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69" name="Object 29"/>
          <p:cNvGraphicFramePr>
            <a:graphicFrameLocks noChangeAspect="1"/>
          </p:cNvGraphicFramePr>
          <p:nvPr/>
        </p:nvGraphicFramePr>
        <p:xfrm>
          <a:off x="3962400" y="502920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3" name="Equation" r:id="rId19" imgW="215900" imgH="304800" progId="Equation.3">
                  <p:embed/>
                </p:oleObj>
              </mc:Choice>
              <mc:Fallback>
                <p:oleObj name="Equation" r:id="rId19" imgW="215900" imgH="3048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02920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0" name="Group 30"/>
          <p:cNvGrpSpPr/>
          <p:nvPr/>
        </p:nvGrpSpPr>
        <p:grpSpPr bwMode="auto">
          <a:xfrm>
            <a:off x="3200400" y="2362200"/>
            <a:ext cx="4191000" cy="1981200"/>
            <a:chOff x="2016" y="1488"/>
            <a:chExt cx="2640" cy="1248"/>
          </a:xfrm>
        </p:grpSpPr>
        <p:sp>
          <p:nvSpPr>
            <p:cNvPr id="61471" name="Line 31"/>
            <p:cNvSpPr>
              <a:spLocks noChangeShapeType="1"/>
            </p:cNvSpPr>
            <p:nvPr/>
          </p:nvSpPr>
          <p:spPr bwMode="auto">
            <a:xfrm>
              <a:off x="2016" y="2112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2" name="Line 32"/>
            <p:cNvSpPr>
              <a:spLocks noChangeShapeType="1"/>
            </p:cNvSpPr>
            <p:nvPr/>
          </p:nvSpPr>
          <p:spPr bwMode="auto">
            <a:xfrm>
              <a:off x="4656" y="1488"/>
              <a:ext cx="0" cy="124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73" name="Object 33"/>
          <p:cNvGraphicFramePr>
            <a:graphicFrameLocks noChangeAspect="1"/>
          </p:cNvGraphicFramePr>
          <p:nvPr/>
        </p:nvGraphicFramePr>
        <p:xfrm>
          <a:off x="4419600" y="50292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4" name="Equation" r:id="rId21" imgW="481965" imgH="317500" progId="Equation.3">
                  <p:embed/>
                </p:oleObj>
              </mc:Choice>
              <mc:Fallback>
                <p:oleObj name="Equation" r:id="rId21" imgW="481965" imgH="317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502920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4" name="Group 34"/>
          <p:cNvGrpSpPr/>
          <p:nvPr/>
        </p:nvGrpSpPr>
        <p:grpSpPr bwMode="auto">
          <a:xfrm>
            <a:off x="3048000" y="2209800"/>
            <a:ext cx="3048000" cy="2133600"/>
            <a:chOff x="1920" y="1392"/>
            <a:chExt cx="1920" cy="1344"/>
          </a:xfrm>
        </p:grpSpPr>
        <p:sp>
          <p:nvSpPr>
            <p:cNvPr id="61475" name="Line 35"/>
            <p:cNvSpPr>
              <a:spLocks noChangeShapeType="1"/>
            </p:cNvSpPr>
            <p:nvPr/>
          </p:nvSpPr>
          <p:spPr bwMode="auto">
            <a:xfrm>
              <a:off x="1920" y="2400"/>
              <a:ext cx="153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76" name="Line 36"/>
            <p:cNvSpPr>
              <a:spLocks noChangeShapeType="1"/>
            </p:cNvSpPr>
            <p:nvPr/>
          </p:nvSpPr>
          <p:spPr bwMode="auto">
            <a:xfrm>
              <a:off x="3840" y="1392"/>
              <a:ext cx="0" cy="134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77" name="Object 37"/>
          <p:cNvGraphicFramePr>
            <a:graphicFrameLocks noChangeAspect="1"/>
          </p:cNvGraphicFramePr>
          <p:nvPr/>
        </p:nvGraphicFramePr>
        <p:xfrm>
          <a:off x="3200400" y="55626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5" name="Equation" r:id="rId23" imgW="482600" imgH="304800" progId="Equation.3">
                  <p:embed/>
                </p:oleObj>
              </mc:Choice>
              <mc:Fallback>
                <p:oleObj name="Equation" r:id="rId23" imgW="482600" imgH="3048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562600"/>
                        <a:ext cx="4826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78" name="Group 38"/>
          <p:cNvGrpSpPr/>
          <p:nvPr/>
        </p:nvGrpSpPr>
        <p:grpSpPr bwMode="auto">
          <a:xfrm>
            <a:off x="3048000" y="2362200"/>
            <a:ext cx="3657600" cy="1905000"/>
            <a:chOff x="1920" y="1488"/>
            <a:chExt cx="2304" cy="1200"/>
          </a:xfrm>
        </p:grpSpPr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1920" y="2400"/>
              <a:ext cx="14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0" name="Line 40"/>
            <p:cNvSpPr>
              <a:spLocks noChangeShapeType="1"/>
            </p:cNvSpPr>
            <p:nvPr/>
          </p:nvSpPr>
          <p:spPr bwMode="auto">
            <a:xfrm>
              <a:off x="4224" y="1488"/>
              <a:ext cx="0" cy="12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81" name="Object 41"/>
          <p:cNvGraphicFramePr>
            <a:graphicFrameLocks noChangeAspect="1"/>
          </p:cNvGraphicFramePr>
          <p:nvPr/>
        </p:nvGraphicFramePr>
        <p:xfrm>
          <a:off x="3886200" y="55626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6" name="Equation" r:id="rId25" imgW="368300" imgH="304800" progId="Equation.3">
                  <p:embed/>
                </p:oleObj>
              </mc:Choice>
              <mc:Fallback>
                <p:oleObj name="Equation" r:id="rId25" imgW="368300" imgH="304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562600"/>
                        <a:ext cx="3683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82" name="Group 42"/>
          <p:cNvGrpSpPr/>
          <p:nvPr/>
        </p:nvGrpSpPr>
        <p:grpSpPr bwMode="auto">
          <a:xfrm>
            <a:off x="3048000" y="2438400"/>
            <a:ext cx="4343400" cy="1828800"/>
            <a:chOff x="1920" y="1536"/>
            <a:chExt cx="2736" cy="1152"/>
          </a:xfrm>
        </p:grpSpPr>
        <p:sp>
          <p:nvSpPr>
            <p:cNvPr id="61483" name="Line 43"/>
            <p:cNvSpPr>
              <a:spLocks noChangeShapeType="1"/>
            </p:cNvSpPr>
            <p:nvPr/>
          </p:nvSpPr>
          <p:spPr bwMode="auto">
            <a:xfrm>
              <a:off x="1920" y="2400"/>
              <a:ext cx="1440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84" name="Line 44"/>
            <p:cNvSpPr>
              <a:spLocks noChangeShapeType="1"/>
            </p:cNvSpPr>
            <p:nvPr/>
          </p:nvSpPr>
          <p:spPr bwMode="auto">
            <a:xfrm>
              <a:off x="4656" y="1536"/>
              <a:ext cx="0" cy="115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61485" name="Object 45"/>
          <p:cNvGraphicFramePr>
            <a:graphicFrameLocks noChangeAspect="1"/>
          </p:cNvGraphicFramePr>
          <p:nvPr/>
        </p:nvGraphicFramePr>
        <p:xfrm>
          <a:off x="4495800" y="5562600"/>
          <a:ext cx="368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7" name="Equation" r:id="rId27" imgW="368300" imgH="317500" progId="Equation.3">
                  <p:embed/>
                </p:oleObj>
              </mc:Choice>
              <mc:Fallback>
                <p:oleObj name="Equation" r:id="rId27" imgW="368300" imgH="3175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562600"/>
                        <a:ext cx="368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1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1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1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1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61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914400" y="9144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注意</a:t>
            </a:r>
            <a:r>
              <a:rPr lang="zh-CN" altLang="en-US" sz="2800" b="1"/>
              <a:t>　</a:t>
            </a:r>
            <a:r>
              <a:rPr lang="zh-CN" altLang="en-US" sz="2800" b="1">
                <a:solidFill>
                  <a:schemeClr val="bg2"/>
                </a:solidFill>
              </a:rPr>
              <a:t>只有当第一个矩阵的列数等于第二个矩阵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的行数时，两个矩阵才能相乘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819400" y="2286000"/>
          <a:ext cx="33909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6" name="Equation" r:id="rId1" imgW="3390900" imgH="1625600" progId="Equation.3">
                  <p:embed/>
                </p:oleObj>
              </mc:Choice>
              <mc:Fallback>
                <p:oleObj name="Equation" r:id="rId1" imgW="3390900" imgH="16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286000"/>
                        <a:ext cx="33909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143000" y="27432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例如</a:t>
            </a:r>
            <a:endParaRPr lang="zh-CN" altLang="en-US" sz="280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1873250" y="4298950"/>
          <a:ext cx="1739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7" name="Equation" r:id="rId3" imgW="1739900" imgH="1511300" progId="Equation.3">
                  <p:embed/>
                </p:oleObj>
              </mc:Choice>
              <mc:Fallback>
                <p:oleObj name="Equation" r:id="rId3" imgW="17399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0" y="4298950"/>
                        <a:ext cx="1739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3657600" y="4800600"/>
          <a:ext cx="3302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8" name="Equation" r:id="rId5" imgW="3302000" imgH="431800" progId="Equation.3">
                  <p:embed/>
                </p:oleObj>
              </mc:Choice>
              <mc:Fallback>
                <p:oleObj name="Equation" r:id="rId5" imgW="3302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800600"/>
                        <a:ext cx="3302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7112000" y="4787900"/>
          <a:ext cx="9779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9" name="Equation" r:id="rId7" imgW="977265" imgH="406400" progId="Equation.3">
                  <p:embed/>
                </p:oleObj>
              </mc:Choice>
              <mc:Fallback>
                <p:oleObj name="Equation" r:id="rId7" imgW="977265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0" y="4787900"/>
                        <a:ext cx="9779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6400800" y="2819400"/>
            <a:ext cx="1349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不存在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62473" name="Group 9"/>
          <p:cNvGrpSpPr/>
          <p:nvPr/>
        </p:nvGrpSpPr>
        <p:grpSpPr bwMode="auto">
          <a:xfrm>
            <a:off x="1828800" y="4191000"/>
            <a:ext cx="1524000" cy="1600200"/>
            <a:chOff x="1152" y="2640"/>
            <a:chExt cx="960" cy="1008"/>
          </a:xfrm>
        </p:grpSpPr>
        <p:sp>
          <p:nvSpPr>
            <p:cNvPr id="62474" name="Line 10"/>
            <p:cNvSpPr>
              <a:spLocks noChangeShapeType="1"/>
            </p:cNvSpPr>
            <p:nvPr/>
          </p:nvSpPr>
          <p:spPr bwMode="auto">
            <a:xfrm>
              <a:off x="1152" y="3168"/>
              <a:ext cx="768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2475" name="Line 11"/>
            <p:cNvSpPr>
              <a:spLocks noChangeShapeType="1"/>
            </p:cNvSpPr>
            <p:nvPr/>
          </p:nvSpPr>
          <p:spPr bwMode="auto">
            <a:xfrm>
              <a:off x="2112" y="2640"/>
              <a:ext cx="0" cy="10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8" grpId="0" autoUpdateAnimBg="0"/>
      <p:bldP spid="6247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914400" y="685800"/>
            <a:ext cx="46259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２、矩阵乘法的运算规律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984250" y="1474788"/>
          <a:ext cx="29972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0" name="Equation" r:id="rId1" imgW="2997200" imgH="419100" progId="Equation.3">
                  <p:embed/>
                </p:oleObj>
              </mc:Choice>
              <mc:Fallback>
                <p:oleObj name="Equation" r:id="rId1" imgW="2997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474788"/>
                        <a:ext cx="29972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003300" y="2160588"/>
          <a:ext cx="37338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1" name="Equation" r:id="rId3" imgW="3733800" imgH="419100" progId="Equation.3">
                  <p:embed/>
                </p:oleObj>
              </mc:Choice>
              <mc:Fallback>
                <p:oleObj name="Equation" r:id="rId3" imgW="3733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2160588"/>
                        <a:ext cx="37338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5168900" y="2160588"/>
          <a:ext cx="3124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2" name="Equation" r:id="rId5" imgW="3124200" imgH="406400" progId="Equation.3">
                  <p:embed/>
                </p:oleObj>
              </mc:Choice>
              <mc:Fallback>
                <p:oleObj name="Equation" r:id="rId5" imgW="31242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160588"/>
                        <a:ext cx="3124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4" name="Group 6"/>
          <p:cNvGrpSpPr/>
          <p:nvPr/>
        </p:nvGrpSpPr>
        <p:grpSpPr bwMode="auto">
          <a:xfrm>
            <a:off x="927100" y="2833688"/>
            <a:ext cx="7459663" cy="519112"/>
            <a:chOff x="584" y="1785"/>
            <a:chExt cx="4699" cy="327"/>
          </a:xfrm>
        </p:grpSpPr>
        <p:graphicFrame>
          <p:nvGraphicFramePr>
            <p:cNvPr id="63495" name="Object 7"/>
            <p:cNvGraphicFramePr>
              <a:graphicFrameLocks noChangeAspect="1"/>
            </p:cNvGraphicFramePr>
            <p:nvPr/>
          </p:nvGraphicFramePr>
          <p:xfrm>
            <a:off x="584" y="1833"/>
            <a:ext cx="277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3" name="公式" r:id="rId7" imgW="4406900" imgH="444500" progId="Equation.3">
                    <p:embed/>
                  </p:oleObj>
                </mc:Choice>
                <mc:Fallback>
                  <p:oleObj name="公式" r:id="rId7" imgW="4406900" imgH="444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4" y="1833"/>
                          <a:ext cx="277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3496" name="Group 8"/>
            <p:cNvGrpSpPr/>
            <p:nvPr/>
          </p:nvGrpSpPr>
          <p:grpSpPr bwMode="auto">
            <a:xfrm>
              <a:off x="3456" y="1785"/>
              <a:ext cx="1827" cy="327"/>
              <a:chOff x="3744" y="2496"/>
              <a:chExt cx="1827" cy="327"/>
            </a:xfrm>
          </p:grpSpPr>
          <p:sp>
            <p:nvSpPr>
              <p:cNvPr id="63497" name="Text Box 9"/>
              <p:cNvSpPr txBox="1">
                <a:spLocks noChangeArrowheads="1"/>
              </p:cNvSpPr>
              <p:nvPr/>
            </p:nvSpPr>
            <p:spPr bwMode="auto">
              <a:xfrm>
                <a:off x="3744" y="2496"/>
                <a:ext cx="18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chemeClr val="bg2"/>
                    </a:solidFill>
                  </a:rPr>
                  <a:t>（其中     为数）</a:t>
                </a:r>
                <a:r>
                  <a:rPr lang="en-US" altLang="zh-CN" sz="2800" b="1">
                    <a:solidFill>
                      <a:schemeClr val="bg2"/>
                    </a:solidFill>
                  </a:rPr>
                  <a:t>;</a:t>
                </a:r>
                <a:endParaRPr lang="en-US" altLang="zh-CN" sz="2800" b="1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63498" name="Object 10"/>
              <p:cNvGraphicFramePr>
                <a:graphicFrameLocks noChangeAspect="1"/>
              </p:cNvGraphicFramePr>
              <p:nvPr/>
            </p:nvGraphicFramePr>
            <p:xfrm>
              <a:off x="4512" y="2544"/>
              <a:ext cx="176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14" name="公式" r:id="rId9" imgW="279400" imgH="342900" progId="Equation.3">
                      <p:embed/>
                    </p:oleObj>
                  </mc:Choice>
                  <mc:Fallback>
                    <p:oleObj name="公式" r:id="rId9" imgW="279400" imgH="342900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544"/>
                            <a:ext cx="176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914400" y="3581400"/>
          <a:ext cx="26289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5" name="Equation" r:id="rId11" imgW="2628900" imgH="419100" progId="Equation.3">
                  <p:embed/>
                </p:oleObj>
              </mc:Choice>
              <mc:Fallback>
                <p:oleObj name="Equation" r:id="rId11" imgW="26289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26289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00" name="Group 12"/>
          <p:cNvGrpSpPr/>
          <p:nvPr/>
        </p:nvGrpSpPr>
        <p:grpSpPr bwMode="auto">
          <a:xfrm>
            <a:off x="609600" y="4191000"/>
            <a:ext cx="7943850" cy="1905000"/>
            <a:chOff x="384" y="2640"/>
            <a:chExt cx="5004" cy="1200"/>
          </a:xfrm>
        </p:grpSpPr>
        <p:sp>
          <p:nvSpPr>
            <p:cNvPr id="63501" name="Rectangle 13"/>
            <p:cNvSpPr>
              <a:spLocks noChangeArrowheads="1"/>
            </p:cNvSpPr>
            <p:nvPr/>
          </p:nvSpPr>
          <p:spPr bwMode="auto">
            <a:xfrm>
              <a:off x="384" y="2640"/>
              <a:ext cx="477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>
                  <a:solidFill>
                    <a:schemeClr val="bg2"/>
                  </a:solidFill>
                </a:rPr>
                <a:t>         </a:t>
              </a:r>
              <a:r>
                <a:rPr lang="zh-CN" altLang="en-US" sz="2800" b="1">
                  <a:solidFill>
                    <a:schemeClr val="bg2"/>
                  </a:solidFill>
                </a:rPr>
                <a:t>若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</a:rPr>
                <a:t>是    阶矩阵，则       为</a:t>
              </a:r>
              <a:r>
                <a:rPr lang="en-US" altLang="zh-CN" sz="2800" b="1">
                  <a:solidFill>
                    <a:schemeClr val="bg2"/>
                  </a:solidFill>
                </a:rPr>
                <a:t>A</a:t>
              </a:r>
              <a:r>
                <a:rPr lang="zh-CN" altLang="en-US" sz="2800" b="1">
                  <a:solidFill>
                    <a:schemeClr val="bg2"/>
                  </a:solidFill>
                </a:rPr>
                <a:t>的     次幂，即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                                 并且 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63502" name="Object 14"/>
            <p:cNvGraphicFramePr>
              <a:graphicFrameLocks noChangeAspect="1"/>
            </p:cNvGraphicFramePr>
            <p:nvPr/>
          </p:nvGraphicFramePr>
          <p:xfrm>
            <a:off x="576" y="2688"/>
            <a:ext cx="2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6" name="公式" r:id="rId13" imgW="469900" imgH="431800" progId="Equation.3">
                    <p:embed/>
                  </p:oleObj>
                </mc:Choice>
                <mc:Fallback>
                  <p:oleObj name="公式" r:id="rId13" imgW="4699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688"/>
                          <a:ext cx="2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3" name="Object 15"/>
            <p:cNvGraphicFramePr>
              <a:graphicFrameLocks noChangeAspect="1"/>
            </p:cNvGraphicFramePr>
            <p:nvPr/>
          </p:nvGraphicFramePr>
          <p:xfrm>
            <a:off x="1584" y="273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7" name="公式" r:id="rId15" imgW="241300" imgH="254000" progId="Equation.3">
                    <p:embed/>
                  </p:oleObj>
                </mc:Choice>
                <mc:Fallback>
                  <p:oleObj name="公式" r:id="rId15" imgW="241300" imgH="254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73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4" name="Object 16"/>
            <p:cNvGraphicFramePr>
              <a:graphicFrameLocks noChangeAspect="1"/>
            </p:cNvGraphicFramePr>
            <p:nvPr/>
          </p:nvGraphicFramePr>
          <p:xfrm>
            <a:off x="2928" y="2688"/>
            <a:ext cx="27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8" name="公式" r:id="rId17" imgW="444500" imgH="381000" progId="Equation.3">
                    <p:embed/>
                  </p:oleObj>
                </mc:Choice>
                <mc:Fallback>
                  <p:oleObj name="公式" r:id="rId17" imgW="444500" imgH="381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688"/>
                          <a:ext cx="27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5" name="Object 17"/>
            <p:cNvGraphicFramePr>
              <a:graphicFrameLocks noChangeAspect="1"/>
            </p:cNvGraphicFramePr>
            <p:nvPr/>
          </p:nvGraphicFramePr>
          <p:xfrm>
            <a:off x="3984" y="2736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9" name="公式" r:id="rId19" imgW="254000" imgH="330200" progId="Equation.3">
                    <p:embed/>
                  </p:oleObj>
                </mc:Choice>
                <mc:Fallback>
                  <p:oleObj name="公式" r:id="rId19" imgW="254000" imgH="330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736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6" name="Object 18"/>
            <p:cNvGraphicFramePr>
              <a:graphicFrameLocks noChangeAspect="1"/>
            </p:cNvGraphicFramePr>
            <p:nvPr/>
          </p:nvGraphicFramePr>
          <p:xfrm>
            <a:off x="816" y="2928"/>
            <a:ext cx="1384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0" name="公式" r:id="rId21" imgW="2197100" imgH="1104900" progId="Equation.3">
                    <p:embed/>
                  </p:oleObj>
                </mc:Choice>
                <mc:Fallback>
                  <p:oleObj name="公式" r:id="rId21" imgW="2197100" imgH="1104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28"/>
                          <a:ext cx="1384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7" name="Object 19"/>
            <p:cNvGraphicFramePr>
              <a:graphicFrameLocks noChangeAspect="1"/>
            </p:cNvGraphicFramePr>
            <p:nvPr/>
          </p:nvGraphicFramePr>
          <p:xfrm>
            <a:off x="2784" y="2928"/>
            <a:ext cx="138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1" name="公式" r:id="rId23" imgW="2197100" imgH="444500" progId="Equation.3">
                    <p:embed/>
                  </p:oleObj>
                </mc:Choice>
                <mc:Fallback>
                  <p:oleObj name="公式" r:id="rId23" imgW="2197100" imgH="4445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928"/>
                          <a:ext cx="138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8" name="Object 20"/>
            <p:cNvGraphicFramePr>
              <a:graphicFrameLocks noChangeAspect="1"/>
            </p:cNvGraphicFramePr>
            <p:nvPr/>
          </p:nvGraphicFramePr>
          <p:xfrm>
            <a:off x="4164" y="2872"/>
            <a:ext cx="12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2" name="Equation" r:id="rId25" imgW="1943100" imgH="533400" progId="Equation.3">
                    <p:embed/>
                  </p:oleObj>
                </mc:Choice>
                <mc:Fallback>
                  <p:oleObj name="Equation" r:id="rId25" imgW="1943100" imgH="5334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4" y="2872"/>
                          <a:ext cx="12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21"/>
            <p:cNvGraphicFramePr>
              <a:graphicFrameLocks noChangeAspect="1"/>
            </p:cNvGraphicFramePr>
            <p:nvPr/>
          </p:nvGraphicFramePr>
          <p:xfrm>
            <a:off x="960" y="3561"/>
            <a:ext cx="168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3" name="公式" r:id="rId27" imgW="2476500" imgH="444500" progId="Equation.3">
                    <p:embed/>
                  </p:oleObj>
                </mc:Choice>
                <mc:Fallback>
                  <p:oleObj name="公式" r:id="rId27" imgW="2476500" imgH="4445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561"/>
                          <a:ext cx="168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295400" y="852488"/>
            <a:ext cx="520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注意</a:t>
            </a:r>
            <a:r>
              <a:rPr lang="zh-CN" altLang="en-US" sz="2800" b="1">
                <a:solidFill>
                  <a:srgbClr val="0000FF"/>
                </a:solidFill>
              </a:rPr>
              <a:t>　</a:t>
            </a:r>
            <a:r>
              <a:rPr lang="zh-CN" altLang="en-US" sz="2800" b="1">
                <a:solidFill>
                  <a:schemeClr val="bg2"/>
                </a:solidFill>
              </a:rPr>
              <a:t>矩阵不满足交换律，即：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pSp>
        <p:nvGrpSpPr>
          <p:cNvPr id="64515" name="Group 3"/>
          <p:cNvGrpSpPr/>
          <p:nvPr/>
        </p:nvGrpSpPr>
        <p:grpSpPr bwMode="auto">
          <a:xfrm>
            <a:off x="2286000" y="1524000"/>
            <a:ext cx="3797300" cy="493713"/>
            <a:chOff x="2976" y="240"/>
            <a:chExt cx="2392" cy="311"/>
          </a:xfrm>
        </p:grpSpPr>
        <p:graphicFrame>
          <p:nvGraphicFramePr>
            <p:cNvPr id="64516" name="Object 4"/>
            <p:cNvGraphicFramePr>
              <a:graphicFrameLocks noChangeAspect="1"/>
            </p:cNvGraphicFramePr>
            <p:nvPr/>
          </p:nvGraphicFramePr>
          <p:xfrm>
            <a:off x="2976" y="288"/>
            <a:ext cx="10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5" name="公式" r:id="rId1" imgW="1600200" imgH="381000" progId="Equation.3">
                    <p:embed/>
                  </p:oleObj>
                </mc:Choice>
                <mc:Fallback>
                  <p:oleObj name="公式" r:id="rId1" imgW="1600200" imgH="381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88"/>
                          <a:ext cx="10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4080" y="240"/>
            <a:ext cx="128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6" name="公式" r:id="rId3" imgW="2373630" imgH="495300" progId="Equation.3">
                    <p:embed/>
                  </p:oleObj>
                </mc:Choice>
                <mc:Fallback>
                  <p:oleObj name="公式" r:id="rId3" imgW="2373630" imgH="495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40"/>
                          <a:ext cx="128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18" name="Group 6"/>
          <p:cNvGrpSpPr/>
          <p:nvPr/>
        </p:nvGrpSpPr>
        <p:grpSpPr bwMode="auto">
          <a:xfrm>
            <a:off x="1371600" y="2286000"/>
            <a:ext cx="6423025" cy="1041400"/>
            <a:chOff x="850" y="1171"/>
            <a:chExt cx="4046" cy="656"/>
          </a:xfrm>
        </p:grpSpPr>
        <p:sp>
          <p:nvSpPr>
            <p:cNvPr id="64519" name="Text Box 7"/>
            <p:cNvSpPr txBox="1">
              <a:spLocks noChangeArrowheads="1"/>
            </p:cNvSpPr>
            <p:nvPr/>
          </p:nvSpPr>
          <p:spPr bwMode="auto">
            <a:xfrm>
              <a:off x="850" y="1333"/>
              <a:ext cx="7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zh-CN" altLang="en-US" sz="2800" b="1">
                  <a:solidFill>
                    <a:srgbClr val="0000FF"/>
                  </a:solidFill>
                </a:rPr>
                <a:t>  </a:t>
              </a:r>
              <a:r>
                <a:rPr lang="zh-CN" altLang="en-US" sz="2800" b="1">
                  <a:solidFill>
                    <a:schemeClr val="bg2"/>
                  </a:solidFill>
                </a:rPr>
                <a:t> 设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1800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7" name="公式" r:id="rId5" imgW="2324100" imgH="1041400" progId="Equation.3">
                    <p:embed/>
                  </p:oleObj>
                </mc:Choice>
                <mc:Fallback>
                  <p:oleObj name="公式" r:id="rId5" imgW="2324100" imgH="10414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0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3432" y="1171"/>
            <a:ext cx="146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88" name="公式" r:id="rId7" imgW="2324100" imgH="1041400" progId="Equation.3">
                    <p:embed/>
                  </p:oleObj>
                </mc:Choice>
                <mc:Fallback>
                  <p:oleObj name="公式" r:id="rId7" imgW="2324100" imgH="10414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1171"/>
                          <a:ext cx="1464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1317625" y="38608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则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2308225" y="3708400"/>
          <a:ext cx="2044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89" name="Equation" r:id="rId9" imgW="2044700" imgH="977900" progId="Equation.3">
                  <p:embed/>
                </p:oleObj>
              </mc:Choice>
              <mc:Fallback>
                <p:oleObj name="Equation" r:id="rId9" imgW="20447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708400"/>
                        <a:ext cx="2044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4670425" y="37084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0" name="Equation" r:id="rId11" imgW="2565400" imgH="977900" progId="Equation.3">
                  <p:embed/>
                </p:oleObj>
              </mc:Choice>
              <mc:Fallback>
                <p:oleObj name="Equation" r:id="rId11" imgW="25654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3708400"/>
                        <a:ext cx="256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3"/>
          <p:cNvGraphicFramePr>
            <a:graphicFrameLocks noChangeAspect="1"/>
          </p:cNvGraphicFramePr>
          <p:nvPr/>
        </p:nvGraphicFramePr>
        <p:xfrm>
          <a:off x="1447800" y="5105400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91" name="Equation" r:id="rId13" imgW="2159000" imgH="431800" progId="Equation.3">
                  <p:embed/>
                </p:oleObj>
              </mc:Choice>
              <mc:Fallback>
                <p:oleObj name="Equation" r:id="rId13" imgW="21590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1447800" y="914400"/>
            <a:ext cx="3413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但也有例外，比如设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1606550" y="1784350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1" name="Equation" r:id="rId1" imgW="1803400" imgH="977900" progId="Equation.3">
                  <p:embed/>
                </p:oleObj>
              </mc:Choice>
              <mc:Fallback>
                <p:oleObj name="Equation" r:id="rId1" imgW="1803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6550" y="1784350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4216400" y="1708150"/>
          <a:ext cx="2273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2" name="Equation" r:id="rId3" imgW="2273300" imgH="977900" progId="Equation.3">
                  <p:embed/>
                </p:oleObj>
              </mc:Choice>
              <mc:Fallback>
                <p:oleObj name="Equation" r:id="rId3" imgW="22733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1708150"/>
                        <a:ext cx="2273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1600200" y="30480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则有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765425" y="3232150"/>
          <a:ext cx="2393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3" name="Equation" r:id="rId5" imgW="2019300" imgH="977900" progId="Equation.3">
                  <p:embed/>
                </p:oleObj>
              </mc:Choice>
              <mc:Fallback>
                <p:oleObj name="Equation" r:id="rId5" imgW="20193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3232150"/>
                        <a:ext cx="2393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4038600" y="33147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4" name="公式" r:id="rId7" imgW="228600" imgH="317500" progId="Equation.3">
                  <p:embed/>
                </p:oleObj>
              </mc:Choice>
              <mc:Fallback>
                <p:oleObj name="公式" r:id="rId7" imgW="228600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314700"/>
                        <a:ext cx="228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4419600" y="3314700"/>
          <a:ext cx="508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5" name="公式" r:id="rId9" imgW="508000" imgH="317500" progId="Equation.3">
                  <p:embed/>
                </p:oleObj>
              </mc:Choice>
              <mc:Fallback>
                <p:oleObj name="公式" r:id="rId9" imgW="508000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314700"/>
                        <a:ext cx="508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3962400" y="3810000"/>
          <a:ext cx="381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6" name="公式" r:id="rId11" imgW="508000" imgH="317500" progId="Equation.3">
                  <p:embed/>
                </p:oleObj>
              </mc:Choice>
              <mc:Fallback>
                <p:oleObj name="公式" r:id="rId11" imgW="508000" imgH="317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3810000"/>
                        <a:ext cx="381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/>
        </p:nvGraphicFramePr>
        <p:xfrm>
          <a:off x="4648200" y="3810000"/>
          <a:ext cx="220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7" name="公式" r:id="rId12" imgW="228600" imgH="317500" progId="Equation.3">
                  <p:embed/>
                </p:oleObj>
              </mc:Choice>
              <mc:Fallback>
                <p:oleObj name="公式" r:id="rId12" imgW="228600" imgH="317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10000"/>
                        <a:ext cx="2206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/>
        </p:nvGraphicFramePr>
        <p:xfrm>
          <a:off x="2819400" y="4419600"/>
          <a:ext cx="2209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8" name="Equation" r:id="rId13" imgW="1892300" imgH="977900" progId="Equation.3">
                  <p:embed/>
                </p:oleObj>
              </mc:Choice>
              <mc:Fallback>
                <p:oleObj name="Equation" r:id="rId13" imgW="18923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2209800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4038600" y="4495800"/>
          <a:ext cx="2286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9" name="公式" r:id="rId15" imgW="228600" imgH="317500" progId="Equation.3">
                  <p:embed/>
                </p:oleObj>
              </mc:Choice>
              <mc:Fallback>
                <p:oleObj name="公式" r:id="rId15" imgW="228600" imgH="317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495800"/>
                        <a:ext cx="2286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4419600" y="4495800"/>
          <a:ext cx="5080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0" name="公式" r:id="rId16" imgW="508000" imgH="317500" progId="Equation.3">
                  <p:embed/>
                </p:oleObj>
              </mc:Choice>
              <mc:Fallback>
                <p:oleObj name="公式" r:id="rId16" imgW="508000" imgH="317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495800"/>
                        <a:ext cx="5080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0" name="Object 14"/>
          <p:cNvGraphicFramePr>
            <a:graphicFrameLocks noChangeAspect="1"/>
          </p:cNvGraphicFramePr>
          <p:nvPr/>
        </p:nvGraphicFramePr>
        <p:xfrm>
          <a:off x="3886200" y="4953000"/>
          <a:ext cx="5334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1" name="公式" r:id="rId17" imgW="508000" imgH="317500" progId="Equation.3">
                  <p:embed/>
                </p:oleObj>
              </mc:Choice>
              <mc:Fallback>
                <p:oleObj name="公式" r:id="rId17" imgW="508000" imgH="317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53000"/>
                        <a:ext cx="5334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1" name="Object 15"/>
          <p:cNvGraphicFramePr>
            <a:graphicFrameLocks noChangeAspect="1"/>
          </p:cNvGraphicFramePr>
          <p:nvPr/>
        </p:nvGraphicFramePr>
        <p:xfrm>
          <a:off x="4648200" y="4953000"/>
          <a:ext cx="22066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2" name="公式" r:id="rId18" imgW="228600" imgH="317500" progId="Equation.3">
                  <p:embed/>
                </p:oleObj>
              </mc:Choice>
              <mc:Fallback>
                <p:oleObj name="公式" r:id="rId18" imgW="228600" imgH="317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53000"/>
                        <a:ext cx="220663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52" name="Object 16"/>
          <p:cNvGraphicFramePr>
            <a:graphicFrameLocks noChangeAspect="1"/>
          </p:cNvGraphicFramePr>
          <p:nvPr/>
        </p:nvGraphicFramePr>
        <p:xfrm>
          <a:off x="1676400" y="5562600"/>
          <a:ext cx="191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3" name="Equation" r:id="rId19" imgW="1917065" imgH="317500" progId="Equation.3">
                  <p:embed/>
                </p:oleObj>
              </mc:Choice>
              <mc:Fallback>
                <p:oleObj name="Equation" r:id="rId19" imgW="1917065" imgH="317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562600"/>
                        <a:ext cx="191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5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914400" y="776288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en-US" altLang="zh-CN" sz="2800" b="1"/>
              <a:t> </a:t>
            </a:r>
            <a:r>
              <a:rPr lang="zh-CN" altLang="en-US" sz="2800" b="1">
                <a:solidFill>
                  <a:schemeClr val="bg2"/>
                </a:solidFill>
              </a:rPr>
              <a:t>计算下列乘积：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914400" y="1600200"/>
          <a:ext cx="2806700" cy="175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4" name="Equation" r:id="rId1" imgW="1117600" imgH="698500" progId="Equation.3">
                  <p:embed/>
                </p:oleObj>
              </mc:Choice>
              <mc:Fallback>
                <p:oleObj name="Equation" r:id="rId1" imgW="11176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806700" cy="175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914400" y="42672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524000" y="3810000"/>
          <a:ext cx="1930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5" name="Equation" r:id="rId3" imgW="1930400" imgH="1511300" progId="Equation.3">
                  <p:embed/>
                </p:oleObj>
              </mc:Choice>
              <mc:Fallback>
                <p:oleObj name="Equation" r:id="rId3" imgW="19304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810000"/>
                        <a:ext cx="19304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429000" y="3657600"/>
          <a:ext cx="28194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6" name="公式" r:id="rId5" imgW="1422400" imgH="1625600" progId="Equation.3">
                  <p:embed/>
                </p:oleObj>
              </mc:Choice>
              <mc:Fallback>
                <p:oleObj name="公式" r:id="rId5" imgW="1422400" imgH="1625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657600"/>
                        <a:ext cx="28194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191000" y="3886200"/>
          <a:ext cx="6477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7" name="Equation" r:id="rId7" imgW="647700" imgH="304800" progId="Equation.3">
                  <p:embed/>
                </p:oleObj>
              </mc:Choice>
              <mc:Fallback>
                <p:oleObj name="Equation" r:id="rId7" imgW="6477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886200"/>
                        <a:ext cx="647700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5181600" y="3886200"/>
          <a:ext cx="681038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8" name="Equation" r:id="rId9" imgW="685800" imgH="304800" progId="Equation.3">
                  <p:embed/>
                </p:oleObj>
              </mc:Choice>
              <mc:Fallback>
                <p:oleObj name="Equation" r:id="rId9" imgW="685800" imgH="304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86200"/>
                        <a:ext cx="681038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4191000" y="4419600"/>
          <a:ext cx="647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59" name="Equation" r:id="rId11" imgW="647700" imgH="304800" progId="Equation.3">
                  <p:embed/>
                </p:oleObj>
              </mc:Choice>
              <mc:Fallback>
                <p:oleObj name="Equation" r:id="rId11" imgW="647700" imgH="304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419600"/>
                        <a:ext cx="6477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5181600" y="4419600"/>
          <a:ext cx="681038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0" name="Equation" r:id="rId12" imgW="685800" imgH="304800" progId="Equation.3">
                  <p:embed/>
                </p:oleObj>
              </mc:Choice>
              <mc:Fallback>
                <p:oleObj name="Equation" r:id="rId12" imgW="685800" imgH="30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19600"/>
                        <a:ext cx="681038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4191000" y="4953000"/>
          <a:ext cx="647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1" name="Equation" r:id="rId13" imgW="647700" imgH="317500" progId="Equation.3">
                  <p:embed/>
                </p:oleObj>
              </mc:Choice>
              <mc:Fallback>
                <p:oleObj name="Equation" r:id="rId13" imgW="6477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647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5181600" y="4953000"/>
          <a:ext cx="6810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2" name="Equation" r:id="rId15" imgW="685800" imgH="317500" progId="Equation.3">
                  <p:embed/>
                </p:oleObj>
              </mc:Choice>
              <mc:Fallback>
                <p:oleObj name="Equation" r:id="rId15" imgW="685800" imgH="317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953000"/>
                        <a:ext cx="681038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3" name="Object 13"/>
          <p:cNvGraphicFramePr>
            <a:graphicFrameLocks noChangeAspect="1"/>
          </p:cNvGraphicFramePr>
          <p:nvPr/>
        </p:nvGraphicFramePr>
        <p:xfrm>
          <a:off x="6172200" y="3810000"/>
          <a:ext cx="144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63" name="Equation" r:id="rId17" imgW="1447800" imgH="1511300" progId="Equation.3">
                  <p:embed/>
                </p:oleObj>
              </mc:Choice>
              <mc:Fallback>
                <p:oleObj name="Equation" r:id="rId17" imgW="1447800" imgH="151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0"/>
                        <a:ext cx="144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990600" y="762000"/>
          <a:ext cx="4040188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7" name="Equation" r:id="rId1" imgW="4851400" imgH="1536700" progId="Equation.3">
                  <p:embed/>
                </p:oleObj>
              </mc:Choice>
              <mc:Fallback>
                <p:oleObj name="Equation" r:id="rId1" imgW="4851400" imgH="1536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762000"/>
                        <a:ext cx="4040188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90600" y="29718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733800" y="4419600"/>
          <a:ext cx="1905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8" name="Equation" r:id="rId3" imgW="2806700" imgH="482600" progId="Equation.3">
                  <p:embed/>
                </p:oleObj>
              </mc:Choice>
              <mc:Fallback>
                <p:oleObj name="Equation" r:id="rId3" imgW="28067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419600"/>
                        <a:ext cx="1905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7848600" y="3886200"/>
          <a:ext cx="5334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9" name="Equation" r:id="rId5" imgW="698500" imgH="1536700" progId="Equation.3">
                  <p:embed/>
                </p:oleObj>
              </mc:Choice>
              <mc:Fallback>
                <p:oleObj name="Equation" r:id="rId5" imgW="6985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886200"/>
                        <a:ext cx="53340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990600" y="5410200"/>
          <a:ext cx="7246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0" name="Equation" r:id="rId7" imgW="7708900" imgH="482600" progId="Equation.3">
                  <p:embed/>
                </p:oleObj>
              </mc:Choice>
              <mc:Fallback>
                <p:oleObj name="Equation" r:id="rId7" imgW="77089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410200"/>
                        <a:ext cx="7246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676400" y="2514600"/>
          <a:ext cx="38862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1" name="Equation" r:id="rId9" imgW="4381500" imgH="1536700" progId="Equation.3">
                  <p:embed/>
                </p:oleObj>
              </mc:Choice>
              <mc:Fallback>
                <p:oleObj name="Equation" r:id="rId9" imgW="4381500" imgH="1536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388620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9" name="Group 15"/>
          <p:cNvGrpSpPr/>
          <p:nvPr/>
        </p:nvGrpSpPr>
        <p:grpSpPr bwMode="auto">
          <a:xfrm>
            <a:off x="990600" y="4419600"/>
            <a:ext cx="2533650" cy="457200"/>
            <a:chOff x="624" y="2768"/>
            <a:chExt cx="1596" cy="288"/>
          </a:xfrm>
        </p:grpSpPr>
        <p:graphicFrame>
          <p:nvGraphicFramePr>
            <p:cNvPr id="67593" name="Object 9"/>
            <p:cNvGraphicFramePr>
              <a:graphicFrameLocks noChangeAspect="1"/>
            </p:cNvGraphicFramePr>
            <p:nvPr/>
          </p:nvGraphicFramePr>
          <p:xfrm>
            <a:off x="912" y="2784"/>
            <a:ext cx="130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2" name="Equation" r:id="rId11" imgW="2781300" imgH="482600" progId="Equation.3">
                    <p:embed/>
                  </p:oleObj>
                </mc:Choice>
                <mc:Fallback>
                  <p:oleObj name="Equation" r:id="rId11" imgW="2781300" imgH="482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130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4" name="Text Box 10"/>
            <p:cNvSpPr txBox="1">
              <a:spLocks noChangeArrowheads="1"/>
            </p:cNvSpPr>
            <p:nvPr/>
          </p:nvSpPr>
          <p:spPr bwMode="auto">
            <a:xfrm>
              <a:off x="624" y="27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bg2"/>
                  </a:solidFill>
                </a:rPr>
                <a:t>=</a:t>
              </a:r>
              <a:r>
                <a:rPr lang="en-US" altLang="zh-CN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endParaRPr lang="en-US" altLang="zh-CN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67598" name="Group 14"/>
          <p:cNvGrpSpPr/>
          <p:nvPr/>
        </p:nvGrpSpPr>
        <p:grpSpPr bwMode="auto">
          <a:xfrm>
            <a:off x="5867400" y="4419600"/>
            <a:ext cx="2173288" cy="457200"/>
            <a:chOff x="3840" y="2767"/>
            <a:chExt cx="1369" cy="288"/>
          </a:xfrm>
        </p:grpSpPr>
        <p:graphicFrame>
          <p:nvGraphicFramePr>
            <p:cNvPr id="67596" name="Object 12"/>
            <p:cNvGraphicFramePr>
              <a:graphicFrameLocks noChangeAspect="1"/>
            </p:cNvGraphicFramePr>
            <p:nvPr/>
          </p:nvGraphicFramePr>
          <p:xfrm>
            <a:off x="3840" y="2767"/>
            <a:ext cx="115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263" name="Equation" r:id="rId13" imgW="2806700" imgH="482600" progId="Equation.3">
                    <p:embed/>
                  </p:oleObj>
                </mc:Choice>
                <mc:Fallback>
                  <p:oleObj name="Equation" r:id="rId13" imgW="2806700" imgH="482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767"/>
                          <a:ext cx="115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7" name="Text Box 13"/>
            <p:cNvSpPr txBox="1">
              <a:spLocks noChangeArrowheads="1"/>
            </p:cNvSpPr>
            <p:nvPr/>
          </p:nvSpPr>
          <p:spPr bwMode="auto">
            <a:xfrm>
              <a:off x="4899" y="2767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solidFill>
                    <a:schemeClr val="bg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）</a:t>
              </a:r>
              <a:endParaRPr lang="zh-CN" altLang="en-US" b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143000" y="30480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68611" name="Object 3"/>
          <p:cNvGraphicFramePr>
            <a:graphicFrameLocks noChangeAspect="1"/>
          </p:cNvGraphicFramePr>
          <p:nvPr/>
        </p:nvGraphicFramePr>
        <p:xfrm>
          <a:off x="2362200" y="2590800"/>
          <a:ext cx="45212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3" name="公式" r:id="rId1" imgW="4521200" imgH="1625600" progId="Equation.3">
                  <p:embed/>
                </p:oleObj>
              </mc:Choice>
              <mc:Fallback>
                <p:oleObj name="公式" r:id="rId1" imgW="4521200" imgH="162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590800"/>
                        <a:ext cx="45212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2971800" y="4483100"/>
          <a:ext cx="25908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4" name="Equation" r:id="rId3" imgW="2590800" imgH="1612900" progId="Equation.3">
                  <p:embed/>
                </p:oleObj>
              </mc:Choice>
              <mc:Fallback>
                <p:oleObj name="Equation" r:id="rId3" imgW="2590800" imgH="161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483100"/>
                        <a:ext cx="25908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2362200" y="838200"/>
          <a:ext cx="4038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5" name="Equation" r:id="rId5" imgW="3517900" imgH="1511300" progId="Equation.3">
                  <p:embed/>
                </p:oleObj>
              </mc:Choice>
              <mc:Fallback>
                <p:oleObj name="Equation" r:id="rId5" imgW="3517900" imgH="151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38200"/>
                        <a:ext cx="4038600" cy="141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4" name="Rectangle 6"/>
          <p:cNvSpPr>
            <a:spLocks noChangeArrowheads="1"/>
          </p:cNvSpPr>
          <p:nvPr/>
        </p:nvSpPr>
        <p:spPr bwMode="auto">
          <a:xfrm>
            <a:off x="1143000" y="1196975"/>
            <a:ext cx="723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endParaRPr lang="en-US" altLang="zh-CN" sz="2800" b="1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143000" y="762000"/>
          <a:ext cx="57150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公式" r:id="rId1" imgW="6210300" imgH="1676400" progId="Equation.3">
                  <p:embed/>
                </p:oleObj>
              </mc:Choice>
              <mc:Fallback>
                <p:oleObj name="公式" r:id="rId1" imgW="6210300" imgH="167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762000"/>
                        <a:ext cx="57150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1676400" y="2514600"/>
          <a:ext cx="28194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公式" r:id="rId3" imgW="2895600" imgH="1676400" progId="Equation.3">
                  <p:embed/>
                </p:oleObj>
              </mc:Choice>
              <mc:Fallback>
                <p:oleObj name="公式" r:id="rId3" imgW="2895600" imgH="1676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14600"/>
                        <a:ext cx="28194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4953000" y="281940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由此归纳出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1143000" y="4038600"/>
          <a:ext cx="63896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9" name="公式" r:id="rId5" imgW="6388100" imgH="2286000" progId="Equation.3">
                  <p:embed/>
                </p:oleObj>
              </mc:Choice>
              <mc:Fallback>
                <p:oleObj name="公式" r:id="rId5" imgW="6388100" imgH="228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6389688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914400" y="685800"/>
            <a:ext cx="2990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用数学归纳法证明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pSp>
        <p:nvGrpSpPr>
          <p:cNvPr id="70659" name="Group 3"/>
          <p:cNvGrpSpPr/>
          <p:nvPr/>
        </p:nvGrpSpPr>
        <p:grpSpPr bwMode="auto">
          <a:xfrm>
            <a:off x="914400" y="1447800"/>
            <a:ext cx="3754438" cy="519113"/>
            <a:chOff x="144" y="1776"/>
            <a:chExt cx="2365" cy="327"/>
          </a:xfrm>
        </p:grpSpPr>
        <p:sp>
          <p:nvSpPr>
            <p:cNvPr id="70660" name="Text Box 4"/>
            <p:cNvSpPr txBox="1">
              <a:spLocks noChangeArrowheads="1"/>
            </p:cNvSpPr>
            <p:nvPr/>
          </p:nvSpPr>
          <p:spPr bwMode="auto">
            <a:xfrm>
              <a:off x="144" y="1776"/>
              <a:ext cx="2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当           时，显然成立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480" y="1824"/>
            <a:ext cx="52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8" name="公式" r:id="rId1" imgW="838200" imgH="330200" progId="Equation.3">
                    <p:embed/>
                  </p:oleObj>
                </mc:Choice>
                <mc:Fallback>
                  <p:oleObj name="公式" r:id="rId1" imgW="838200" imgH="330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24"/>
                          <a:ext cx="52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62" name="Group 6"/>
          <p:cNvGrpSpPr/>
          <p:nvPr/>
        </p:nvGrpSpPr>
        <p:grpSpPr bwMode="auto">
          <a:xfrm>
            <a:off x="914400" y="2133600"/>
            <a:ext cx="5813425" cy="519113"/>
            <a:chOff x="182" y="2106"/>
            <a:chExt cx="3662" cy="327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182" y="2106"/>
              <a:ext cx="36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假设           时成立，则                时，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720" y="2160"/>
            <a:ext cx="53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09" name="公式" r:id="rId3" imgW="850265" imgH="330200" progId="Equation.3">
                    <p:embed/>
                  </p:oleObj>
                </mc:Choice>
                <mc:Fallback>
                  <p:oleObj name="公式" r:id="rId3" imgW="850265" imgH="330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160"/>
                          <a:ext cx="53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5" name="Object 9"/>
            <p:cNvGraphicFramePr>
              <a:graphicFrameLocks noChangeAspect="1"/>
            </p:cNvGraphicFramePr>
            <p:nvPr/>
          </p:nvGraphicFramePr>
          <p:xfrm>
            <a:off x="2448" y="2160"/>
            <a:ext cx="86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310" name="公式" r:id="rId5" imgW="1371600" imgH="330200" progId="Equation.3">
                    <p:embed/>
                  </p:oleObj>
                </mc:Choice>
                <mc:Fallback>
                  <p:oleObj name="公式" r:id="rId5" imgW="1371600" imgH="330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160"/>
                          <a:ext cx="86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873125" y="3200400"/>
          <a:ext cx="7404100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11" name="Equation" r:id="rId7" imgW="7886700" imgH="2197100" progId="Equation.3">
                  <p:embed/>
                </p:oleObj>
              </mc:Choice>
              <mc:Fallback>
                <p:oleObj name="Equation" r:id="rId7" imgW="7886700" imgH="2197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3200400"/>
                        <a:ext cx="7404100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947738" y="1747838"/>
          <a:ext cx="295433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1" name="Equation" r:id="rId1" imgW="1206500" imgH="685800" progId="Equation.DSMT4">
                  <p:embed/>
                </p:oleObj>
              </mc:Choice>
              <mc:Fallback>
                <p:oleObj name="Equation" r:id="rId1" imgW="1206500" imgH="685800" progId="Equation.DSMT4">
                  <p:embed/>
                  <p:pic>
                    <p:nvPicPr>
                      <p:cNvPr id="0" name="图片 1137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738" y="1747838"/>
                        <a:ext cx="2954337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3" name="Object 11"/>
          <p:cNvGraphicFramePr>
            <a:graphicFrameLocks noChangeAspect="1"/>
          </p:cNvGraphicFramePr>
          <p:nvPr/>
        </p:nvGraphicFramePr>
        <p:xfrm>
          <a:off x="5240338" y="1747838"/>
          <a:ext cx="2860675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2" name="Equation" r:id="rId3" imgW="1168400" imgH="685800" progId="Equation.DSMT4">
                  <p:embed/>
                </p:oleObj>
              </mc:Choice>
              <mc:Fallback>
                <p:oleObj name="Equation" r:id="rId3" imgW="1168400" imgH="685800" progId="Equation.DSMT4">
                  <p:embed/>
                  <p:pic>
                    <p:nvPicPr>
                      <p:cNvPr id="0" name="图片 1137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1747838"/>
                        <a:ext cx="2860675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0" name="Object 18"/>
          <p:cNvGraphicFramePr>
            <a:graphicFrameLocks noChangeAspect="1"/>
          </p:cNvGraphicFramePr>
          <p:nvPr/>
        </p:nvGraphicFramePr>
        <p:xfrm>
          <a:off x="1549400" y="4005263"/>
          <a:ext cx="6000750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3" name="Equation" r:id="rId5" imgW="2451100" imgH="685800" progId="Equation.DSMT4">
                  <p:embed/>
                </p:oleObj>
              </mc:Choice>
              <mc:Fallback>
                <p:oleObj name="Equation" r:id="rId5" imgW="2451100" imgH="685800" progId="Equation.DSMT4">
                  <p:embed/>
                  <p:pic>
                    <p:nvPicPr>
                      <p:cNvPr id="0" name="图片 1137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005263"/>
                        <a:ext cx="6000750" cy="1681162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4" name="Object 22"/>
          <p:cNvGraphicFramePr>
            <a:graphicFrameLocks noChangeAspect="1"/>
          </p:cNvGraphicFramePr>
          <p:nvPr/>
        </p:nvGraphicFramePr>
        <p:xfrm>
          <a:off x="762000" y="1717675"/>
          <a:ext cx="3327400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4" name="Equation" r:id="rId7" imgW="1358265" imgH="711200" progId="Equation.DSMT4">
                  <p:embed/>
                </p:oleObj>
              </mc:Choice>
              <mc:Fallback>
                <p:oleObj name="Equation" r:id="rId7" imgW="1358265" imgH="711200" progId="Equation.DSMT4">
                  <p:embed/>
                  <p:pic>
                    <p:nvPicPr>
                      <p:cNvPr id="0" name="图片 1137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17675"/>
                        <a:ext cx="3327400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5" name="Object 23"/>
          <p:cNvGraphicFramePr>
            <a:graphicFrameLocks noChangeAspect="1"/>
          </p:cNvGraphicFramePr>
          <p:nvPr/>
        </p:nvGraphicFramePr>
        <p:xfrm>
          <a:off x="5054600" y="1717675"/>
          <a:ext cx="3233738" cy="174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5" name="Equation" r:id="rId9" imgW="1320165" imgH="711200" progId="Equation.DSMT4">
                  <p:embed/>
                </p:oleObj>
              </mc:Choice>
              <mc:Fallback>
                <p:oleObj name="Equation" r:id="rId9" imgW="1320165" imgH="711200" progId="Equation.DSMT4">
                  <p:embed/>
                  <p:pic>
                    <p:nvPicPr>
                      <p:cNvPr id="0" name="图片 1137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4600" y="1717675"/>
                        <a:ext cx="3233738" cy="1743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16" name="Object 24"/>
          <p:cNvGraphicFramePr>
            <a:graphicFrameLocks noChangeAspect="1"/>
          </p:cNvGraphicFramePr>
          <p:nvPr/>
        </p:nvGraphicFramePr>
        <p:xfrm>
          <a:off x="1206500" y="3973513"/>
          <a:ext cx="668655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6" name="Equation" r:id="rId11" imgW="2730500" imgH="711200" progId="Equation.DSMT4">
                  <p:embed/>
                </p:oleObj>
              </mc:Choice>
              <mc:Fallback>
                <p:oleObj name="Equation" r:id="rId11" imgW="2730500" imgH="711200" progId="Equation.DSMT4">
                  <p:embed/>
                  <p:pic>
                    <p:nvPicPr>
                      <p:cNvPr id="0" name="图片 1137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3973513"/>
                        <a:ext cx="6686550" cy="17446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639763" y="455613"/>
            <a:ext cx="7172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解：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工厂在一年内向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各商店发送货物的数量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59404" name="Object 12"/>
          <p:cNvGraphicFramePr>
            <a:graphicFrameLocks noChangeAspect="1"/>
          </p:cNvGraphicFramePr>
          <p:nvPr/>
        </p:nvGraphicFramePr>
        <p:xfrm>
          <a:off x="4294188" y="2309813"/>
          <a:ext cx="5540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07" name="Equation" r:id="rId13" imgW="139700" imgH="139700" progId="Equation.DSMT4">
                  <p:embed/>
                </p:oleObj>
              </mc:Choice>
              <mc:Fallback>
                <p:oleObj name="Equation" r:id="rId13" imgW="139700" imgH="139700" progId="Equation.DSMT4">
                  <p:embed/>
                  <p:pic>
                    <p:nvPicPr>
                      <p:cNvPr id="0" name="图片 1137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188" y="2309813"/>
                        <a:ext cx="5540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7" name="Freeform 15"/>
          <p:cNvSpPr/>
          <p:nvPr/>
        </p:nvSpPr>
        <p:spPr bwMode="auto">
          <a:xfrm rot="5400000">
            <a:off x="3203575" y="-603249"/>
            <a:ext cx="433387" cy="4176712"/>
          </a:xfrm>
          <a:custGeom>
            <a:avLst/>
            <a:gdLst>
              <a:gd name="T0" fmla="*/ 363 w 363"/>
              <a:gd name="T1" fmla="*/ 0 h 1678"/>
              <a:gd name="T2" fmla="*/ 0 w 363"/>
              <a:gd name="T3" fmla="*/ 861 h 1678"/>
              <a:gd name="T4" fmla="*/ 363 w 363"/>
              <a:gd name="T5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9408" name="Freeform 16"/>
          <p:cNvSpPr/>
          <p:nvPr/>
        </p:nvSpPr>
        <p:spPr bwMode="auto">
          <a:xfrm rot="5400000">
            <a:off x="3971925" y="-603249"/>
            <a:ext cx="433387" cy="4176712"/>
          </a:xfrm>
          <a:custGeom>
            <a:avLst/>
            <a:gdLst>
              <a:gd name="T0" fmla="*/ 363 w 363"/>
              <a:gd name="T1" fmla="*/ 0 h 1678"/>
              <a:gd name="T2" fmla="*/ 0 w 363"/>
              <a:gd name="T3" fmla="*/ 861 h 1678"/>
              <a:gd name="T4" fmla="*/ 363 w 363"/>
              <a:gd name="T5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CC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9409" name="Freeform 17"/>
          <p:cNvSpPr/>
          <p:nvPr/>
        </p:nvSpPr>
        <p:spPr bwMode="auto">
          <a:xfrm rot="5400000">
            <a:off x="4740275" y="-603249"/>
            <a:ext cx="433387" cy="4176712"/>
          </a:xfrm>
          <a:custGeom>
            <a:avLst/>
            <a:gdLst>
              <a:gd name="T0" fmla="*/ 363 w 363"/>
              <a:gd name="T1" fmla="*/ 0 h 1678"/>
              <a:gd name="T2" fmla="*/ 0 w 363"/>
              <a:gd name="T3" fmla="*/ 861 h 1678"/>
              <a:gd name="T4" fmla="*/ 363 w 363"/>
              <a:gd name="T5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9413" name="Freeform 21"/>
          <p:cNvSpPr/>
          <p:nvPr/>
        </p:nvSpPr>
        <p:spPr bwMode="auto">
          <a:xfrm rot="5400000">
            <a:off x="5507038" y="-603250"/>
            <a:ext cx="433387" cy="4176713"/>
          </a:xfrm>
          <a:custGeom>
            <a:avLst/>
            <a:gdLst>
              <a:gd name="T0" fmla="*/ 363 w 363"/>
              <a:gd name="T1" fmla="*/ 0 h 1678"/>
              <a:gd name="T2" fmla="*/ 0 w 363"/>
              <a:gd name="T3" fmla="*/ 861 h 1678"/>
              <a:gd name="T4" fmla="*/ 363 w 363"/>
              <a:gd name="T5" fmla="*/ 1678 h 16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63" h="1678">
                <a:moveTo>
                  <a:pt x="363" y="0"/>
                </a:moveTo>
                <a:cubicBezTo>
                  <a:pt x="181" y="290"/>
                  <a:pt x="0" y="581"/>
                  <a:pt x="0" y="861"/>
                </a:cubicBezTo>
                <a:cubicBezTo>
                  <a:pt x="0" y="1141"/>
                  <a:pt x="181" y="1409"/>
                  <a:pt x="363" y="1678"/>
                </a:cubicBezTo>
              </a:path>
            </a:pathLst>
          </a:custGeom>
          <a:noFill/>
          <a:ln w="28575" cap="flat" cmpd="sng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9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5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59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5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/>
      <p:bldP spid="59407" grpId="0" animBg="1"/>
      <p:bldP spid="59408" grpId="0" animBg="1"/>
      <p:bldP spid="59409" grpId="0" animBg="1"/>
      <p:bldP spid="594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2" name="Group 2"/>
          <p:cNvGrpSpPr/>
          <p:nvPr/>
        </p:nvGrpSpPr>
        <p:grpSpPr bwMode="auto">
          <a:xfrm>
            <a:off x="914400" y="3200400"/>
            <a:ext cx="3679825" cy="519113"/>
            <a:chOff x="144" y="1728"/>
            <a:chExt cx="2318" cy="327"/>
          </a:xfrm>
        </p:grpSpPr>
        <p:sp>
          <p:nvSpPr>
            <p:cNvPr id="71683" name="Text Box 3"/>
            <p:cNvSpPr txBox="1">
              <a:spLocks noChangeArrowheads="1"/>
            </p:cNvSpPr>
            <p:nvPr/>
          </p:nvSpPr>
          <p:spPr bwMode="auto">
            <a:xfrm>
              <a:off x="144" y="1728"/>
              <a:ext cx="2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所以对于任意的   都有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1684" name="Object 4"/>
            <p:cNvGraphicFramePr>
              <a:graphicFrameLocks noChangeAspect="1"/>
            </p:cNvGraphicFramePr>
            <p:nvPr/>
          </p:nvGraphicFramePr>
          <p:xfrm>
            <a:off x="1776" y="1776"/>
            <a:ext cx="159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325" name="公式" r:id="rId1" imgW="254000" imgH="330200" progId="Equation.3">
                    <p:embed/>
                  </p:oleObj>
                </mc:Choice>
                <mc:Fallback>
                  <p:oleObj name="公式" r:id="rId1" imgW="254000" imgH="330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776"/>
                          <a:ext cx="159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685" name="Object 5"/>
          <p:cNvGraphicFramePr>
            <a:graphicFrameLocks noChangeAspect="1"/>
          </p:cNvGraphicFramePr>
          <p:nvPr/>
        </p:nvGraphicFramePr>
        <p:xfrm>
          <a:off x="1079500" y="3898900"/>
          <a:ext cx="4838700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6" name="Equation" r:id="rId3" imgW="4838700" imgH="2197100" progId="Equation.3">
                  <p:embed/>
                </p:oleObj>
              </mc:Choice>
              <mc:Fallback>
                <p:oleObj name="Equation" r:id="rId3" imgW="4838700" imgH="2197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898900"/>
                        <a:ext cx="4838700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6"/>
          <p:cNvGraphicFramePr>
            <a:graphicFrameLocks noChangeAspect="1"/>
          </p:cNvGraphicFramePr>
          <p:nvPr/>
        </p:nvGraphicFramePr>
        <p:xfrm>
          <a:off x="1004888" y="871538"/>
          <a:ext cx="55340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7" name="Equation" r:id="rId5" imgW="5041900" imgH="2197100" progId="Equation.3">
                  <p:embed/>
                </p:oleObj>
              </mc:Choice>
              <mc:Fallback>
                <p:oleObj name="Equation" r:id="rId5" imgW="5041900" imgH="219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871538"/>
                        <a:ext cx="55340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455613" y="1123950"/>
          <a:ext cx="3094037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0" name="Equation" r:id="rId1" imgW="2032000" imgH="952500" progId="Equation.DSMT4">
                  <p:embed/>
                </p:oleObj>
              </mc:Choice>
              <mc:Fallback>
                <p:oleObj name="Equation" r:id="rId1" imgW="2032000" imgH="952500" progId="Equation.DSMT4">
                  <p:embed/>
                  <p:pic>
                    <p:nvPicPr>
                      <p:cNvPr id="0" name="图片 123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1123950"/>
                        <a:ext cx="3094037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55613" y="4556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知识点比较</a:t>
            </a:r>
            <a:endParaRPr kumimoji="1" lang="zh-CN" altLang="en-US" sz="2800" b="1" smtClean="0">
              <a:solidFill>
                <a:srgbClr val="00007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455613" y="3143250"/>
          <a:ext cx="3532187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1" name="Equation" r:id="rId3" imgW="2324100" imgH="952500" progId="Equation.DSMT4">
                  <p:embed/>
                </p:oleObj>
              </mc:Choice>
              <mc:Fallback>
                <p:oleObj name="Equation" r:id="rId3" imgW="2324100" imgH="952500" progId="Equation.DSMT4">
                  <p:embed/>
                  <p:pic>
                    <p:nvPicPr>
                      <p:cNvPr id="0" name="图片 123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3143250"/>
                        <a:ext cx="3532187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3578225" y="1677988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有意义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3995738" y="3695700"/>
            <a:ext cx="1858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没有意义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5481" name="AutoShape 9"/>
          <p:cNvSpPr>
            <a:spLocks noChangeArrowheads="1"/>
          </p:cNvSpPr>
          <p:nvPr/>
        </p:nvSpPr>
        <p:spPr bwMode="auto">
          <a:xfrm>
            <a:off x="5003800" y="2133600"/>
            <a:ext cx="4011613" cy="1335088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只有当第一个矩阵的列数</a:t>
            </a:r>
            <a:endParaRPr kumimoji="1" lang="zh-CN" altLang="en-US" sz="24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等于第二个矩阵的行数时，两个矩阵才能相乘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968375" y="4924425"/>
          <a:ext cx="1831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2" name="Equation" r:id="rId5" imgW="800100" imgH="698500" progId="Equation.DSMT4">
                  <p:embed/>
                </p:oleObj>
              </mc:Choice>
              <mc:Fallback>
                <p:oleObj name="Equation" r:id="rId5" imgW="800100" imgH="698500" progId="Equation.DSMT4">
                  <p:embed/>
                  <p:pic>
                    <p:nvPicPr>
                      <p:cNvPr id="0" name="图片 1239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924425"/>
                        <a:ext cx="18319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/>
        </p:nvGraphicFramePr>
        <p:xfrm>
          <a:off x="2843213" y="5435600"/>
          <a:ext cx="10160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3" name="Equation" r:id="rId7" imgW="443865" imgH="254000" progId="Equation.DSMT4">
                  <p:embed/>
                </p:oleObj>
              </mc:Choice>
              <mc:Fallback>
                <p:oleObj name="Equation" r:id="rId7" imgW="443865" imgH="254000" progId="Equation.DSMT4">
                  <p:embed/>
                  <p:pic>
                    <p:nvPicPr>
                      <p:cNvPr id="0" name="图片 1239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5435600"/>
                        <a:ext cx="10160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4833938" y="4918075"/>
          <a:ext cx="18319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4" name="Equation" r:id="rId9" imgW="800100" imgH="698500" progId="Equation.DSMT4">
                  <p:embed/>
                </p:oleObj>
              </mc:Choice>
              <mc:Fallback>
                <p:oleObj name="Equation" r:id="rId9" imgW="800100" imgH="698500" progId="Equation.DSMT4">
                  <p:embed/>
                  <p:pic>
                    <p:nvPicPr>
                      <p:cNvPr id="0" name="图片 1239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938" y="4918075"/>
                        <a:ext cx="1831975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5" name="Object 13"/>
          <p:cNvGraphicFramePr>
            <a:graphicFrameLocks noChangeAspect="1"/>
          </p:cNvGraphicFramePr>
          <p:nvPr/>
        </p:nvGraphicFramePr>
        <p:xfrm>
          <a:off x="6629400" y="4919663"/>
          <a:ext cx="1919288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35" name="Equation" r:id="rId11" imgW="838200" imgH="698500" progId="Equation.DSMT4">
                  <p:embed/>
                </p:oleObj>
              </mc:Choice>
              <mc:Fallback>
                <p:oleObj name="Equation" r:id="rId11" imgW="838200" imgH="698500" progId="Equation.DSMT4">
                  <p:embed/>
                  <p:pic>
                    <p:nvPicPr>
                      <p:cNvPr id="0" name="图片 123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919663"/>
                        <a:ext cx="1919288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/>
      <p:bldP spid="10548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5613" y="455613"/>
            <a:ext cx="2244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P.32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6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kumimoji="1" lang="en-US" altLang="zh-CN" sz="2400" b="1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477963" y="1196975"/>
          <a:ext cx="3224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6" name="Equation" r:id="rId1" imgW="1612900" imgH="482600" progId="Equation.DSMT4">
                  <p:embed/>
                </p:oleObj>
              </mc:Choice>
              <mc:Fallback>
                <p:oleObj name="Equation" r:id="rId1" imgW="1612900" imgH="482600" progId="Equation.DSMT4">
                  <p:embed/>
                  <p:pic>
                    <p:nvPicPr>
                      <p:cNvPr id="0" name="图片 1249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1196975"/>
                        <a:ext cx="32242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4572000" y="1196975"/>
          <a:ext cx="21828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7" name="Equation" r:id="rId3" imgW="1091565" imgH="482600" progId="Equation.DSMT4">
                  <p:embed/>
                </p:oleObj>
              </mc:Choice>
              <mc:Fallback>
                <p:oleObj name="Equation" r:id="rId3" imgW="1091565" imgH="482600" progId="Equation.DSMT4">
                  <p:embed/>
                  <p:pic>
                    <p:nvPicPr>
                      <p:cNvPr id="0" name="图片 1249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196975"/>
                        <a:ext cx="21828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2" name="Object 22"/>
          <p:cNvGraphicFramePr>
            <a:graphicFrameLocks noChangeAspect="1"/>
          </p:cNvGraphicFramePr>
          <p:nvPr/>
        </p:nvGraphicFramePr>
        <p:xfrm>
          <a:off x="1476375" y="2492375"/>
          <a:ext cx="32242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8" name="Equation" r:id="rId5" imgW="1612900" imgH="482600" progId="Equation.DSMT4">
                  <p:embed/>
                </p:oleObj>
              </mc:Choice>
              <mc:Fallback>
                <p:oleObj name="Equation" r:id="rId5" imgW="1612900" imgH="482600" progId="Equation.DSMT4">
                  <p:embed/>
                  <p:pic>
                    <p:nvPicPr>
                      <p:cNvPr id="0" name="图片 1249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492375"/>
                        <a:ext cx="32242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4572000" y="2492375"/>
          <a:ext cx="15224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9" name="Equation" r:id="rId7" imgW="761365" imgH="482600" progId="Equation.DSMT4">
                  <p:embed/>
                </p:oleObj>
              </mc:Choice>
              <mc:Fallback>
                <p:oleObj name="Equation" r:id="rId7" imgW="761365" imgH="482600" progId="Equation.DSMT4">
                  <p:embed/>
                  <p:pic>
                    <p:nvPicPr>
                      <p:cNvPr id="0" name="图片 1249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15224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455613" y="3789363"/>
            <a:ext cx="82200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结论：</a:t>
            </a:r>
            <a:endParaRPr kumimoji="1" lang="zh-CN" altLang="en-US" sz="24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矩阵乘法不一定满足交换律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            ，却有       ，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indent="-457200" fontAlgn="base">
              <a:lnSpc>
                <a:spcPct val="16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	从而不能由       得出      或      的结论．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0265" name="Object 25"/>
          <p:cNvGraphicFramePr>
            <a:graphicFrameLocks noChangeAspect="1"/>
          </p:cNvGraphicFramePr>
          <p:nvPr/>
        </p:nvGraphicFramePr>
        <p:xfrm>
          <a:off x="1619250" y="4797425"/>
          <a:ext cx="1801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0" name="Equation" r:id="rId9" imgW="901065" imgH="203200" progId="Equation.DSMT4">
                  <p:embed/>
                </p:oleObj>
              </mc:Choice>
              <mc:Fallback>
                <p:oleObj name="Equation" r:id="rId9" imgW="901065" imgH="203200" progId="Equation.DSMT4">
                  <p:embed/>
                  <p:pic>
                    <p:nvPicPr>
                      <p:cNvPr id="0" name="图片 124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797425"/>
                        <a:ext cx="1801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6" name="Object 26"/>
          <p:cNvGraphicFramePr>
            <a:graphicFrameLocks noChangeAspect="1"/>
          </p:cNvGraphicFramePr>
          <p:nvPr/>
        </p:nvGraphicFramePr>
        <p:xfrm>
          <a:off x="4356100" y="4797425"/>
          <a:ext cx="1065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1" name="Equation" r:id="rId11" imgW="532765" imgH="177800" progId="Equation.DSMT4">
                  <p:embed/>
                </p:oleObj>
              </mc:Choice>
              <mc:Fallback>
                <p:oleObj name="Equation" r:id="rId11" imgW="532765" imgH="177800" progId="Equation.DSMT4">
                  <p:embed/>
                  <p:pic>
                    <p:nvPicPr>
                      <p:cNvPr id="0" name="图片 124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797425"/>
                        <a:ext cx="1065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7" name="Object 27"/>
          <p:cNvGraphicFramePr>
            <a:graphicFrameLocks noChangeAspect="1"/>
          </p:cNvGraphicFramePr>
          <p:nvPr/>
        </p:nvGraphicFramePr>
        <p:xfrm>
          <a:off x="2498725" y="5373688"/>
          <a:ext cx="10652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2" name="Equation" r:id="rId13" imgW="532765" imgH="177800" progId="Equation.DSMT4">
                  <p:embed/>
                </p:oleObj>
              </mc:Choice>
              <mc:Fallback>
                <p:oleObj name="Equation" r:id="rId13" imgW="532765" imgH="177800" progId="Equation.DSMT4">
                  <p:embed/>
                  <p:pic>
                    <p:nvPicPr>
                      <p:cNvPr id="0" name="图片 124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8725" y="5373688"/>
                        <a:ext cx="10652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8" name="Object 28"/>
          <p:cNvGraphicFramePr>
            <a:graphicFrameLocks noChangeAspect="1"/>
          </p:cNvGraphicFramePr>
          <p:nvPr/>
        </p:nvGraphicFramePr>
        <p:xfrm>
          <a:off x="4213225" y="5373688"/>
          <a:ext cx="863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3" name="Equation" r:id="rId14" imgW="431165" imgH="177800" progId="Equation.DSMT4">
                  <p:embed/>
                </p:oleObj>
              </mc:Choice>
              <mc:Fallback>
                <p:oleObj name="Equation" r:id="rId14" imgW="431165" imgH="177800" progId="Equation.DSMT4">
                  <p:embed/>
                  <p:pic>
                    <p:nvPicPr>
                      <p:cNvPr id="0" name="图片 124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3225" y="5373688"/>
                        <a:ext cx="863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9" name="Object 29"/>
          <p:cNvGraphicFramePr>
            <a:graphicFrameLocks noChangeAspect="1"/>
          </p:cNvGraphicFramePr>
          <p:nvPr/>
        </p:nvGraphicFramePr>
        <p:xfrm>
          <a:off x="5510213" y="5373688"/>
          <a:ext cx="8620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74" name="Equation" r:id="rId16" imgW="431165" imgH="177800" progId="Equation.DSMT4">
                  <p:embed/>
                </p:oleObj>
              </mc:Choice>
              <mc:Fallback>
                <p:oleObj name="Equation" r:id="rId16" imgW="431165" imgH="177800" progId="Equation.DSMT4">
                  <p:embed/>
                  <p:pic>
                    <p:nvPicPr>
                      <p:cNvPr id="0" name="图片 124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213" y="5373688"/>
                        <a:ext cx="8620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4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455613" y="455613"/>
            <a:ext cx="4727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矩阵乘法的运算规律    </a:t>
            </a:r>
            <a:endParaRPr kumimoji="1" lang="zh-CN" altLang="en-US" sz="2800" b="1" smtClean="0">
              <a:solidFill>
                <a:srgbClr val="00007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455613" y="1436688"/>
            <a:ext cx="2892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乘法结合律 </a:t>
            </a:r>
            <a:endParaRPr kumimoji="1" lang="zh-CN" altLang="en-US" sz="24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3482975" y="1462088"/>
          <a:ext cx="21828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0" name="Equation" r:id="rId1" imgW="1091565" imgH="203200" progId="Equation.DSMT4">
                  <p:embed/>
                </p:oleObj>
              </mc:Choice>
              <mc:Fallback>
                <p:oleObj name="Equation" r:id="rId1" imgW="1091565" imgH="203200" progId="Equation.DSMT4">
                  <p:embed/>
                  <p:pic>
                    <p:nvPicPr>
                      <p:cNvPr id="0" name="图片 1259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975" y="1462088"/>
                        <a:ext cx="21828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55613" y="2851150"/>
            <a:ext cx="4044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(3)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乘法对加法的分配律</a:t>
            </a:r>
            <a:endParaRPr kumimoji="1" lang="zh-CN" altLang="en-US" sz="24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042" name="Object 10"/>
          <p:cNvGraphicFramePr>
            <a:graphicFrameLocks noChangeAspect="1"/>
          </p:cNvGraphicFramePr>
          <p:nvPr/>
        </p:nvGraphicFramePr>
        <p:xfrm>
          <a:off x="1619250" y="3559175"/>
          <a:ext cx="589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1" name="Equation" r:id="rId3" imgW="2946400" imgH="203200" progId="Equation.DSMT4">
                  <p:embed/>
                </p:oleObj>
              </mc:Choice>
              <mc:Fallback>
                <p:oleObj name="Equation" r:id="rId3" imgW="2946400" imgH="203200" progId="Equation.DSMT4">
                  <p:embed/>
                  <p:pic>
                    <p:nvPicPr>
                      <p:cNvPr id="0" name="图片 1259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559175"/>
                        <a:ext cx="58912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455613" y="2179638"/>
            <a:ext cx="8364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(2)</a:t>
            </a:r>
            <a:r>
              <a:rPr kumimoji="1" lang="en-US" altLang="zh-CN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数乘和乘法的结合律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           （其中</a:t>
            </a:r>
            <a:r>
              <a:rPr kumimoji="1" lang="zh-CN" altLang="en-US" sz="2400" b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</a:t>
            </a:r>
            <a:r>
              <a:rPr kumimoji="1" lang="en-US" altLang="zh-CN" sz="2400" b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是数）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3995738" y="2200275"/>
          <a:ext cx="2286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2" name="Equation" r:id="rId5" imgW="1143000" imgH="254000" progId="Equation.DSMT4">
                  <p:embed/>
                </p:oleObj>
              </mc:Choice>
              <mc:Fallback>
                <p:oleObj name="Equation" r:id="rId5" imgW="1143000" imgH="254000" progId="Equation.DSMT4">
                  <p:embed/>
                  <p:pic>
                    <p:nvPicPr>
                      <p:cNvPr id="0" name="图片 125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2200275"/>
                        <a:ext cx="2286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/>
          <p:cNvSpPr>
            <a:spLocks noChangeArrowheads="1"/>
          </p:cNvSpPr>
          <p:nvPr/>
        </p:nvSpPr>
        <p:spPr bwMode="auto">
          <a:xfrm>
            <a:off x="455613" y="4214813"/>
            <a:ext cx="6775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(4)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单位矩阵在矩阵乘法中的作用类似于数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，即</a:t>
            </a:r>
            <a:endParaRPr kumimoji="1"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4047" name="Object 15"/>
          <p:cNvGraphicFramePr>
            <a:graphicFrameLocks noChangeAspect="1"/>
          </p:cNvGraphicFramePr>
          <p:nvPr/>
        </p:nvGraphicFramePr>
        <p:xfrm>
          <a:off x="3095625" y="4922838"/>
          <a:ext cx="2844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973" name="Equation" r:id="rId7" imgW="1422400" imgH="228600" progId="Equation.DSMT4">
                  <p:embed/>
                </p:oleObj>
              </mc:Choice>
              <mc:Fallback>
                <p:oleObj name="Equation" r:id="rId7" imgW="1422400" imgH="228600" progId="Equation.DSMT4">
                  <p:embed/>
                  <p:pic>
                    <p:nvPicPr>
                      <p:cNvPr id="0" name="图片 125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922838"/>
                        <a:ext cx="2844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6" name="Rectangle 14"/>
          <p:cNvSpPr>
            <a:spLocks noChangeArrowheads="1"/>
          </p:cNvSpPr>
          <p:nvPr/>
        </p:nvSpPr>
        <p:spPr bwMode="auto">
          <a:xfrm>
            <a:off x="455613" y="5630863"/>
            <a:ext cx="82200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推论：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矩阵乘法不一定满足交换律，但是纯量阵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Symbol" panose="05050102010706020507" pitchFamily="18" charset="2"/>
                <a:ea typeface="楷体_GB2312" pitchFamily="49" charset="-122"/>
              </a:rPr>
              <a:t>lE</a:t>
            </a:r>
            <a:r>
              <a:rPr kumimoji="1" lang="en-US" altLang="zh-CN" sz="2400" b="1" smtClean="0">
                <a:solidFill>
                  <a:srgbClr val="00007D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与任何同阶方阵都是可交换的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4054" name="AutoShape 22"/>
          <p:cNvSpPr>
            <a:spLocks noChangeArrowheads="1"/>
          </p:cNvSpPr>
          <p:nvPr/>
        </p:nvSpPr>
        <p:spPr bwMode="auto">
          <a:xfrm>
            <a:off x="7019925" y="4579938"/>
            <a:ext cx="1873250" cy="865187"/>
          </a:xfrm>
          <a:prstGeom prst="wedgeRoundRectCallout">
            <a:avLst>
              <a:gd name="adj1" fmla="val -35509"/>
              <a:gd name="adj2" fmla="val 79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纯量阵不同于对角阵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9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/>
      <p:bldP spid="44041" grpId="0"/>
      <p:bldP spid="44040" grpId="0"/>
      <p:bldP spid="44045" grpId="0"/>
      <p:bldP spid="44046" grpId="0"/>
      <p:bldP spid="4405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685800" y="812800"/>
            <a:ext cx="5199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(5) 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矩阵的幂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  若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是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阶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方阵</a:t>
            </a:r>
            <a:r>
              <a:rPr kumimoji="1" lang="zh-CN" altLang="en-US" sz="2400" b="1" smtClean="0">
                <a:solidFill>
                  <a:srgbClr val="00007D"/>
                </a:solidFill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定义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3563938" y="1412875"/>
          <a:ext cx="19573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0" name="Equation" r:id="rId1" imgW="888365" imgH="355600" progId="Equation.DSMT4">
                  <p:embed/>
                </p:oleObj>
              </mc:Choice>
              <mc:Fallback>
                <p:oleObj name="Equation" r:id="rId1" imgW="888365" imgH="355600" progId="Equation.DSMT4">
                  <p:embed/>
                  <p:pic>
                    <p:nvPicPr>
                      <p:cNvPr id="0" name="图片 126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412875"/>
                        <a:ext cx="19573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85863" y="23701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显然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100263" y="2346325"/>
          <a:ext cx="3624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1" name="Equation" r:id="rId3" imgW="1638300" imgH="228600" progId="Equation.DSMT4">
                  <p:embed/>
                </p:oleObj>
              </mc:Choice>
              <mc:Fallback>
                <p:oleObj name="Equation" r:id="rId3" imgW="1638300" imgH="228600" progId="Equation.DSMT4">
                  <p:embed/>
                  <p:pic>
                    <p:nvPicPr>
                      <p:cNvPr id="0" name="图片 126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3" y="2346325"/>
                        <a:ext cx="36242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1763713" y="4273550"/>
          <a:ext cx="3890962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2" name="Equation" r:id="rId5" imgW="1765300" imgH="736600" progId="Equation.DSMT4">
                  <p:embed/>
                </p:oleObj>
              </mc:Choice>
              <mc:Fallback>
                <p:oleObj name="Equation" r:id="rId5" imgW="1765300" imgH="736600" progId="Equation.DSMT4">
                  <p:embed/>
                  <p:pic>
                    <p:nvPicPr>
                      <p:cNvPr id="0" name="图片 1269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273550"/>
                        <a:ext cx="3890962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7"/>
          <p:cNvSpPr txBox="1">
            <a:spLocks noChangeArrowheads="1"/>
          </p:cNvSpPr>
          <p:nvPr/>
        </p:nvSpPr>
        <p:spPr bwMode="auto">
          <a:xfrm>
            <a:off x="685800" y="3673475"/>
            <a:ext cx="477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思考：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下列等式在什么时候成立？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5830888" y="4857750"/>
            <a:ext cx="2773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、</a:t>
            </a:r>
            <a:r>
              <a:rPr kumimoji="1" lang="en-US" altLang="zh-CN" sz="2400" b="1" i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可交换时成立</a:t>
            </a:r>
            <a:endParaRPr kumimoji="1" lang="zh-CN" altLang="en-US" sz="2400" b="1" smtClean="0">
              <a:solidFill>
                <a:srgbClr val="FF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45072" name="AutoShape 16"/>
          <p:cNvSpPr/>
          <p:nvPr/>
        </p:nvSpPr>
        <p:spPr bwMode="auto">
          <a:xfrm>
            <a:off x="5589588" y="4221163"/>
            <a:ext cx="144462" cy="1728787"/>
          </a:xfrm>
          <a:prstGeom prst="rightBrace">
            <a:avLst>
              <a:gd name="adj1" fmla="val 99726"/>
              <a:gd name="adj2" fmla="val 52523"/>
            </a:avLst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5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/>
      <p:bldP spid="45066" grpId="0"/>
      <p:bldP spid="450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20" name="Group 16"/>
          <p:cNvGrpSpPr/>
          <p:nvPr/>
        </p:nvGrpSpPr>
        <p:grpSpPr bwMode="auto">
          <a:xfrm>
            <a:off x="1295400" y="2209800"/>
            <a:ext cx="7083425" cy="946150"/>
            <a:chOff x="816" y="1392"/>
            <a:chExt cx="4462" cy="596"/>
          </a:xfrm>
        </p:grpSpPr>
        <p:sp>
          <p:nvSpPr>
            <p:cNvPr id="72707" name="Text Box 3"/>
            <p:cNvSpPr txBox="1">
              <a:spLocks noChangeArrowheads="1"/>
            </p:cNvSpPr>
            <p:nvPr/>
          </p:nvSpPr>
          <p:spPr bwMode="auto">
            <a:xfrm>
              <a:off x="816" y="1392"/>
              <a:ext cx="4462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定义</a:t>
              </a:r>
              <a:r>
                <a:rPr lang="zh-CN" altLang="en-US" sz="2800" b="1">
                  <a:solidFill>
                    <a:srgbClr val="0000FF"/>
                  </a:solidFill>
                </a:rPr>
                <a:t> </a:t>
              </a:r>
              <a:r>
                <a:rPr lang="zh-CN" altLang="en-US" sz="2800" b="1"/>
                <a:t>    </a:t>
              </a:r>
              <a:r>
                <a:rPr lang="zh-CN" altLang="en-US" sz="2800" b="1">
                  <a:solidFill>
                    <a:schemeClr val="bg2"/>
                  </a:solidFill>
                </a:rPr>
                <a:t>把矩阵    的行换成同序数的列得到的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新矩阵，叫做    的转置矩阵，记作      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2709" name="Object 5"/>
            <p:cNvGraphicFramePr>
              <a:graphicFrameLocks noChangeAspect="1"/>
            </p:cNvGraphicFramePr>
            <p:nvPr/>
          </p:nvGraphicFramePr>
          <p:xfrm>
            <a:off x="4272" y="1680"/>
            <a:ext cx="29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0" name="公式" r:id="rId1" imgW="469900" imgH="381000" progId="Equation.3">
                    <p:embed/>
                  </p:oleObj>
                </mc:Choice>
                <mc:Fallback>
                  <p:oleObj name="公式" r:id="rId1" imgW="469900" imgH="381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680"/>
                          <a:ext cx="29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0" name="Object 6"/>
            <p:cNvGraphicFramePr>
              <a:graphicFrameLocks noChangeAspect="1"/>
            </p:cNvGraphicFramePr>
            <p:nvPr/>
          </p:nvGraphicFramePr>
          <p:xfrm>
            <a:off x="2266" y="1446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1" name="公式" r:id="rId3" imgW="317500" imgH="317500" progId="Equation.3">
                    <p:embed/>
                  </p:oleObj>
                </mc:Choice>
                <mc:Fallback>
                  <p:oleObj name="公式" r:id="rId3" imgW="3175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" y="1446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1" name="Object 7"/>
            <p:cNvGraphicFramePr>
              <a:graphicFrameLocks noChangeAspect="1"/>
            </p:cNvGraphicFramePr>
            <p:nvPr/>
          </p:nvGraphicFramePr>
          <p:xfrm>
            <a:off x="2249" y="172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72" name="公式" r:id="rId5" imgW="317500" imgH="317500" progId="Equation.3">
                    <p:embed/>
                  </p:oleObj>
                </mc:Choice>
                <mc:Fallback>
                  <p:oleObj name="公式" r:id="rId5" imgW="317500" imgH="317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9" y="172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1295400" y="3886200"/>
            <a:ext cx="542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例</a:t>
            </a:r>
            <a:endParaRPr lang="zh-CN" altLang="en-US" sz="2800" b="1">
              <a:solidFill>
                <a:schemeClr val="bg2"/>
              </a:solidFill>
            </a:endParaRPr>
          </a:p>
        </p:txBody>
      </p:sp>
      <p:graphicFrame>
        <p:nvGraphicFramePr>
          <p:cNvPr id="72713" name="Object 9"/>
          <p:cNvGraphicFramePr>
            <a:graphicFrameLocks noChangeAspect="1"/>
          </p:cNvGraphicFramePr>
          <p:nvPr/>
        </p:nvGraphicFramePr>
        <p:xfrm>
          <a:off x="2241550" y="3689350"/>
          <a:ext cx="2298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3" name="Equation" r:id="rId6" imgW="2298700" imgH="977900" progId="Equation.3">
                  <p:embed/>
                </p:oleObj>
              </mc:Choice>
              <mc:Fallback>
                <p:oleObj name="Equation" r:id="rId6" imgW="22987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689350"/>
                        <a:ext cx="2298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5213350" y="3352800"/>
          <a:ext cx="1981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4" name="Equation" r:id="rId8" imgW="1981200" imgH="1511300" progId="Equation.3">
                  <p:embed/>
                </p:oleObj>
              </mc:Choice>
              <mc:Fallback>
                <p:oleObj name="Equation" r:id="rId8" imgW="1981200" imgH="151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3350" y="3352800"/>
                        <a:ext cx="1981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/>
          <p:cNvGraphicFramePr>
            <a:graphicFrameLocks noChangeAspect="1"/>
          </p:cNvGraphicFramePr>
          <p:nvPr/>
        </p:nvGraphicFramePr>
        <p:xfrm>
          <a:off x="2373313" y="5346700"/>
          <a:ext cx="157797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10" imgW="1828800" imgH="419100" progId="Equation.3">
                  <p:embed/>
                </p:oleObj>
              </mc:Choice>
              <mc:Fallback>
                <p:oleObj name="Equation" r:id="rId10" imgW="18288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5346700"/>
                        <a:ext cx="157797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/>
          <p:cNvGraphicFramePr>
            <a:graphicFrameLocks noChangeAspect="1"/>
          </p:cNvGraphicFramePr>
          <p:nvPr/>
        </p:nvGraphicFramePr>
        <p:xfrm>
          <a:off x="5370513" y="5086350"/>
          <a:ext cx="145097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12" imgW="1625600" imgH="977900" progId="Equation.3">
                  <p:embed/>
                </p:oleObj>
              </mc:Choice>
              <mc:Fallback>
                <p:oleObj name="Equation" r:id="rId12" imgW="16256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0513" y="5086350"/>
                        <a:ext cx="145097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1143000" y="1554163"/>
            <a:ext cx="2617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１、转置矩阵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72719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四、矩阵的其它运算</a:t>
            </a:r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2" grpId="0" autoUpdateAnimBg="0"/>
      <p:bldP spid="72717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295400" y="990600"/>
            <a:ext cx="449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转置矩阵的运算性质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676400" y="1905000"/>
          <a:ext cx="2044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6" name="Equation" r:id="rId1" imgW="2044065" imgH="546100" progId="Equation.3">
                  <p:embed/>
                </p:oleObj>
              </mc:Choice>
              <mc:Fallback>
                <p:oleObj name="Equation" r:id="rId1" imgW="2044065" imgH="546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2044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676400" y="2895600"/>
          <a:ext cx="3492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7" name="Equation" r:id="rId3" imgW="3492500" imgH="495300" progId="Equation.3">
                  <p:embed/>
                </p:oleObj>
              </mc:Choice>
              <mc:Fallback>
                <p:oleObj name="Equation" r:id="rId3" imgW="3492500" imgH="495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95600"/>
                        <a:ext cx="3492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682750" y="3886200"/>
          <a:ext cx="2451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8" name="Equation" r:id="rId5" imgW="2451100" imgH="495300" progId="Equation.3">
                  <p:embed/>
                </p:oleObj>
              </mc:Choice>
              <mc:Fallback>
                <p:oleObj name="Equation" r:id="rId5" imgW="2451100" imgH="495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3886200"/>
                        <a:ext cx="2451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676400" y="4800600"/>
          <a:ext cx="27940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59" name="Equation" r:id="rId7" imgW="2794000" imgH="495300" progId="Equation.3">
                  <p:embed/>
                </p:oleObj>
              </mc:Choice>
              <mc:Fallback>
                <p:oleObj name="Equation" r:id="rId7" imgW="27940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27940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026"/>
          <p:cNvSpPr>
            <a:spLocks noChangeArrowheads="1"/>
          </p:cNvSpPr>
          <p:nvPr/>
        </p:nvSpPr>
        <p:spPr bwMode="auto">
          <a:xfrm>
            <a:off x="914400" y="762000"/>
            <a:ext cx="1984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5   </a:t>
            </a:r>
            <a:r>
              <a:rPr lang="zh-CN" altLang="en-US" sz="2800" b="1">
                <a:latin typeface="宋体" panose="02010600030101010101" pitchFamily="2" charset="-122"/>
              </a:rPr>
              <a:t>已知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83971" name="Object 1027"/>
          <p:cNvGraphicFramePr>
            <a:graphicFrameLocks noChangeAspect="1"/>
          </p:cNvGraphicFramePr>
          <p:nvPr/>
        </p:nvGraphicFramePr>
        <p:xfrm>
          <a:off x="1219200" y="1295400"/>
          <a:ext cx="5384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7" name="Equation" r:id="rId1" imgW="5384800" imgH="1511300" progId="Equation.3">
                  <p:embed/>
                </p:oleObj>
              </mc:Choice>
              <mc:Fallback>
                <p:oleObj name="Equation" r:id="rId1" imgW="5384800" imgH="15113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295400"/>
                        <a:ext cx="5384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1028"/>
          <p:cNvGraphicFramePr>
            <a:graphicFrameLocks noChangeAspect="1"/>
          </p:cNvGraphicFramePr>
          <p:nvPr/>
        </p:nvGraphicFramePr>
        <p:xfrm>
          <a:off x="6781800" y="1676400"/>
          <a:ext cx="14859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8" name="Equation" r:id="rId3" imgW="1485265" imgH="495300" progId="Equation.3">
                  <p:embed/>
                </p:oleObj>
              </mc:Choice>
              <mc:Fallback>
                <p:oleObj name="Equation" r:id="rId3" imgW="1485265" imgH="495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14859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3" name="Text Box 1029"/>
          <p:cNvSpPr txBox="1">
            <a:spLocks noChangeArrowheads="1"/>
          </p:cNvSpPr>
          <p:nvPr/>
        </p:nvSpPr>
        <p:spPr bwMode="auto">
          <a:xfrm>
            <a:off x="914400" y="27432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解法</a:t>
            </a:r>
            <a:r>
              <a:rPr lang="en-US" altLang="zh-CN" sz="2800" b="1">
                <a:ea typeface="黑体" panose="02010609060101010101" pitchFamily="2" charset="-122"/>
              </a:rPr>
              <a:t>1</a:t>
            </a:r>
            <a:endParaRPr lang="en-US" altLang="zh-CN" sz="2800" b="1">
              <a:ea typeface="黑体" panose="02010609060101010101" pitchFamily="2" charset="-122"/>
            </a:endParaRPr>
          </a:p>
        </p:txBody>
      </p:sp>
      <p:graphicFrame>
        <p:nvGraphicFramePr>
          <p:cNvPr id="83974" name="Object 1030"/>
          <p:cNvGraphicFramePr>
            <a:graphicFrameLocks noChangeAspect="1"/>
          </p:cNvGraphicFramePr>
          <p:nvPr/>
        </p:nvGraphicFramePr>
        <p:xfrm>
          <a:off x="914400" y="3276600"/>
          <a:ext cx="4800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89" name="Equation" r:id="rId5" imgW="4800600" imgH="1511300" progId="Equation.3">
                  <p:embed/>
                </p:oleObj>
              </mc:Choice>
              <mc:Fallback>
                <p:oleObj name="Equation" r:id="rId5" imgW="4800600" imgH="1511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76600"/>
                        <a:ext cx="4800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1031"/>
          <p:cNvGraphicFramePr>
            <a:graphicFrameLocks noChangeAspect="1"/>
          </p:cNvGraphicFramePr>
          <p:nvPr/>
        </p:nvGraphicFramePr>
        <p:xfrm>
          <a:off x="1905000" y="4953000"/>
          <a:ext cx="2552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0" name="Equation" r:id="rId7" imgW="2552700" imgH="977900" progId="Equation.3">
                  <p:embed/>
                </p:oleObj>
              </mc:Choice>
              <mc:Fallback>
                <p:oleObj name="Equation" r:id="rId7" imgW="2552700" imgH="9779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552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1032"/>
          <p:cNvGraphicFramePr>
            <a:graphicFrameLocks noChangeAspect="1"/>
          </p:cNvGraphicFramePr>
          <p:nvPr/>
        </p:nvGraphicFramePr>
        <p:xfrm>
          <a:off x="5791200" y="3352800"/>
          <a:ext cx="281940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91" name="Equation" r:id="rId9" imgW="3200400" imgH="1511300" progId="Equation.3">
                  <p:embed/>
                </p:oleObj>
              </mc:Choice>
              <mc:Fallback>
                <p:oleObj name="Equation" r:id="rId9" imgW="3200400" imgH="15113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352800"/>
                        <a:ext cx="281940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026"/>
          <p:cNvSpPr>
            <a:spLocks noChangeArrowheads="1"/>
          </p:cNvSpPr>
          <p:nvPr/>
        </p:nvSpPr>
        <p:spPr bwMode="auto">
          <a:xfrm>
            <a:off x="914400" y="762000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解法</a:t>
            </a:r>
            <a:r>
              <a:rPr lang="en-US" altLang="zh-CN" sz="2800" b="1">
                <a:ea typeface="黑体" panose="02010609060101010101" pitchFamily="2" charset="-122"/>
              </a:rPr>
              <a:t>2</a:t>
            </a:r>
            <a:endParaRPr lang="en-US" altLang="zh-CN" sz="2800" b="1">
              <a:ea typeface="黑体" panose="02010609060101010101" pitchFamily="2" charset="-122"/>
            </a:endParaRPr>
          </a:p>
        </p:txBody>
      </p:sp>
      <p:graphicFrame>
        <p:nvGraphicFramePr>
          <p:cNvPr id="84995" name="Object 1027"/>
          <p:cNvGraphicFramePr>
            <a:graphicFrameLocks noChangeAspect="1"/>
          </p:cNvGraphicFramePr>
          <p:nvPr/>
        </p:nvGraphicFramePr>
        <p:xfrm>
          <a:off x="990600" y="1981200"/>
          <a:ext cx="2197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7" name="Equation" r:id="rId1" imgW="2197100" imgH="482600" progId="Equation.3">
                  <p:embed/>
                </p:oleObj>
              </mc:Choice>
              <mc:Fallback>
                <p:oleObj name="Equation" r:id="rId1" imgW="2197100" imgH="4826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81200"/>
                        <a:ext cx="2197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6" name="Object 1028"/>
          <p:cNvGraphicFramePr>
            <a:graphicFrameLocks noChangeAspect="1"/>
          </p:cNvGraphicFramePr>
          <p:nvPr/>
        </p:nvGraphicFramePr>
        <p:xfrm>
          <a:off x="1981200" y="2743200"/>
          <a:ext cx="34036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8" name="Equation" r:id="rId3" imgW="3403600" imgH="1511300" progId="Equation.3">
                  <p:embed/>
                </p:oleObj>
              </mc:Choice>
              <mc:Fallback>
                <p:oleObj name="Equation" r:id="rId3" imgW="3403600" imgH="15113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43200"/>
                        <a:ext cx="34036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1030"/>
          <p:cNvGraphicFramePr>
            <a:graphicFrameLocks noChangeAspect="1"/>
          </p:cNvGraphicFramePr>
          <p:nvPr/>
        </p:nvGraphicFramePr>
        <p:xfrm>
          <a:off x="5410200" y="2743200"/>
          <a:ext cx="1657350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9" name="Equation" r:id="rId5" imgW="1879600" imgH="1511300" progId="Equation.3">
                  <p:embed/>
                </p:oleObj>
              </mc:Choice>
              <mc:Fallback>
                <p:oleObj name="Equation" r:id="rId5" imgW="1879600" imgH="15113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743200"/>
                        <a:ext cx="1657350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914400" y="1017588"/>
            <a:ext cx="31988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、方阵的行列式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pSp>
        <p:nvGrpSpPr>
          <p:cNvPr id="74755" name="Group 3"/>
          <p:cNvGrpSpPr/>
          <p:nvPr/>
        </p:nvGrpSpPr>
        <p:grpSpPr bwMode="auto">
          <a:xfrm>
            <a:off x="990600" y="1719263"/>
            <a:ext cx="7439025" cy="947737"/>
            <a:chOff x="624" y="1083"/>
            <a:chExt cx="4686" cy="597"/>
          </a:xfrm>
        </p:grpSpPr>
        <p:sp>
          <p:nvSpPr>
            <p:cNvPr id="74756" name="Text Box 4"/>
            <p:cNvSpPr txBox="1">
              <a:spLocks noChangeArrowheads="1"/>
            </p:cNvSpPr>
            <p:nvPr/>
          </p:nvSpPr>
          <p:spPr bwMode="auto">
            <a:xfrm>
              <a:off x="624" y="1083"/>
              <a:ext cx="468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定义</a:t>
              </a:r>
              <a:r>
                <a:rPr lang="zh-CN" altLang="en-US" sz="2800" b="1"/>
                <a:t>    </a:t>
              </a:r>
              <a:r>
                <a:rPr lang="zh-CN" altLang="en-US" sz="2800" b="1">
                  <a:solidFill>
                    <a:schemeClr val="bg2"/>
                  </a:solidFill>
                </a:rPr>
                <a:t>由    阶方阵     的元素所构成的行列式，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叫做方阵      的行列式，记作       或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1594" y="1185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4" name="公式" r:id="rId1" imgW="241300" imgH="254000" progId="Equation.3">
                    <p:embed/>
                  </p:oleObj>
                </mc:Choice>
                <mc:Fallback>
                  <p:oleObj name="公式" r:id="rId1" imgW="241300" imgH="254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1185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8" name="Object 6"/>
            <p:cNvGraphicFramePr>
              <a:graphicFrameLocks noChangeAspect="1"/>
            </p:cNvGraphicFramePr>
            <p:nvPr/>
          </p:nvGraphicFramePr>
          <p:xfrm>
            <a:off x="2506" y="1137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5" name="公式" r:id="rId3" imgW="317500" imgH="317500" progId="Equation.3">
                    <p:embed/>
                  </p:oleObj>
                </mc:Choice>
                <mc:Fallback>
                  <p:oleObj name="公式" r:id="rId3" imgW="3175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6" y="1137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Object 7"/>
            <p:cNvGraphicFramePr>
              <a:graphicFrameLocks noChangeAspect="1"/>
            </p:cNvGraphicFramePr>
            <p:nvPr/>
          </p:nvGraphicFramePr>
          <p:xfrm>
            <a:off x="1625" y="1425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6" name="公式" r:id="rId5" imgW="317500" imgH="317500" progId="Equation.3">
                    <p:embed/>
                  </p:oleObj>
                </mc:Choice>
                <mc:Fallback>
                  <p:oleObj name="公式" r:id="rId5" imgW="317500" imgH="317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5" y="1425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0" name="Object 8"/>
            <p:cNvGraphicFramePr>
              <a:graphicFrameLocks noChangeAspect="1"/>
            </p:cNvGraphicFramePr>
            <p:nvPr/>
          </p:nvGraphicFramePr>
          <p:xfrm>
            <a:off x="3593" y="1377"/>
            <a:ext cx="24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7" name="公式" r:id="rId6" imgW="393700" imgH="482600" progId="Equation.3">
                    <p:embed/>
                  </p:oleObj>
                </mc:Choice>
                <mc:Fallback>
                  <p:oleObj name="公式" r:id="rId6" imgW="393700" imgH="48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3" y="1377"/>
                          <a:ext cx="24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4180" y="1429"/>
            <a:ext cx="5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8" name="Equation" r:id="rId8" imgW="888365" imgH="317500" progId="Equation.3">
                    <p:embed/>
                  </p:oleObj>
                </mc:Choice>
                <mc:Fallback>
                  <p:oleObj name="Equation" r:id="rId8" imgW="888365" imgH="317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0" y="1429"/>
                          <a:ext cx="5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143000" y="2895600"/>
          <a:ext cx="22606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9" name="公式" r:id="rId10" imgW="2260600" imgH="1041400" progId="Equation.3">
                  <p:embed/>
                </p:oleObj>
              </mc:Choice>
              <mc:Fallback>
                <p:oleObj name="公式" r:id="rId10" imgW="2260600" imgH="1041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22606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790950" y="287655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0" name="Equation" r:id="rId12" imgW="1917700" imgH="977900" progId="Equation.3">
                  <p:embed/>
                </p:oleObj>
              </mc:Choice>
              <mc:Fallback>
                <p:oleObj name="Equation" r:id="rId12" imgW="19177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0950" y="287655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5772150" y="3189288"/>
          <a:ext cx="7874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1" name="Equation" r:id="rId14" imgW="786765" imgH="317500" progId="Equation.3">
                  <p:embed/>
                </p:oleObj>
              </mc:Choice>
              <mc:Fallback>
                <p:oleObj name="Equation" r:id="rId14" imgW="786765" imgH="317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150" y="3189288"/>
                        <a:ext cx="7874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1066800" y="4357688"/>
            <a:ext cx="1619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运算性质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2851150" y="4364038"/>
          <a:ext cx="18161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2" name="Equation" r:id="rId16" imgW="1815465" imgH="546100" progId="Equation.3">
                  <p:embed/>
                </p:oleObj>
              </mc:Choice>
              <mc:Fallback>
                <p:oleObj name="Equation" r:id="rId16" imgW="1815465" imgH="546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1150" y="4364038"/>
                        <a:ext cx="1816100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5588000" y="4389438"/>
          <a:ext cx="21717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Equation" r:id="rId18" imgW="2171700" imgH="482600" progId="Equation.3">
                  <p:embed/>
                </p:oleObj>
              </mc:Choice>
              <mc:Fallback>
                <p:oleObj name="Equation" r:id="rId18" imgW="2171700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389438"/>
                        <a:ext cx="21717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2895600" y="5410200"/>
          <a:ext cx="2247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4" name="Equation" r:id="rId20" imgW="2247900" imgH="444500" progId="Equation.3">
                  <p:embed/>
                </p:oleObj>
              </mc:Choice>
              <mc:Fallback>
                <p:oleObj name="Equation" r:id="rId20" imgW="2247900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10200"/>
                        <a:ext cx="2247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7"/>
          <p:cNvGraphicFramePr>
            <a:graphicFrameLocks noChangeAspect="1"/>
          </p:cNvGraphicFramePr>
          <p:nvPr/>
        </p:nvGraphicFramePr>
        <p:xfrm>
          <a:off x="5613400" y="5405438"/>
          <a:ext cx="20701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5" name="Equation" r:id="rId22" imgW="2070100" imgH="444500" progId="Equation.3">
                  <p:embed/>
                </p:oleObj>
              </mc:Choice>
              <mc:Fallback>
                <p:oleObj name="Equation" r:id="rId22" imgW="2070100" imgH="444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5405438"/>
                        <a:ext cx="20701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914400" y="1676400"/>
            <a:ext cx="181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１、定义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1143000" y="3505200"/>
          <a:ext cx="7164388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8" name="公式" r:id="rId1" imgW="7162800" imgH="2209800" progId="Equation.3">
                  <p:embed/>
                </p:oleObj>
              </mc:Choice>
              <mc:Fallback>
                <p:oleObj name="公式" r:id="rId1" imgW="7162800" imgH="220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505200"/>
                        <a:ext cx="7164388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一、矩阵的加法</a:t>
            </a:r>
            <a:endParaRPr lang="zh-CN" altLang="en-US"/>
          </a:p>
        </p:txBody>
      </p:sp>
      <p:grpSp>
        <p:nvGrpSpPr>
          <p:cNvPr id="54285" name="Group 13"/>
          <p:cNvGrpSpPr/>
          <p:nvPr/>
        </p:nvGrpSpPr>
        <p:grpSpPr bwMode="auto">
          <a:xfrm>
            <a:off x="914400" y="2362200"/>
            <a:ext cx="7942263" cy="946150"/>
            <a:chOff x="576" y="1488"/>
            <a:chExt cx="5003" cy="596"/>
          </a:xfrm>
        </p:grpSpPr>
        <p:grpSp>
          <p:nvGrpSpPr>
            <p:cNvPr id="54276" name="Group 4"/>
            <p:cNvGrpSpPr/>
            <p:nvPr/>
          </p:nvGrpSpPr>
          <p:grpSpPr bwMode="auto">
            <a:xfrm>
              <a:off x="576" y="1488"/>
              <a:ext cx="5003" cy="596"/>
              <a:chOff x="768" y="1056"/>
              <a:chExt cx="5003" cy="596"/>
            </a:xfrm>
          </p:grpSpPr>
          <p:sp>
            <p:nvSpPr>
              <p:cNvPr id="54277" name="Text Box 5"/>
              <p:cNvSpPr txBox="1">
                <a:spLocks noChangeArrowheads="1"/>
              </p:cNvSpPr>
              <p:nvPr/>
            </p:nvSpPr>
            <p:spPr bwMode="auto">
              <a:xfrm>
                <a:off x="768" y="1056"/>
                <a:ext cx="5003" cy="5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800" b="1">
                    <a:solidFill>
                      <a:schemeClr val="bg2"/>
                    </a:solidFill>
                  </a:rPr>
                  <a:t>设有两个          矩阵                                 那末矩阵    </a:t>
                </a:r>
                <a:endParaRPr lang="zh-CN" altLang="en-US" sz="2800" b="1">
                  <a:solidFill>
                    <a:schemeClr val="bg2"/>
                  </a:solidFill>
                </a:endParaRPr>
              </a:p>
              <a:p>
                <a:r>
                  <a:rPr lang="zh-CN" altLang="en-US" sz="2800" b="1">
                    <a:solidFill>
                      <a:schemeClr val="bg2"/>
                    </a:solidFill>
                  </a:rPr>
                  <a:t>     与    的和记作         ，规定为</a:t>
                </a:r>
                <a:endParaRPr lang="zh-CN" altLang="en-US" sz="2800" b="1">
                  <a:solidFill>
                    <a:schemeClr val="bg2"/>
                  </a:solidFill>
                </a:endParaRPr>
              </a:p>
            </p:txBody>
          </p:sp>
          <p:graphicFrame>
            <p:nvGraphicFramePr>
              <p:cNvPr id="54278" name="Object 6"/>
              <p:cNvGraphicFramePr>
                <a:graphicFrameLocks noChangeAspect="1"/>
              </p:cNvGraphicFramePr>
              <p:nvPr/>
            </p:nvGraphicFramePr>
            <p:xfrm>
              <a:off x="1728" y="1152"/>
              <a:ext cx="552" cy="1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29" name="公式" r:id="rId3" imgW="875665" imgH="254000" progId="Equation.3">
                      <p:embed/>
                    </p:oleObj>
                  </mc:Choice>
                  <mc:Fallback>
                    <p:oleObj name="公式" r:id="rId3" imgW="875665" imgH="2540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1152"/>
                            <a:ext cx="552" cy="1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79" name="Object 7"/>
              <p:cNvGraphicFramePr>
                <a:graphicFrameLocks noChangeAspect="1"/>
              </p:cNvGraphicFramePr>
              <p:nvPr/>
            </p:nvGraphicFramePr>
            <p:xfrm>
              <a:off x="2784" y="1104"/>
              <a:ext cx="176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0" name="公式" r:id="rId5" imgW="2794000" imgH="495300" progId="Equation.3">
                      <p:embed/>
                    </p:oleObj>
                  </mc:Choice>
                  <mc:Fallback>
                    <p:oleObj name="公式" r:id="rId5" imgW="2794000" imgH="4953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1104"/>
                            <a:ext cx="1760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0" name="Object 8"/>
              <p:cNvGraphicFramePr>
                <a:graphicFrameLocks noChangeAspect="1"/>
              </p:cNvGraphicFramePr>
              <p:nvPr/>
            </p:nvGraphicFramePr>
            <p:xfrm>
              <a:off x="864" y="1392"/>
              <a:ext cx="1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1" name="公式" r:id="rId7" imgW="317500" imgH="317500" progId="Equation.3">
                      <p:embed/>
                    </p:oleObj>
                  </mc:Choice>
                  <mc:Fallback>
                    <p:oleObj name="公式" r:id="rId7" imgW="317500" imgH="317500" progId="Equation.3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1392"/>
                            <a:ext cx="19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281" name="Object 9"/>
              <p:cNvGraphicFramePr>
                <a:graphicFrameLocks noChangeAspect="1"/>
              </p:cNvGraphicFramePr>
              <p:nvPr/>
            </p:nvGraphicFramePr>
            <p:xfrm>
              <a:off x="1344" y="1392"/>
              <a:ext cx="199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4332" name="公式" r:id="rId9" imgW="317500" imgH="317500" progId="Equation.3">
                      <p:embed/>
                    </p:oleObj>
                  </mc:Choice>
                  <mc:Fallback>
                    <p:oleObj name="公式" r:id="rId9" imgW="317500" imgH="317500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392"/>
                            <a:ext cx="199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4284" name="Object 12"/>
            <p:cNvGraphicFramePr>
              <a:graphicFrameLocks noChangeAspect="1"/>
            </p:cNvGraphicFramePr>
            <p:nvPr/>
          </p:nvGraphicFramePr>
          <p:xfrm>
            <a:off x="2244" y="1812"/>
            <a:ext cx="5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333" name="Equation" r:id="rId11" imgW="888365" imgH="304800" progId="Equation.3">
                    <p:embed/>
                  </p:oleObj>
                </mc:Choice>
                <mc:Fallback>
                  <p:oleObj name="Equation" r:id="rId11" imgW="888365" imgH="3048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4" y="1812"/>
                          <a:ext cx="56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639763" y="765175"/>
            <a:ext cx="818038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证明：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要使得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|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AB|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</a:rPr>
              <a:t>|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</a:rPr>
              <a:t>A| |B|</a:t>
            </a:r>
            <a:r>
              <a:rPr kumimoji="1" lang="en-US" altLang="zh-CN" sz="2400" smtClean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有意义，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、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必为同阶方阵，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假设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</a:rPr>
              <a:t>A =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</a:rPr>
              <a:t>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</a:rPr>
              <a:t>n</a:t>
            </a:r>
            <a:r>
              <a:rPr kumimoji="1" lang="zh-CN" altLang="zh-CN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</a:rPr>
              <a:t>n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</a:rPr>
              <a:t>，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</a:rPr>
              <a:t>B =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</a:rPr>
              <a:t> 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</a:rPr>
              <a:t>)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</a:rPr>
              <a:t>n</a:t>
            </a:r>
            <a:r>
              <a:rPr kumimoji="1" lang="zh-CN" altLang="zh-CN" sz="2400" b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×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</a:rPr>
              <a:t>n </a:t>
            </a:r>
            <a:r>
              <a:rPr kumimoji="1" lang="en-US" altLang="zh-CN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endParaRPr kumimoji="1" lang="en-US" altLang="zh-CN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639763" y="2038350"/>
            <a:ext cx="8180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我们以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3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为例，构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造一个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6</a:t>
            </a:r>
            <a:r>
              <a:rPr kumimoji="1"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阶</a:t>
            </a:r>
            <a:r>
              <a:rPr kumimoji="1" lang="zh-CN" altLang="en-US" sz="2400" b="1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行列式</a:t>
            </a:r>
            <a:endParaRPr kumimoji="1" lang="zh-CN" altLang="en-US" sz="2400" b="1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/>
        </p:nvGraphicFramePr>
        <p:xfrm>
          <a:off x="2093913" y="2924175"/>
          <a:ext cx="4292600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4" name="Equation" r:id="rId1" imgW="2146300" imgH="1397000" progId="Equation.DSMT4">
                  <p:embed/>
                </p:oleObj>
              </mc:Choice>
              <mc:Fallback>
                <p:oleObj name="Equation" r:id="rId1" imgW="2146300" imgH="1397000" progId="Equation.DSMT4">
                  <p:embed/>
                  <p:pic>
                    <p:nvPicPr>
                      <p:cNvPr id="0" name="图片 128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2924175"/>
                        <a:ext cx="4292600" cy="279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2714625" y="2981325"/>
            <a:ext cx="1800225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8803" name="Rectangle 19"/>
          <p:cNvSpPr>
            <a:spLocks noChangeArrowheads="1"/>
          </p:cNvSpPr>
          <p:nvPr/>
        </p:nvSpPr>
        <p:spPr bwMode="auto">
          <a:xfrm>
            <a:off x="4514850" y="4349750"/>
            <a:ext cx="1800225" cy="13684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18809" name="Object 25"/>
          <p:cNvGraphicFramePr>
            <a:graphicFrameLocks noChangeAspect="1"/>
          </p:cNvGraphicFramePr>
          <p:nvPr/>
        </p:nvGraphicFramePr>
        <p:xfrm>
          <a:off x="6394450" y="4119563"/>
          <a:ext cx="1346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5" name="Equation" r:id="rId3" imgW="673100" imgH="203200" progId="Equation.DSMT4">
                  <p:embed/>
                </p:oleObj>
              </mc:Choice>
              <mc:Fallback>
                <p:oleObj name="Equation" r:id="rId3" imgW="673100" imgH="203200" progId="Equation.DSMT4">
                  <p:embed/>
                  <p:pic>
                    <p:nvPicPr>
                      <p:cNvPr id="0" name="图片 128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4119563"/>
                        <a:ext cx="1346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8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18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18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build="p"/>
      <p:bldP spid="118787" grpId="0"/>
      <p:bldP spid="118802" grpId="0" animBg="1"/>
      <p:bldP spid="1188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4716463" y="750888"/>
          <a:ext cx="4249737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5" name="Equation" r:id="rId1" imgW="2362200" imgH="1397000" progId="Equation.DSMT4">
                  <p:embed/>
                </p:oleObj>
              </mc:Choice>
              <mc:Fallback>
                <p:oleObj name="Equation" r:id="rId1" imgW="2362200" imgH="1397000" progId="Equation.DSMT4">
                  <p:embed/>
                  <p:pic>
                    <p:nvPicPr>
                      <p:cNvPr id="0" name="图片 129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750888"/>
                        <a:ext cx="4249737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/>
          <p:cNvGraphicFramePr>
            <a:graphicFrameLocks noChangeAspect="1"/>
          </p:cNvGraphicFramePr>
          <p:nvPr/>
        </p:nvGraphicFramePr>
        <p:xfrm>
          <a:off x="3543300" y="1487488"/>
          <a:ext cx="10493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6" name="Equation" r:id="rId3" imgW="584200" imgH="228600" progId="Equation.DSMT4">
                  <p:embed/>
                </p:oleObj>
              </mc:Choice>
              <mc:Fallback>
                <p:oleObj name="Equation" r:id="rId3" imgW="584200" imgH="228600" progId="Equation.DSMT4">
                  <p:embed/>
                  <p:pic>
                    <p:nvPicPr>
                      <p:cNvPr id="0" name="图片 129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487488"/>
                        <a:ext cx="10493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34925" y="620713"/>
          <a:ext cx="336073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7" name="Equation" r:id="rId5" imgW="1866900" imgH="1397000" progId="Equation.DSMT4">
                  <p:embed/>
                </p:oleObj>
              </mc:Choice>
              <mc:Fallback>
                <p:oleObj name="Equation" r:id="rId5" imgW="1866900" imgH="1397000" progId="Equation.DSMT4">
                  <p:embed/>
                  <p:pic>
                    <p:nvPicPr>
                      <p:cNvPr id="0" name="图片 129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" y="620713"/>
                        <a:ext cx="3360738" cy="251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5"/>
          <p:cNvSpPr>
            <a:spLocks noChangeAspect="1" noChangeArrowheads="1"/>
          </p:cNvSpPr>
          <p:nvPr/>
        </p:nvSpPr>
        <p:spPr bwMode="auto">
          <a:xfrm>
            <a:off x="111125" y="677863"/>
            <a:ext cx="1619250" cy="123031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9814" name="Rectangle 6"/>
          <p:cNvSpPr>
            <a:spLocks noChangeAspect="1" noChangeArrowheads="1"/>
          </p:cNvSpPr>
          <p:nvPr/>
        </p:nvSpPr>
        <p:spPr bwMode="auto">
          <a:xfrm>
            <a:off x="1728788" y="1911350"/>
            <a:ext cx="1619250" cy="1230313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19819" name="Object 11"/>
          <p:cNvGraphicFramePr>
            <a:graphicFrameLocks noChangeAspect="1"/>
          </p:cNvGraphicFramePr>
          <p:nvPr/>
        </p:nvGraphicFramePr>
        <p:xfrm>
          <a:off x="3554413" y="1081088"/>
          <a:ext cx="10287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8" name="Equation" r:id="rId7" imgW="571500" imgH="228600" progId="Equation.DSMT4">
                  <p:embed/>
                </p:oleObj>
              </mc:Choice>
              <mc:Fallback>
                <p:oleObj name="Equation" r:id="rId7" imgW="571500" imgH="228600" progId="Equation.DSMT4">
                  <p:embed/>
                  <p:pic>
                    <p:nvPicPr>
                      <p:cNvPr id="0" name="图片 129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413" y="1081088"/>
                        <a:ext cx="102870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20" name="Group 12"/>
          <p:cNvGrpSpPr/>
          <p:nvPr/>
        </p:nvGrpSpPr>
        <p:grpSpPr bwMode="auto">
          <a:xfrm>
            <a:off x="3492500" y="1901825"/>
            <a:ext cx="1152525" cy="57150"/>
            <a:chOff x="2562" y="2623"/>
            <a:chExt cx="726" cy="36"/>
          </a:xfrm>
        </p:grpSpPr>
        <p:sp>
          <p:nvSpPr>
            <p:cNvPr id="119821" name="Line 13"/>
            <p:cNvSpPr>
              <a:spLocks noChangeShapeType="1"/>
            </p:cNvSpPr>
            <p:nvPr/>
          </p:nvSpPr>
          <p:spPr bwMode="auto">
            <a:xfrm>
              <a:off x="2562" y="262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9822" name="Line 14"/>
            <p:cNvSpPr>
              <a:spLocks noChangeShapeType="1"/>
            </p:cNvSpPr>
            <p:nvPr/>
          </p:nvSpPr>
          <p:spPr bwMode="auto">
            <a:xfrm>
              <a:off x="2562" y="265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6429375" y="765175"/>
            <a:ext cx="792163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9824" name="Rectangle 16"/>
          <p:cNvSpPr>
            <a:spLocks noChangeArrowheads="1"/>
          </p:cNvSpPr>
          <p:nvPr/>
        </p:nvSpPr>
        <p:spPr bwMode="auto">
          <a:xfrm>
            <a:off x="7250113" y="765175"/>
            <a:ext cx="792162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8072438" y="765175"/>
            <a:ext cx="792162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19827" name="Object 19"/>
          <p:cNvGraphicFramePr>
            <a:graphicFrameLocks noChangeAspect="1"/>
          </p:cNvGraphicFramePr>
          <p:nvPr/>
        </p:nvGraphicFramePr>
        <p:xfrm>
          <a:off x="3543300" y="1893888"/>
          <a:ext cx="10493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39" name="Equation" r:id="rId9" imgW="584200" imgH="228600" progId="Equation.DSMT4">
                  <p:embed/>
                </p:oleObj>
              </mc:Choice>
              <mc:Fallback>
                <p:oleObj name="Equation" r:id="rId9" imgW="584200" imgH="228600" progId="Equation.DSMT4">
                  <p:embed/>
                  <p:pic>
                    <p:nvPicPr>
                      <p:cNvPr id="0" name="图片 129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1893888"/>
                        <a:ext cx="10493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8" name="Object 20"/>
          <p:cNvGraphicFramePr>
            <a:graphicFrameLocks noChangeAspect="1"/>
          </p:cNvGraphicFramePr>
          <p:nvPr/>
        </p:nvGraphicFramePr>
        <p:xfrm>
          <a:off x="938213" y="4340225"/>
          <a:ext cx="10715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0" name="Equation" r:id="rId11" imgW="596900" imgH="228600" progId="Equation.DSMT4">
                  <p:embed/>
                </p:oleObj>
              </mc:Choice>
              <mc:Fallback>
                <p:oleObj name="Equation" r:id="rId11" imgW="596900" imgH="228600" progId="Equation.DSMT4">
                  <p:embed/>
                  <p:pic>
                    <p:nvPicPr>
                      <p:cNvPr id="0" name="图片 129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340225"/>
                        <a:ext cx="10715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9" name="Object 21"/>
          <p:cNvGraphicFramePr>
            <a:graphicFrameLocks noChangeAspect="1"/>
          </p:cNvGraphicFramePr>
          <p:nvPr/>
        </p:nvGraphicFramePr>
        <p:xfrm>
          <a:off x="2111375" y="3579813"/>
          <a:ext cx="6854825" cy="25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1" name="Equation" r:id="rId13" imgW="3810000" imgH="1397000" progId="Equation.DSMT4">
                  <p:embed/>
                </p:oleObj>
              </mc:Choice>
              <mc:Fallback>
                <p:oleObj name="Equation" r:id="rId13" imgW="3810000" imgH="1397000" progId="Equation.DSMT4">
                  <p:embed/>
                  <p:pic>
                    <p:nvPicPr>
                      <p:cNvPr id="0" name="图片 129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75" y="3579813"/>
                        <a:ext cx="6854825" cy="25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0" name="Object 22"/>
          <p:cNvGraphicFramePr>
            <a:graphicFrameLocks noChangeAspect="1"/>
          </p:cNvGraphicFramePr>
          <p:nvPr/>
        </p:nvGraphicFramePr>
        <p:xfrm>
          <a:off x="949325" y="3933825"/>
          <a:ext cx="10509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2" name="Equation" r:id="rId15" imgW="584200" imgH="228600" progId="Equation.DSMT4">
                  <p:embed/>
                </p:oleObj>
              </mc:Choice>
              <mc:Fallback>
                <p:oleObj name="Equation" r:id="rId15" imgW="584200" imgH="228600" progId="Equation.DSMT4">
                  <p:embed/>
                  <p:pic>
                    <p:nvPicPr>
                      <p:cNvPr id="0" name="图片 129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325" y="3933825"/>
                        <a:ext cx="1050925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9831" name="Group 23"/>
          <p:cNvGrpSpPr/>
          <p:nvPr/>
        </p:nvGrpSpPr>
        <p:grpSpPr bwMode="auto">
          <a:xfrm>
            <a:off x="898525" y="4730750"/>
            <a:ext cx="1152525" cy="57150"/>
            <a:chOff x="2562" y="2623"/>
            <a:chExt cx="726" cy="36"/>
          </a:xfrm>
        </p:grpSpPr>
        <p:sp>
          <p:nvSpPr>
            <p:cNvPr id="119832" name="Line 24"/>
            <p:cNvSpPr>
              <a:spLocks noChangeShapeType="1"/>
            </p:cNvSpPr>
            <p:nvPr/>
          </p:nvSpPr>
          <p:spPr bwMode="auto">
            <a:xfrm>
              <a:off x="2562" y="262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19833" name="Line 25"/>
            <p:cNvSpPr>
              <a:spLocks noChangeShapeType="1"/>
            </p:cNvSpPr>
            <p:nvPr/>
          </p:nvSpPr>
          <p:spPr bwMode="auto">
            <a:xfrm>
              <a:off x="2562" y="265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aphicFrame>
        <p:nvGraphicFramePr>
          <p:cNvPr id="119837" name="Object 29"/>
          <p:cNvGraphicFramePr>
            <a:graphicFrameLocks noChangeAspect="1"/>
          </p:cNvGraphicFramePr>
          <p:nvPr/>
        </p:nvGraphicFramePr>
        <p:xfrm>
          <a:off x="938213" y="4746625"/>
          <a:ext cx="10715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43" name="Equation" r:id="rId17" imgW="596900" imgH="228600" progId="Equation.DSMT4">
                  <p:embed/>
                </p:oleObj>
              </mc:Choice>
              <mc:Fallback>
                <p:oleObj name="Equation" r:id="rId17" imgW="596900" imgH="228600" progId="Equation.DSMT4">
                  <p:embed/>
                  <p:pic>
                    <p:nvPicPr>
                      <p:cNvPr id="0" name="图片 1290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746625"/>
                        <a:ext cx="1071562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38" name="Rectangle 30"/>
          <p:cNvSpPr>
            <a:spLocks noChangeArrowheads="1"/>
          </p:cNvSpPr>
          <p:nvPr/>
        </p:nvSpPr>
        <p:spPr bwMode="auto">
          <a:xfrm>
            <a:off x="3924300" y="3602038"/>
            <a:ext cx="1570038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9839" name="Rectangle 31"/>
          <p:cNvSpPr>
            <a:spLocks noChangeArrowheads="1"/>
          </p:cNvSpPr>
          <p:nvPr/>
        </p:nvSpPr>
        <p:spPr bwMode="auto">
          <a:xfrm>
            <a:off x="5616575" y="3602038"/>
            <a:ext cx="1570038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19840" name="Rectangle 32"/>
          <p:cNvSpPr>
            <a:spLocks noChangeArrowheads="1"/>
          </p:cNvSpPr>
          <p:nvPr/>
        </p:nvSpPr>
        <p:spPr bwMode="auto">
          <a:xfrm>
            <a:off x="7308850" y="3602038"/>
            <a:ext cx="1570038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1" dur="500"/>
                                        <p:tgtEl>
                                          <p:spTgt spid="1198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19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119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19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1198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9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19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1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119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198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1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3" grpId="0" animBg="1"/>
      <p:bldP spid="119824" grpId="0" animBg="1"/>
      <p:bldP spid="119825" grpId="0" animBg="1"/>
      <p:bldP spid="119838" grpId="0" animBg="1"/>
      <p:bldP spid="119839" grpId="0" animBg="1"/>
      <p:bldP spid="1198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82550" y="3800475"/>
          <a:ext cx="8953500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5" name="Equation" r:id="rId1" imgW="5270500" imgH="1384300" progId="Equation.DSMT4">
                  <p:embed/>
                </p:oleObj>
              </mc:Choice>
              <mc:Fallback>
                <p:oleObj name="Equation" r:id="rId1" imgW="5270500" imgH="1384300" progId="Equation.DSMT4">
                  <p:embed/>
                  <p:pic>
                    <p:nvPicPr>
                      <p:cNvPr id="0" name="图片 130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3800475"/>
                        <a:ext cx="8953500" cy="235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7346950" y="1316038"/>
          <a:ext cx="10715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6" name="Equation" r:id="rId3" imgW="596900" imgH="228600" progId="Equation.DSMT4">
                  <p:embed/>
                </p:oleObj>
              </mc:Choice>
              <mc:Fallback>
                <p:oleObj name="Equation" r:id="rId3" imgW="596900" imgH="228600" progId="Equation.DSMT4">
                  <p:embed/>
                  <p:pic>
                    <p:nvPicPr>
                      <p:cNvPr id="0" name="图片 130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1316038"/>
                        <a:ext cx="10715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468313" y="476250"/>
          <a:ext cx="68548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7" name="Equation" r:id="rId5" imgW="3810000" imgH="1397000" progId="Equation.DSMT4">
                  <p:embed/>
                </p:oleObj>
              </mc:Choice>
              <mc:Fallback>
                <p:oleObj name="Equation" r:id="rId5" imgW="3810000" imgH="1397000" progId="Equation.DSMT4">
                  <p:embed/>
                  <p:pic>
                    <p:nvPicPr>
                      <p:cNvPr id="0" name="图片 130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76250"/>
                        <a:ext cx="6854825" cy="2513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7358063" y="909638"/>
          <a:ext cx="105092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8" name="Equation" r:id="rId7" imgW="584200" imgH="228600" progId="Equation.DSMT4">
                  <p:embed/>
                </p:oleObj>
              </mc:Choice>
              <mc:Fallback>
                <p:oleObj name="Equation" r:id="rId7" imgW="584200" imgH="228600" progId="Equation.DSMT4">
                  <p:embed/>
                  <p:pic>
                    <p:nvPicPr>
                      <p:cNvPr id="0" name="图片 130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909638"/>
                        <a:ext cx="105092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0839" name="Group 7"/>
          <p:cNvGrpSpPr/>
          <p:nvPr/>
        </p:nvGrpSpPr>
        <p:grpSpPr bwMode="auto">
          <a:xfrm>
            <a:off x="7307263" y="1685925"/>
            <a:ext cx="1152525" cy="57150"/>
            <a:chOff x="2562" y="2623"/>
            <a:chExt cx="726" cy="36"/>
          </a:xfrm>
        </p:grpSpPr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>
              <a:off x="2562" y="262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2562" y="265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7346950" y="1722438"/>
          <a:ext cx="10715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59" name="Equation" r:id="rId9" imgW="596900" imgH="228600" progId="Equation.DSMT4">
                  <p:embed/>
                </p:oleObj>
              </mc:Choice>
              <mc:Fallback>
                <p:oleObj name="Equation" r:id="rId9" imgW="596900" imgH="228600" progId="Equation.DSMT4">
                  <p:embed/>
                  <p:pic>
                    <p:nvPicPr>
                      <p:cNvPr id="0" name="图片 130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6950" y="1722438"/>
                        <a:ext cx="107156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763713" y="3789363"/>
            <a:ext cx="2290762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0844" name="Rectangle 12"/>
          <p:cNvSpPr>
            <a:spLocks noChangeArrowheads="1"/>
          </p:cNvSpPr>
          <p:nvPr/>
        </p:nvSpPr>
        <p:spPr bwMode="auto">
          <a:xfrm>
            <a:off x="4211638" y="3789363"/>
            <a:ext cx="2290762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6659563" y="3789363"/>
            <a:ext cx="2290762" cy="24479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6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 animBg="1"/>
      <p:bldP spid="120844" grpId="0" animBg="1"/>
      <p:bldP spid="12084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82550" y="474663"/>
          <a:ext cx="89535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1" name="Equation" r:id="rId1" imgW="5270500" imgH="1384300" progId="Equation.DSMT4">
                  <p:embed/>
                </p:oleObj>
              </mc:Choice>
              <mc:Fallback>
                <p:oleObj name="Equation" r:id="rId1" imgW="5270500" imgH="1384300" progId="Equation.DSMT4">
                  <p:embed/>
                  <p:pic>
                    <p:nvPicPr>
                      <p:cNvPr id="0" name="图片 13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" y="474663"/>
                        <a:ext cx="8953500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176213" y="4173538"/>
          <a:ext cx="3387725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2" name="Equation" r:id="rId3" imgW="1993900" imgH="1384300" progId="Equation.DSMT4">
                  <p:embed/>
                </p:oleObj>
              </mc:Choice>
              <mc:Fallback>
                <p:oleObj name="Equation" r:id="rId3" imgW="1993900" imgH="1384300" progId="Equation.DSMT4">
                  <p:embed/>
                  <p:pic>
                    <p:nvPicPr>
                      <p:cNvPr id="0" name="图片 1310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4173538"/>
                        <a:ext cx="3387725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6"/>
          <p:cNvGraphicFramePr>
            <a:graphicFrameLocks noChangeAspect="1"/>
          </p:cNvGraphicFramePr>
          <p:nvPr/>
        </p:nvGraphicFramePr>
        <p:xfrm>
          <a:off x="3705225" y="4868863"/>
          <a:ext cx="8667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3" name="Equation" r:id="rId5" imgW="482600" imgH="228600" progId="Equation.DSMT4">
                  <p:embed/>
                </p:oleObj>
              </mc:Choice>
              <mc:Fallback>
                <p:oleObj name="Equation" r:id="rId5" imgW="482600" imgH="228600" progId="Equation.DSMT4">
                  <p:embed/>
                  <p:pic>
                    <p:nvPicPr>
                      <p:cNvPr id="0" name="图片 13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4868863"/>
                        <a:ext cx="8667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7"/>
          <p:cNvGraphicFramePr>
            <a:graphicFrameLocks noChangeAspect="1"/>
          </p:cNvGraphicFramePr>
          <p:nvPr/>
        </p:nvGraphicFramePr>
        <p:xfrm>
          <a:off x="3717925" y="4462463"/>
          <a:ext cx="8445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4" name="Equation" r:id="rId7" imgW="469900" imgH="228600" progId="Equation.DSMT4">
                  <p:embed/>
                </p:oleObj>
              </mc:Choice>
              <mc:Fallback>
                <p:oleObj name="Equation" r:id="rId7" imgW="469900" imgH="228600" progId="Equation.DSMT4">
                  <p:embed/>
                  <p:pic>
                    <p:nvPicPr>
                      <p:cNvPr id="0" name="图片 1310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925" y="4462463"/>
                        <a:ext cx="844550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64" name="Group 8"/>
          <p:cNvGrpSpPr/>
          <p:nvPr/>
        </p:nvGrpSpPr>
        <p:grpSpPr bwMode="auto">
          <a:xfrm>
            <a:off x="3563938" y="5311775"/>
            <a:ext cx="1152525" cy="57150"/>
            <a:chOff x="2562" y="2623"/>
            <a:chExt cx="726" cy="36"/>
          </a:xfrm>
        </p:grpSpPr>
        <p:sp>
          <p:nvSpPr>
            <p:cNvPr id="121865" name="Line 9"/>
            <p:cNvSpPr>
              <a:spLocks noChangeShapeType="1"/>
            </p:cNvSpPr>
            <p:nvPr/>
          </p:nvSpPr>
          <p:spPr bwMode="auto">
            <a:xfrm>
              <a:off x="2562" y="2623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21866" name="Line 10"/>
            <p:cNvSpPr>
              <a:spLocks noChangeShapeType="1"/>
            </p:cNvSpPr>
            <p:nvPr/>
          </p:nvSpPr>
          <p:spPr bwMode="auto">
            <a:xfrm>
              <a:off x="2562" y="2659"/>
              <a:ext cx="7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smtClean="0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</p:grpSp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3705225" y="5275263"/>
          <a:ext cx="8667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5" name="Equation" r:id="rId9" imgW="482600" imgH="228600" progId="Equation.DSMT4">
                  <p:embed/>
                </p:oleObj>
              </mc:Choice>
              <mc:Fallback>
                <p:oleObj name="Equation" r:id="rId9" imgW="482600" imgH="228600" progId="Equation.DSMT4">
                  <p:embed/>
                  <p:pic>
                    <p:nvPicPr>
                      <p:cNvPr id="0" name="图片 1310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5275263"/>
                        <a:ext cx="8667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8" name="Rectangle 12"/>
          <p:cNvSpPr>
            <a:spLocks noChangeAspect="1" noChangeArrowheads="1"/>
          </p:cNvSpPr>
          <p:nvPr/>
        </p:nvSpPr>
        <p:spPr bwMode="auto">
          <a:xfrm>
            <a:off x="139700" y="549275"/>
            <a:ext cx="1619250" cy="115728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1869" name="Rectangle 13"/>
          <p:cNvSpPr>
            <a:spLocks noChangeAspect="1" noChangeArrowheads="1"/>
          </p:cNvSpPr>
          <p:nvPr/>
        </p:nvSpPr>
        <p:spPr bwMode="auto">
          <a:xfrm>
            <a:off x="1757363" y="1700213"/>
            <a:ext cx="7207250" cy="11572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1870" name="Rectangle 14"/>
          <p:cNvSpPr>
            <a:spLocks noChangeArrowheads="1"/>
          </p:cNvSpPr>
          <p:nvPr/>
        </p:nvSpPr>
        <p:spPr bwMode="auto">
          <a:xfrm>
            <a:off x="639763" y="3265488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令                   ，则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 = 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(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AB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 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1871" name="Object 15"/>
          <p:cNvGraphicFramePr>
            <a:graphicFrameLocks noChangeAspect="1"/>
          </p:cNvGraphicFramePr>
          <p:nvPr/>
        </p:nvGraphicFramePr>
        <p:xfrm>
          <a:off x="1042988" y="3127375"/>
          <a:ext cx="14462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6" name="Equation" r:id="rId11" imgW="850265" imgH="431800" progId="Equation.DSMT4">
                  <p:embed/>
                </p:oleObj>
              </mc:Choice>
              <mc:Fallback>
                <p:oleObj name="Equation" r:id="rId11" imgW="850265" imgH="431800" progId="Equation.DSMT4">
                  <p:embed/>
                  <p:pic>
                    <p:nvPicPr>
                      <p:cNvPr id="0" name="图片 131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27375"/>
                        <a:ext cx="1446212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16"/>
          <p:cNvGraphicFramePr>
            <a:graphicFrameLocks noChangeAspect="1"/>
          </p:cNvGraphicFramePr>
          <p:nvPr/>
        </p:nvGraphicFramePr>
        <p:xfrm>
          <a:off x="4778375" y="4162425"/>
          <a:ext cx="3754438" cy="2373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87" name="Equation" r:id="rId13" imgW="2209800" imgH="1397000" progId="Equation.DSMT4">
                  <p:embed/>
                </p:oleObj>
              </mc:Choice>
              <mc:Fallback>
                <p:oleObj name="Equation" r:id="rId13" imgW="2209800" imgH="1397000" progId="Equation.DSMT4">
                  <p:embed/>
                  <p:pic>
                    <p:nvPicPr>
                      <p:cNvPr id="0" name="图片 131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375" y="4162425"/>
                        <a:ext cx="3754438" cy="2373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1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2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8" grpId="0" animBg="1"/>
      <p:bldP spid="121869" grpId="0" animBg="1"/>
      <p:bldP spid="12187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2" name="Object 2"/>
          <p:cNvGraphicFramePr>
            <a:graphicFrameLocks noChangeAspect="1"/>
          </p:cNvGraphicFramePr>
          <p:nvPr/>
        </p:nvGraphicFramePr>
        <p:xfrm>
          <a:off x="342900" y="465138"/>
          <a:ext cx="33655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3" name="Equation" r:id="rId1" imgW="1981200" imgH="1397000" progId="Equation.DSMT4">
                  <p:embed/>
                </p:oleObj>
              </mc:Choice>
              <mc:Fallback>
                <p:oleObj name="Equation" r:id="rId1" imgW="1981200" imgH="1397000" progId="Equation.DSMT4">
                  <p:embed/>
                  <p:pic>
                    <p:nvPicPr>
                      <p:cNvPr id="0" name="图片 132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465138"/>
                        <a:ext cx="3365500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639763" y="3265488"/>
            <a:ext cx="810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从而                      ．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122895" name="Object 15"/>
          <p:cNvGraphicFramePr>
            <a:graphicFrameLocks noChangeAspect="1"/>
          </p:cNvGraphicFramePr>
          <p:nvPr/>
        </p:nvGraphicFramePr>
        <p:xfrm>
          <a:off x="3708400" y="1484313"/>
          <a:ext cx="16621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4" name="Equation" r:id="rId3" imgW="977900" imgH="228600" progId="Equation.DSMT4">
                  <p:embed/>
                </p:oleObj>
              </mc:Choice>
              <mc:Fallback>
                <p:oleObj name="Equation" r:id="rId3" imgW="977900" imgH="228600" progId="Equation.DSMT4">
                  <p:embed/>
                  <p:pic>
                    <p:nvPicPr>
                      <p:cNvPr id="0" name="图片 132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484313"/>
                        <a:ext cx="166211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0" name="Rectangle 20"/>
          <p:cNvSpPr>
            <a:spLocks noChangeAspect="1" noChangeArrowheads="1"/>
          </p:cNvSpPr>
          <p:nvPr/>
        </p:nvSpPr>
        <p:spPr bwMode="auto">
          <a:xfrm>
            <a:off x="600075" y="433388"/>
            <a:ext cx="1511300" cy="12144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122901" name="Rectangle 21"/>
          <p:cNvSpPr>
            <a:spLocks noChangeAspect="1" noChangeArrowheads="1"/>
          </p:cNvSpPr>
          <p:nvPr/>
        </p:nvSpPr>
        <p:spPr bwMode="auto">
          <a:xfrm>
            <a:off x="2124075" y="1652588"/>
            <a:ext cx="1511300" cy="12144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smtClean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graphicFrame>
        <p:nvGraphicFramePr>
          <p:cNvPr id="122902" name="Object 22"/>
          <p:cNvGraphicFramePr>
            <a:graphicFrameLocks noChangeAspect="1"/>
          </p:cNvGraphicFramePr>
          <p:nvPr/>
        </p:nvGraphicFramePr>
        <p:xfrm>
          <a:off x="5364163" y="1484313"/>
          <a:ext cx="6048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5" name="Equation" r:id="rId5" imgW="355600" imgH="203200" progId="Equation.DSMT4">
                  <p:embed/>
                </p:oleObj>
              </mc:Choice>
              <mc:Fallback>
                <p:oleObj name="Equation" r:id="rId5" imgW="355600" imgH="203200" progId="Equation.DSMT4">
                  <p:embed/>
                  <p:pic>
                    <p:nvPicPr>
                      <p:cNvPr id="0" name="图片 132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484313"/>
                        <a:ext cx="6048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3" name="Object 23"/>
          <p:cNvGraphicFramePr>
            <a:graphicFrameLocks noChangeAspect="1"/>
          </p:cNvGraphicFramePr>
          <p:nvPr/>
        </p:nvGraphicFramePr>
        <p:xfrm>
          <a:off x="6003925" y="1484313"/>
          <a:ext cx="8001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6" name="Equation" r:id="rId7" imgW="469900" imgH="203200" progId="Equation.DSMT4">
                  <p:embed/>
                </p:oleObj>
              </mc:Choice>
              <mc:Fallback>
                <p:oleObj name="Equation" r:id="rId7" imgW="469900" imgH="203200" progId="Equation.DSMT4">
                  <p:embed/>
                  <p:pic>
                    <p:nvPicPr>
                      <p:cNvPr id="0" name="图片 132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484313"/>
                        <a:ext cx="8001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04" name="Object 24"/>
          <p:cNvGraphicFramePr>
            <a:graphicFrameLocks noChangeAspect="1"/>
          </p:cNvGraphicFramePr>
          <p:nvPr/>
        </p:nvGraphicFramePr>
        <p:xfrm>
          <a:off x="1363663" y="3270250"/>
          <a:ext cx="16240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07" name="Equation" r:id="rId9" imgW="812165" imgH="241300" progId="Equation.DSMT4">
                  <p:embed/>
                </p:oleObj>
              </mc:Choice>
              <mc:Fallback>
                <p:oleObj name="Equation" r:id="rId9" imgW="812165" imgH="241300" progId="Equation.DSMT4">
                  <p:embed/>
                  <p:pic>
                    <p:nvPicPr>
                      <p:cNvPr id="0" name="图片 132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3270250"/>
                        <a:ext cx="16240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" dur="500"/>
                                        <p:tgtEl>
                                          <p:spTgt spid="122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2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22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2" grpId="0"/>
      <p:bldP spid="122900" grpId="0" animBg="1"/>
      <p:bldP spid="12290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914400" y="762000"/>
            <a:ext cx="4073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ea typeface="黑体" panose="02010609060101010101" pitchFamily="2" charset="-122"/>
              </a:rPr>
              <a:t>3</a:t>
            </a:r>
            <a:r>
              <a:rPr lang="zh-CN" altLang="en-US" sz="3200" b="1">
                <a:solidFill>
                  <a:srgbClr val="0000FF"/>
                </a:solidFill>
                <a:ea typeface="黑体" panose="02010609060101010101" pitchFamily="2" charset="-122"/>
              </a:rPr>
              <a:t>、对称阵与伴随矩阵</a:t>
            </a:r>
            <a:endParaRPr lang="zh-CN" altLang="en-US" sz="32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914400" y="1447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定义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pSp>
        <p:nvGrpSpPr>
          <p:cNvPr id="75780" name="Group 4"/>
          <p:cNvGrpSpPr/>
          <p:nvPr/>
        </p:nvGrpSpPr>
        <p:grpSpPr bwMode="auto">
          <a:xfrm>
            <a:off x="1981200" y="1447800"/>
            <a:ext cx="6172200" cy="1373188"/>
            <a:chOff x="1241" y="1007"/>
            <a:chExt cx="3888" cy="865"/>
          </a:xfrm>
        </p:grpSpPr>
        <p:sp>
          <p:nvSpPr>
            <p:cNvPr id="75781" name="Text Box 5"/>
            <p:cNvSpPr txBox="1">
              <a:spLocks noChangeArrowheads="1"/>
            </p:cNvSpPr>
            <p:nvPr/>
          </p:nvSpPr>
          <p:spPr bwMode="auto">
            <a:xfrm>
              <a:off x="1241" y="1007"/>
              <a:ext cx="3888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设     为     阶方阵，如果满足          ，即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那末     称为</a:t>
              </a:r>
              <a:r>
                <a:rPr lang="zh-CN" altLang="en-US" sz="2800" b="1">
                  <a:solidFill>
                    <a:srgbClr val="0000FF"/>
                  </a:solidFill>
                </a:rPr>
                <a:t>对称阵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5782" name="Object 6"/>
            <p:cNvGraphicFramePr>
              <a:graphicFrameLocks noChangeAspect="1"/>
            </p:cNvGraphicFramePr>
            <p:nvPr/>
          </p:nvGraphicFramePr>
          <p:xfrm>
            <a:off x="1539" y="1061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3" name="公式" r:id="rId1" imgW="317500" imgH="317500" progId="Equation.3">
                    <p:embed/>
                  </p:oleObj>
                </mc:Choice>
                <mc:Fallback>
                  <p:oleObj name="公式" r:id="rId1" imgW="3175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9" y="1061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3" name="Object 7"/>
            <p:cNvGraphicFramePr>
              <a:graphicFrameLocks noChangeAspect="1"/>
            </p:cNvGraphicFramePr>
            <p:nvPr/>
          </p:nvGraphicFramePr>
          <p:xfrm>
            <a:off x="2067" y="110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4" name="公式" r:id="rId3" imgW="241300" imgH="254000" progId="Equation.3">
                    <p:embed/>
                  </p:oleObj>
                </mc:Choice>
                <mc:Fallback>
                  <p:oleObj name="公式" r:id="rId3" imgW="241300" imgH="254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110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4" name="Object 8"/>
            <p:cNvGraphicFramePr>
              <a:graphicFrameLocks noChangeAspect="1"/>
            </p:cNvGraphicFramePr>
            <p:nvPr/>
          </p:nvGraphicFramePr>
          <p:xfrm>
            <a:off x="4035" y="1049"/>
            <a:ext cx="68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5" name="Equation" r:id="rId5" imgW="1078865" imgH="381000" progId="Equation.3">
                    <p:embed/>
                  </p:oleObj>
                </mc:Choice>
                <mc:Fallback>
                  <p:oleObj name="Equation" r:id="rId5" imgW="1078865" imgH="3810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1049"/>
                          <a:ext cx="680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5" name="Object 9"/>
            <p:cNvGraphicFramePr>
              <a:graphicFrameLocks noChangeAspect="1"/>
            </p:cNvGraphicFramePr>
            <p:nvPr/>
          </p:nvGraphicFramePr>
          <p:xfrm>
            <a:off x="2112" y="1296"/>
            <a:ext cx="238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6" name="公式" r:id="rId7" imgW="3784600" imgH="495300" progId="Equation.3">
                    <p:embed/>
                  </p:oleObj>
                </mc:Choice>
                <mc:Fallback>
                  <p:oleObj name="公式" r:id="rId7" imgW="3784600" imgH="495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296"/>
                          <a:ext cx="238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6" name="Object 10"/>
            <p:cNvGraphicFramePr>
              <a:graphicFrameLocks noChangeAspect="1"/>
            </p:cNvGraphicFramePr>
            <p:nvPr/>
          </p:nvGraphicFramePr>
          <p:xfrm>
            <a:off x="1779" y="1589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77" name="公式" r:id="rId9" imgW="317500" imgH="317500" progId="Equation.3">
                    <p:embed/>
                  </p:oleObj>
                </mc:Choice>
                <mc:Fallback>
                  <p:oleObj name="公式" r:id="rId9" imgW="317500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9" y="1589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7" name="Object 11"/>
          <p:cNvGraphicFramePr>
            <a:graphicFrameLocks noChangeAspect="1"/>
          </p:cNvGraphicFramePr>
          <p:nvPr/>
        </p:nvGraphicFramePr>
        <p:xfrm>
          <a:off x="914400" y="2971800"/>
          <a:ext cx="52451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8" name="公式" r:id="rId10" imgW="5245100" imgH="1625600" progId="Equation.3">
                  <p:embed/>
                </p:oleObj>
              </mc:Choice>
              <mc:Fallback>
                <p:oleObj name="公式" r:id="rId10" imgW="5245100" imgH="1625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52451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914400" y="5626100"/>
          <a:ext cx="5902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79" name="Equation" r:id="rId12" imgW="5740400" imgH="469900" progId="Equation.3">
                  <p:embed/>
                </p:oleObj>
              </mc:Choice>
              <mc:Fallback>
                <p:oleObj name="Equation" r:id="rId12" imgW="5740400" imgH="469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26100"/>
                        <a:ext cx="59023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9" name="Text Box 13"/>
          <p:cNvSpPr txBox="1">
            <a:spLocks noChangeArrowheads="1"/>
          </p:cNvSpPr>
          <p:nvPr/>
        </p:nvSpPr>
        <p:spPr bwMode="auto">
          <a:xfrm>
            <a:off x="1981200" y="4724400"/>
            <a:ext cx="7772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对称阵的元素以主对角线为对称轴对应相                                   等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75790" name="Rectangle 14"/>
          <p:cNvSpPr>
            <a:spLocks noChangeArrowheads="1"/>
          </p:cNvSpPr>
          <p:nvPr/>
        </p:nvSpPr>
        <p:spPr bwMode="auto">
          <a:xfrm>
            <a:off x="914400" y="46482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说明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75791" name="Line 15"/>
          <p:cNvSpPr>
            <a:spLocks noChangeShapeType="1"/>
          </p:cNvSpPr>
          <p:nvPr/>
        </p:nvSpPr>
        <p:spPr bwMode="auto">
          <a:xfrm>
            <a:off x="2743200" y="3048000"/>
            <a:ext cx="1447800" cy="1447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 flipH="1">
            <a:off x="2971800" y="3276600"/>
            <a:ext cx="457200" cy="457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flipH="1">
            <a:off x="2971800" y="3276600"/>
            <a:ext cx="1066800" cy="1066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5794" name="Line 18"/>
          <p:cNvSpPr>
            <a:spLocks noChangeShapeType="1"/>
          </p:cNvSpPr>
          <p:nvPr/>
        </p:nvSpPr>
        <p:spPr bwMode="auto">
          <a:xfrm flipH="1">
            <a:off x="3581400" y="3886200"/>
            <a:ext cx="3810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9" grpId="0" autoUpdateAnimBg="0"/>
      <p:bldP spid="75790" grpId="0" autoUpdateAnimBg="0"/>
      <p:bldP spid="75791" grpId="0" animBg="1"/>
      <p:bldP spid="75792" grpId="0" animBg="1"/>
      <p:bldP spid="75793" grpId="0" animBg="1"/>
      <p:bldP spid="7579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33" name="Group 1041"/>
          <p:cNvGrpSpPr/>
          <p:nvPr/>
        </p:nvGrpSpPr>
        <p:grpSpPr bwMode="auto">
          <a:xfrm>
            <a:off x="914400" y="762000"/>
            <a:ext cx="7696200" cy="1638300"/>
            <a:chOff x="576" y="480"/>
            <a:chExt cx="4848" cy="1032"/>
          </a:xfrm>
        </p:grpSpPr>
        <p:sp>
          <p:nvSpPr>
            <p:cNvPr id="86018" name="Rectangle 1026"/>
            <p:cNvSpPr>
              <a:spLocks noChangeArrowheads="1"/>
            </p:cNvSpPr>
            <p:nvPr/>
          </p:nvSpPr>
          <p:spPr bwMode="auto">
            <a:xfrm>
              <a:off x="576" y="480"/>
              <a:ext cx="4848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6  </a:t>
              </a:r>
              <a:r>
                <a:rPr lang="zh-CN" altLang="en-US" sz="2800" b="1">
                  <a:latin typeface="宋体" panose="02010600030101010101" pitchFamily="2" charset="-122"/>
                </a:rPr>
                <a:t>设列矩阵                满足        </a:t>
              </a:r>
              <a:endParaRPr lang="zh-CN" altLang="en-US" sz="2800" b="1">
                <a:latin typeface="宋体" panose="02010600030101010101" pitchFamily="2" charset="-122"/>
              </a:endParaRPr>
            </a:p>
            <a:p>
              <a:endParaRPr lang="zh-CN" altLang="en-US" sz="2800" b="1">
                <a:latin typeface="宋体" panose="02010600030101010101" pitchFamily="2" charset="-122"/>
              </a:endParaRPr>
            </a:p>
            <a:p>
              <a:endParaRPr lang="en-US" altLang="zh-CN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86019" name="Object 1027"/>
            <p:cNvGraphicFramePr>
              <a:graphicFrameLocks noChangeAspect="1"/>
            </p:cNvGraphicFramePr>
            <p:nvPr/>
          </p:nvGraphicFramePr>
          <p:xfrm>
            <a:off x="2112" y="480"/>
            <a:ext cx="180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9" name="Equation" r:id="rId1" imgW="2870200" imgH="508000" progId="Equation.3">
                    <p:embed/>
                  </p:oleObj>
                </mc:Choice>
                <mc:Fallback>
                  <p:oleObj name="Equation" r:id="rId1" imgW="2870200" imgH="508000" progId="Equation.3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80"/>
                          <a:ext cx="180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0" name="Object 1028"/>
            <p:cNvGraphicFramePr>
              <a:graphicFrameLocks noChangeAspect="1"/>
            </p:cNvGraphicFramePr>
            <p:nvPr/>
          </p:nvGraphicFramePr>
          <p:xfrm>
            <a:off x="4520" y="528"/>
            <a:ext cx="9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0" name="Equation" r:id="rId3" imgW="1435100" imgH="444500" progId="Equation.3">
                    <p:embed/>
                  </p:oleObj>
                </mc:Choice>
                <mc:Fallback>
                  <p:oleObj name="Equation" r:id="rId3" imgW="1435100" imgH="444500" progId="Equation.3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0" y="528"/>
                          <a:ext cx="9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1" name="Object 1029"/>
            <p:cNvGraphicFramePr>
              <a:graphicFrameLocks noChangeAspect="1"/>
            </p:cNvGraphicFramePr>
            <p:nvPr/>
          </p:nvGraphicFramePr>
          <p:xfrm>
            <a:off x="648" y="864"/>
            <a:ext cx="4776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1" name="Equation" r:id="rId5" imgW="7581900" imgH="1028700" progId="Equation.3">
                    <p:embed/>
                  </p:oleObj>
                </mc:Choice>
                <mc:Fallback>
                  <p:oleObj name="Equation" r:id="rId5" imgW="7581900" imgH="1028700" progId="Equation.3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864"/>
                          <a:ext cx="4776" cy="6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22" name="Rectangle 1030"/>
          <p:cNvSpPr>
            <a:spLocks noChangeArrowheads="1"/>
          </p:cNvSpPr>
          <p:nvPr/>
        </p:nvSpPr>
        <p:spPr bwMode="auto">
          <a:xfrm>
            <a:off x="914400" y="25146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86023" name="Object 1031"/>
          <p:cNvGraphicFramePr>
            <a:graphicFrameLocks noChangeAspect="1"/>
          </p:cNvGraphicFramePr>
          <p:nvPr/>
        </p:nvGraphicFramePr>
        <p:xfrm>
          <a:off x="2057400" y="2438400"/>
          <a:ext cx="31242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2" name="Equation" r:id="rId7" imgW="3124200" imgH="546100" progId="Equation.3">
                  <p:embed/>
                </p:oleObj>
              </mc:Choice>
              <mc:Fallback>
                <p:oleObj name="Equation" r:id="rId7" imgW="3124200" imgH="5461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438400"/>
                        <a:ext cx="31242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032"/>
          <p:cNvGraphicFramePr>
            <a:graphicFrameLocks noChangeAspect="1"/>
          </p:cNvGraphicFramePr>
          <p:nvPr/>
        </p:nvGraphicFramePr>
        <p:xfrm>
          <a:off x="5257800" y="2438400"/>
          <a:ext cx="2413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3" name="Equation" r:id="rId9" imgW="2413000" imgH="533400" progId="Equation.3">
                  <p:embed/>
                </p:oleObj>
              </mc:Choice>
              <mc:Fallback>
                <p:oleObj name="Equation" r:id="rId9" imgW="2413000" imgH="5334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438400"/>
                        <a:ext cx="2413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1033"/>
          <p:cNvGraphicFramePr>
            <a:graphicFrameLocks noChangeAspect="1"/>
          </p:cNvGraphicFramePr>
          <p:nvPr/>
        </p:nvGraphicFramePr>
        <p:xfrm>
          <a:off x="2971800" y="3048000"/>
          <a:ext cx="265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4" name="Equation" r:id="rId11" imgW="2654300" imgH="444500" progId="Equation.3">
                  <p:embed/>
                </p:oleObj>
              </mc:Choice>
              <mc:Fallback>
                <p:oleObj name="Equation" r:id="rId11" imgW="2654300" imgH="4445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265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034"/>
          <p:cNvGraphicFramePr>
            <a:graphicFrameLocks noChangeAspect="1"/>
          </p:cNvGraphicFramePr>
          <p:nvPr/>
        </p:nvGraphicFramePr>
        <p:xfrm>
          <a:off x="2057400" y="365760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5" name="Equation" r:id="rId13" imgW="2514600" imgH="431800" progId="Equation.3">
                  <p:embed/>
                </p:oleObj>
              </mc:Choice>
              <mc:Fallback>
                <p:oleObj name="Equation" r:id="rId13" imgW="2514600" imgH="4318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65760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035"/>
          <p:cNvGraphicFramePr>
            <a:graphicFrameLocks noChangeAspect="1"/>
          </p:cNvGraphicFramePr>
          <p:nvPr/>
        </p:nvGraphicFramePr>
        <p:xfrm>
          <a:off x="1066800" y="4267200"/>
          <a:ext cx="166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6" name="Equation" r:id="rId15" imgW="1663700" imgH="381000" progId="Equation.3">
                  <p:embed/>
                </p:oleObj>
              </mc:Choice>
              <mc:Fallback>
                <p:oleObj name="Equation" r:id="rId15" imgW="1663700" imgH="38100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267200"/>
                        <a:ext cx="1663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036"/>
          <p:cNvGraphicFramePr>
            <a:graphicFrameLocks noChangeAspect="1"/>
          </p:cNvGraphicFramePr>
          <p:nvPr/>
        </p:nvGraphicFramePr>
        <p:xfrm>
          <a:off x="2895600" y="4191000"/>
          <a:ext cx="2184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7" name="Equation" r:id="rId17" imgW="2184400" imgH="533400" progId="Equation.3">
                  <p:embed/>
                </p:oleObj>
              </mc:Choice>
              <mc:Fallback>
                <p:oleObj name="Equation" r:id="rId17" imgW="2184400" imgH="53340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191000"/>
                        <a:ext cx="2184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037"/>
          <p:cNvGraphicFramePr>
            <a:graphicFrameLocks noChangeAspect="1"/>
          </p:cNvGraphicFramePr>
          <p:nvPr/>
        </p:nvGraphicFramePr>
        <p:xfrm>
          <a:off x="1066800" y="4876800"/>
          <a:ext cx="381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8" name="Equation" r:id="rId19" imgW="4267200" imgH="457200" progId="Equation.3">
                  <p:embed/>
                </p:oleObj>
              </mc:Choice>
              <mc:Fallback>
                <p:oleObj name="Equation" r:id="rId19" imgW="4267200" imgH="4572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3810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038"/>
          <p:cNvGraphicFramePr>
            <a:graphicFrameLocks noChangeAspect="1"/>
          </p:cNvGraphicFramePr>
          <p:nvPr/>
        </p:nvGraphicFramePr>
        <p:xfrm>
          <a:off x="4965700" y="4876800"/>
          <a:ext cx="3644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9" name="Equation" r:id="rId21" imgW="4178300" imgH="457200" progId="Equation.3">
                  <p:embed/>
                </p:oleObj>
              </mc:Choice>
              <mc:Fallback>
                <p:oleObj name="Equation" r:id="rId21" imgW="4178300" imgH="457200" progId="Equation.3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4876800"/>
                        <a:ext cx="3644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039"/>
          <p:cNvGraphicFramePr>
            <a:graphicFrameLocks noChangeAspect="1"/>
          </p:cNvGraphicFramePr>
          <p:nvPr/>
        </p:nvGraphicFramePr>
        <p:xfrm>
          <a:off x="1066800" y="5576888"/>
          <a:ext cx="25908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0" name="Equation" r:id="rId23" imgW="3086100" imgH="381000" progId="Equation.3">
                  <p:embed/>
                </p:oleObj>
              </mc:Choice>
              <mc:Fallback>
                <p:oleObj name="Equation" r:id="rId23" imgW="3086100" imgH="381000" progId="Equation.3">
                  <p:embed/>
                  <p:pic>
                    <p:nvPicPr>
                      <p:cNvPr id="0" name="Object 1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76888"/>
                        <a:ext cx="259080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040"/>
          <p:cNvGraphicFramePr>
            <a:graphicFrameLocks noChangeAspect="1"/>
          </p:cNvGraphicFramePr>
          <p:nvPr/>
        </p:nvGraphicFramePr>
        <p:xfrm>
          <a:off x="3733800" y="56388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1" name="Equation" r:id="rId25" imgW="685800" imgH="304800" progId="Equation.3">
                  <p:embed/>
                </p:oleObj>
              </mc:Choice>
              <mc:Fallback>
                <p:oleObj name="Equation" r:id="rId25" imgW="685800" imgH="304800" progId="Equation.3">
                  <p:embed/>
                  <p:pic>
                    <p:nvPicPr>
                      <p:cNvPr id="0" name="Object 1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2" name="Group 2"/>
          <p:cNvGrpSpPr/>
          <p:nvPr/>
        </p:nvGrpSpPr>
        <p:grpSpPr bwMode="auto">
          <a:xfrm>
            <a:off x="914400" y="762000"/>
            <a:ext cx="7439025" cy="946150"/>
            <a:chOff x="576" y="480"/>
            <a:chExt cx="4686" cy="596"/>
          </a:xfrm>
        </p:grpSpPr>
        <p:sp>
          <p:nvSpPr>
            <p:cNvPr id="76803" name="Text Box 3"/>
            <p:cNvSpPr txBox="1">
              <a:spLocks noChangeArrowheads="1"/>
            </p:cNvSpPr>
            <p:nvPr/>
          </p:nvSpPr>
          <p:spPr bwMode="auto">
            <a:xfrm>
              <a:off x="576" y="480"/>
              <a:ext cx="468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7</a:t>
              </a:r>
              <a:r>
                <a:rPr lang="en-US" altLang="zh-CN" sz="2800" b="1"/>
                <a:t>    </a:t>
              </a:r>
              <a:r>
                <a:rPr lang="zh-CN" altLang="en-US" sz="2800" b="1">
                  <a:solidFill>
                    <a:schemeClr val="bg2"/>
                  </a:solidFill>
                </a:rPr>
                <a:t>证明任一      阶矩阵     都可表示成对称阵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与反对称阵之和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6804" name="Object 4"/>
            <p:cNvGraphicFramePr>
              <a:graphicFrameLocks noChangeAspect="1"/>
            </p:cNvGraphicFramePr>
            <p:nvPr/>
          </p:nvGraphicFramePr>
          <p:xfrm>
            <a:off x="2160" y="576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6" name="公式" r:id="rId1" imgW="241300" imgH="254000" progId="Equation.3">
                    <p:embed/>
                  </p:oleObj>
                </mc:Choice>
                <mc:Fallback>
                  <p:oleObj name="公式" r:id="rId1" imgW="241300" imgH="2540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576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05" name="Object 5"/>
            <p:cNvGraphicFramePr>
              <a:graphicFrameLocks noChangeAspect="1"/>
            </p:cNvGraphicFramePr>
            <p:nvPr/>
          </p:nvGraphicFramePr>
          <p:xfrm>
            <a:off x="3120" y="528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57" name="公式" r:id="rId3" imgW="317500" imgH="317500" progId="Equation.3">
                    <p:embed/>
                  </p:oleObj>
                </mc:Choice>
                <mc:Fallback>
                  <p:oleObj name="公式" r:id="rId3" imgW="317500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528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914400" y="18288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证明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2241550" y="1892300"/>
          <a:ext cx="20320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8" name="Equation" r:id="rId5" imgW="2032000" imgH="419100" progId="Equation.3">
                  <p:embed/>
                </p:oleObj>
              </mc:Choice>
              <mc:Fallback>
                <p:oleObj name="Equation" r:id="rId5" imgW="20320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1892300"/>
                        <a:ext cx="20320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990600" y="2514600"/>
          <a:ext cx="2616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Equation" r:id="rId7" imgW="2616200" imgH="533400" progId="Equation.3">
                  <p:embed/>
                </p:oleObj>
              </mc:Choice>
              <mc:Fallback>
                <p:oleObj name="Equation" r:id="rId7" imgW="2616200" imgH="533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514600"/>
                        <a:ext cx="2616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3581400" y="2590800"/>
          <a:ext cx="137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0" name="Equation" r:id="rId9" imgW="1371600" imgH="381000" progId="Equation.3">
                  <p:embed/>
                </p:oleObj>
              </mc:Choice>
              <mc:Fallback>
                <p:oleObj name="Equation" r:id="rId9" imgW="1371600" imgH="381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90800"/>
                        <a:ext cx="137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5081588" y="2647950"/>
          <a:ext cx="6699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1" name="Equation" r:id="rId11" imgW="673100" imgH="368300" progId="Equation.3">
                  <p:embed/>
                </p:oleObj>
              </mc:Choice>
              <mc:Fallback>
                <p:oleObj name="Equation" r:id="rId11" imgW="673100" imgH="368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2647950"/>
                        <a:ext cx="6699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762000" y="3200400"/>
            <a:ext cx="3219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  </a:t>
            </a:r>
            <a:r>
              <a:rPr lang="zh-CN" altLang="en-US" sz="2800" b="1">
                <a:solidFill>
                  <a:schemeClr val="bg2"/>
                </a:solidFill>
              </a:rPr>
              <a:t>所以</a:t>
            </a:r>
            <a:r>
              <a:rPr lang="en-US" altLang="zh-CN" sz="2800" b="1">
                <a:solidFill>
                  <a:schemeClr val="bg2"/>
                </a:solidFill>
              </a:rPr>
              <a:t>C</a:t>
            </a:r>
            <a:r>
              <a:rPr lang="zh-CN" altLang="en-US" sz="2800" b="1">
                <a:solidFill>
                  <a:schemeClr val="bg2"/>
                </a:solidFill>
              </a:rPr>
              <a:t>为对称矩阵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graphicFrame>
        <p:nvGraphicFramePr>
          <p:cNvPr id="76812" name="Object 12"/>
          <p:cNvGraphicFramePr>
            <a:graphicFrameLocks noChangeAspect="1"/>
          </p:cNvGraphicFramePr>
          <p:nvPr/>
        </p:nvGraphicFramePr>
        <p:xfrm>
          <a:off x="990600" y="3886200"/>
          <a:ext cx="21209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2" name="Equation" r:id="rId13" imgW="2120900" imgH="444500" progId="Equation.3">
                  <p:embed/>
                </p:oleObj>
              </mc:Choice>
              <mc:Fallback>
                <p:oleObj name="Equation" r:id="rId13" imgW="21209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886200"/>
                        <a:ext cx="21209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3" name="Object 13"/>
          <p:cNvGraphicFramePr>
            <a:graphicFrameLocks noChangeAspect="1"/>
          </p:cNvGraphicFramePr>
          <p:nvPr/>
        </p:nvGraphicFramePr>
        <p:xfrm>
          <a:off x="3505200" y="3810000"/>
          <a:ext cx="2590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3" name="Equation" r:id="rId15" imgW="2590800" imgH="533400" progId="Equation.3">
                  <p:embed/>
                </p:oleObj>
              </mc:Choice>
              <mc:Fallback>
                <p:oleObj name="Equation" r:id="rId15" imgW="2590800" imgH="533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2590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4" name="Object 14"/>
          <p:cNvGraphicFramePr>
            <a:graphicFrameLocks noChangeAspect="1"/>
          </p:cNvGraphicFramePr>
          <p:nvPr/>
        </p:nvGraphicFramePr>
        <p:xfrm>
          <a:off x="6172200" y="3886200"/>
          <a:ext cx="1358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Equation" r:id="rId17" imgW="1358265" imgH="381000" progId="Equation.3">
                  <p:embed/>
                </p:oleObj>
              </mc:Choice>
              <mc:Fallback>
                <p:oleObj name="Equation" r:id="rId17" imgW="1358265" imgH="3810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86200"/>
                        <a:ext cx="1358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15"/>
          <p:cNvGraphicFramePr>
            <a:graphicFrameLocks noChangeAspect="1"/>
          </p:cNvGraphicFramePr>
          <p:nvPr/>
        </p:nvGraphicFramePr>
        <p:xfrm>
          <a:off x="7600950" y="3944938"/>
          <a:ext cx="8890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Equation" r:id="rId19" imgW="888365" imgH="355600" progId="Equation.3">
                  <p:embed/>
                </p:oleObj>
              </mc:Choice>
              <mc:Fallback>
                <p:oleObj name="Equation" r:id="rId19" imgW="888365" imgH="355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0950" y="3944938"/>
                        <a:ext cx="88900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6" name="Rectangle 16"/>
          <p:cNvSpPr>
            <a:spLocks noChangeArrowheads="1"/>
          </p:cNvSpPr>
          <p:nvPr/>
        </p:nvSpPr>
        <p:spPr bwMode="auto">
          <a:xfrm>
            <a:off x="762000" y="4495800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  </a:t>
            </a:r>
            <a:r>
              <a:rPr lang="zh-CN" altLang="en-US" sz="2800" b="1">
                <a:solidFill>
                  <a:schemeClr val="bg2"/>
                </a:solidFill>
              </a:rPr>
              <a:t>所以</a:t>
            </a:r>
            <a:r>
              <a:rPr lang="en-US" altLang="zh-CN" sz="2800" b="1">
                <a:solidFill>
                  <a:schemeClr val="bg2"/>
                </a:solidFill>
              </a:rPr>
              <a:t>B</a:t>
            </a:r>
            <a:r>
              <a:rPr lang="zh-CN" altLang="en-US" sz="2800" b="1">
                <a:solidFill>
                  <a:schemeClr val="bg2"/>
                </a:solidFill>
              </a:rPr>
              <a:t>为反对称矩阵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990600" y="5181600"/>
          <a:ext cx="3136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Equation" r:id="rId21" imgW="3136900" imgH="876300" progId="Equation.3">
                  <p:embed/>
                </p:oleObj>
              </mc:Choice>
              <mc:Fallback>
                <p:oleObj name="Equation" r:id="rId21" imgW="3136900" imgH="876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181600"/>
                        <a:ext cx="31369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18"/>
          <p:cNvGraphicFramePr>
            <a:graphicFrameLocks noChangeAspect="1"/>
          </p:cNvGraphicFramePr>
          <p:nvPr/>
        </p:nvGraphicFramePr>
        <p:xfrm>
          <a:off x="4171950" y="5238750"/>
          <a:ext cx="1346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7" name="Equation" r:id="rId23" imgW="1346200" imgH="825500" progId="Equation.3">
                  <p:embed/>
                </p:oleObj>
              </mc:Choice>
              <mc:Fallback>
                <p:oleObj name="Equation" r:id="rId23" imgW="1346200" imgH="825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5238750"/>
                        <a:ext cx="1346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9" name="Text Box 19"/>
          <p:cNvSpPr txBox="1">
            <a:spLocks noChangeArrowheads="1"/>
          </p:cNvSpPr>
          <p:nvPr/>
        </p:nvSpPr>
        <p:spPr bwMode="auto">
          <a:xfrm>
            <a:off x="6400800" y="5334000"/>
            <a:ext cx="170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</a:rPr>
              <a:t>命题得证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6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6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6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 autoUpdateAnimBg="0"/>
      <p:bldP spid="76811" grpId="0" autoUpdateAnimBg="0"/>
      <p:bldP spid="76816" grpId="0" autoUpdateAnimBg="0"/>
      <p:bldP spid="76819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838200" y="7493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定义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pSp>
        <p:nvGrpSpPr>
          <p:cNvPr id="77827" name="Group 3"/>
          <p:cNvGrpSpPr/>
          <p:nvPr/>
        </p:nvGrpSpPr>
        <p:grpSpPr bwMode="auto">
          <a:xfrm>
            <a:off x="1806575" y="762000"/>
            <a:ext cx="6600825" cy="946150"/>
            <a:chOff x="374" y="714"/>
            <a:chExt cx="4158" cy="596"/>
          </a:xfrm>
        </p:grpSpPr>
        <p:sp>
          <p:nvSpPr>
            <p:cNvPr id="77828" name="Text Box 4"/>
            <p:cNvSpPr txBox="1">
              <a:spLocks noChangeArrowheads="1"/>
            </p:cNvSpPr>
            <p:nvPr/>
          </p:nvSpPr>
          <p:spPr bwMode="auto">
            <a:xfrm>
              <a:off x="374" y="714"/>
              <a:ext cx="415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chemeClr val="bg2"/>
                  </a:solidFill>
                </a:rPr>
                <a:t>行列式       的各个元素的代数余子式     所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r>
                <a:rPr lang="zh-CN" altLang="en-US" sz="2800" b="1">
                  <a:solidFill>
                    <a:schemeClr val="bg2"/>
                  </a:solidFill>
                </a:rPr>
                <a:t>构成的如下矩阵</a:t>
              </a:r>
              <a:endParaRPr lang="zh-CN" altLang="en-US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7829" name="Object 5"/>
            <p:cNvGraphicFramePr>
              <a:graphicFrameLocks noChangeAspect="1"/>
            </p:cNvGraphicFramePr>
            <p:nvPr/>
          </p:nvGraphicFramePr>
          <p:xfrm>
            <a:off x="1152" y="720"/>
            <a:ext cx="24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0" name="公式" r:id="rId1" imgW="393700" imgH="482600" progId="Equation.3">
                    <p:embed/>
                  </p:oleObj>
                </mc:Choice>
                <mc:Fallback>
                  <p:oleObj name="公式" r:id="rId1" imgW="393700" imgH="482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720"/>
                          <a:ext cx="24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0" name="Object 6"/>
            <p:cNvGraphicFramePr>
              <a:graphicFrameLocks noChangeAspect="1"/>
            </p:cNvGraphicFramePr>
            <p:nvPr/>
          </p:nvGraphicFramePr>
          <p:xfrm>
            <a:off x="3936" y="768"/>
            <a:ext cx="264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1" name="公式" r:id="rId3" imgW="419100" imgH="495300" progId="Equation.3">
                    <p:embed/>
                  </p:oleObj>
                </mc:Choice>
                <mc:Fallback>
                  <p:oleObj name="公式" r:id="rId3" imgW="4191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768"/>
                          <a:ext cx="264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1" name="Object 7"/>
          <p:cNvGraphicFramePr>
            <a:graphicFrameLocks noChangeAspect="1"/>
          </p:cNvGraphicFramePr>
          <p:nvPr/>
        </p:nvGraphicFramePr>
        <p:xfrm>
          <a:off x="1371600" y="1828800"/>
          <a:ext cx="42164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公式" r:id="rId5" imgW="4216400" imgH="2209800" progId="Equation.3">
                  <p:embed/>
                </p:oleObj>
              </mc:Choice>
              <mc:Fallback>
                <p:oleObj name="公式" r:id="rId5" imgW="4216400" imgH="220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42164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914400" y="4235450"/>
            <a:ext cx="88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性质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77833" name="Object 9"/>
          <p:cNvGraphicFramePr>
            <a:graphicFrameLocks noChangeAspect="1"/>
          </p:cNvGraphicFramePr>
          <p:nvPr/>
        </p:nvGraphicFramePr>
        <p:xfrm>
          <a:off x="2178050" y="4267200"/>
          <a:ext cx="2755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Equation" r:id="rId7" imgW="2755900" imgH="482600" progId="Equation.3">
                  <p:embed/>
                </p:oleObj>
              </mc:Choice>
              <mc:Fallback>
                <p:oleObj name="Equation" r:id="rId7" imgW="2755900" imgH="482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4267200"/>
                        <a:ext cx="2755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Rectangle 10"/>
          <p:cNvSpPr>
            <a:spLocks noChangeArrowheads="1"/>
          </p:cNvSpPr>
          <p:nvPr/>
        </p:nvSpPr>
        <p:spPr bwMode="auto">
          <a:xfrm>
            <a:off x="914400" y="48768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证明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2209800" y="4953000"/>
          <a:ext cx="1714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4" name="Equation" r:id="rId9" imgW="1714500" imgH="482600" progId="Equation.3">
                  <p:embed/>
                </p:oleObj>
              </mc:Choice>
              <mc:Fallback>
                <p:oleObj name="Equation" r:id="rId9" imgW="1714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953000"/>
                        <a:ext cx="17145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/>
          <p:cNvGraphicFramePr>
            <a:graphicFrameLocks noChangeAspect="1"/>
          </p:cNvGraphicFramePr>
          <p:nvPr/>
        </p:nvGraphicFramePr>
        <p:xfrm>
          <a:off x="4191000" y="4876800"/>
          <a:ext cx="2082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5" name="Equation" r:id="rId11" imgW="2082800" imgH="520700" progId="Equation.3">
                  <p:embed/>
                </p:oleObj>
              </mc:Choice>
              <mc:Fallback>
                <p:oleObj name="Equation" r:id="rId11" imgW="2082800" imgH="520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876800"/>
                        <a:ext cx="2082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7" name="Text Box 13"/>
          <p:cNvSpPr txBox="1">
            <a:spLocks noChangeArrowheads="1"/>
          </p:cNvSpPr>
          <p:nvPr/>
        </p:nvSpPr>
        <p:spPr bwMode="auto">
          <a:xfrm>
            <a:off x="6477000" y="4800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  <a:endParaRPr lang="zh-CN" altLang="en-US" sz="2800" b="1"/>
          </a:p>
        </p:txBody>
      </p:sp>
      <p:graphicFrame>
        <p:nvGraphicFramePr>
          <p:cNvPr id="77838" name="Object 14"/>
          <p:cNvGraphicFramePr>
            <a:graphicFrameLocks noChangeAspect="1"/>
          </p:cNvGraphicFramePr>
          <p:nvPr/>
        </p:nvGraphicFramePr>
        <p:xfrm>
          <a:off x="914400" y="5626100"/>
          <a:ext cx="4622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6" name="Equation" r:id="rId13" imgW="4622800" imgH="469900" progId="Equation.3">
                  <p:embed/>
                </p:oleObj>
              </mc:Choice>
              <mc:Fallback>
                <p:oleObj name="Equation" r:id="rId13" imgW="46228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26100"/>
                        <a:ext cx="4622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5"/>
          <p:cNvGraphicFramePr>
            <a:graphicFrameLocks noChangeAspect="1"/>
          </p:cNvGraphicFramePr>
          <p:nvPr/>
        </p:nvGraphicFramePr>
        <p:xfrm>
          <a:off x="5715000" y="5613400"/>
          <a:ext cx="1117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7" name="Equation" r:id="rId15" imgW="1116965" imgH="482600" progId="Equation.3">
                  <p:embed/>
                </p:oleObj>
              </mc:Choice>
              <mc:Fallback>
                <p:oleObj name="Equation" r:id="rId15" imgW="1116965" imgH="482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5613400"/>
                        <a:ext cx="1117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40" name="Group 16"/>
          <p:cNvGrpSpPr/>
          <p:nvPr/>
        </p:nvGrpSpPr>
        <p:grpSpPr bwMode="auto">
          <a:xfrm>
            <a:off x="5867400" y="2362200"/>
            <a:ext cx="2057400" cy="946150"/>
            <a:chOff x="3696" y="1488"/>
            <a:chExt cx="1296" cy="596"/>
          </a:xfrm>
        </p:grpSpPr>
        <p:sp>
          <p:nvSpPr>
            <p:cNvPr id="77841" name="Text Box 17"/>
            <p:cNvSpPr txBox="1">
              <a:spLocks noChangeArrowheads="1"/>
            </p:cNvSpPr>
            <p:nvPr/>
          </p:nvSpPr>
          <p:spPr bwMode="auto">
            <a:xfrm>
              <a:off x="3696" y="1488"/>
              <a:ext cx="129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称为矩阵    的</a:t>
              </a:r>
              <a:r>
                <a:rPr lang="zh-CN" altLang="en-US" sz="2800" b="1">
                  <a:solidFill>
                    <a:srgbClr val="0000FF"/>
                  </a:solidFill>
                </a:rPr>
                <a:t>伴随矩阵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7842" name="Object 18"/>
            <p:cNvGraphicFramePr>
              <a:graphicFrameLocks noChangeAspect="1"/>
            </p:cNvGraphicFramePr>
            <p:nvPr/>
          </p:nvGraphicFramePr>
          <p:xfrm>
            <a:off x="4656" y="1536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8" name="Equation" r:id="rId17" imgW="292100" imgH="304800" progId="Equation.3">
                    <p:embed/>
                  </p:oleObj>
                </mc:Choice>
                <mc:Fallback>
                  <p:oleObj name="Equation" r:id="rId17" imgW="2921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36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06559" name="Picture 1087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3078582"/>
            <a:ext cx="374332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65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2" grpId="0" autoUpdateAnimBg="0"/>
      <p:bldP spid="77834" grpId="0" autoUpdateAnimBg="0"/>
      <p:bldP spid="77837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914400" y="3352800"/>
            <a:ext cx="2438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、共轭矩阵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8851" name="Group 3"/>
          <p:cNvGrpSpPr/>
          <p:nvPr/>
        </p:nvGrpSpPr>
        <p:grpSpPr bwMode="auto">
          <a:xfrm>
            <a:off x="914400" y="4114800"/>
            <a:ext cx="7712075" cy="1833563"/>
            <a:chOff x="744" y="729"/>
            <a:chExt cx="4858" cy="1155"/>
          </a:xfrm>
        </p:grpSpPr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744" y="729"/>
              <a:ext cx="5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定义</a:t>
              </a:r>
              <a:endParaRPr lang="zh-CN" altLang="en-US" sz="2800" b="1">
                <a:solidFill>
                  <a:srgbClr val="0000FF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768" y="1112"/>
              <a:ext cx="4834" cy="7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当               为复矩阵时，用      表示     的共轭</a:t>
              </a:r>
              <a:endParaRPr lang="zh-CN" altLang="en-US" sz="2800" b="1">
                <a:solidFill>
                  <a:schemeClr val="bg2"/>
                </a:solidFill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复数，记　　　　，　称为     的共轭矩阵</a:t>
              </a:r>
              <a:r>
                <a:rPr lang="en-US" altLang="zh-CN" sz="2800" b="1">
                  <a:solidFill>
                    <a:schemeClr val="bg2"/>
                  </a:solidFill>
                </a:rPr>
                <a:t>.</a:t>
              </a:r>
              <a:r>
                <a:rPr lang="en-US" altLang="zh-CN" sz="2800" b="1"/>
                <a:t>      </a:t>
              </a:r>
              <a:endParaRPr lang="en-US" altLang="zh-CN" sz="2800" b="1"/>
            </a:p>
          </p:txBody>
        </p:sp>
        <p:graphicFrame>
          <p:nvGraphicFramePr>
            <p:cNvPr id="78854" name="Object 6"/>
            <p:cNvGraphicFramePr>
              <a:graphicFrameLocks noChangeAspect="1"/>
            </p:cNvGraphicFramePr>
            <p:nvPr/>
          </p:nvGraphicFramePr>
          <p:xfrm>
            <a:off x="1056" y="1160"/>
            <a:ext cx="80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18" name="公式" r:id="rId1" imgW="1282700" imgH="495300" progId="Equation.3">
                    <p:embed/>
                  </p:oleObj>
                </mc:Choice>
                <mc:Fallback>
                  <p:oleObj name="公式" r:id="rId1" imgW="1282700" imgH="495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160"/>
                          <a:ext cx="80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5" name="Object 7"/>
            <p:cNvGraphicFramePr>
              <a:graphicFrameLocks noChangeAspect="1"/>
            </p:cNvGraphicFramePr>
            <p:nvPr/>
          </p:nvGraphicFramePr>
          <p:xfrm>
            <a:off x="3504" y="1112"/>
            <a:ext cx="24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19" name="公式" r:id="rId3" imgW="393700" imgH="520700" progId="Equation.3">
                    <p:embed/>
                  </p:oleObj>
                </mc:Choice>
                <mc:Fallback>
                  <p:oleObj name="公式" r:id="rId3" imgW="393700" imgH="520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112"/>
                          <a:ext cx="24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6" name="Object 8"/>
            <p:cNvGraphicFramePr>
              <a:graphicFrameLocks noChangeAspect="1"/>
            </p:cNvGraphicFramePr>
            <p:nvPr/>
          </p:nvGraphicFramePr>
          <p:xfrm>
            <a:off x="4272" y="1112"/>
            <a:ext cx="22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0" name="公式" r:id="rId5" imgW="355600" imgH="494665" progId="Equation.3">
                    <p:embed/>
                  </p:oleObj>
                </mc:Choice>
                <mc:Fallback>
                  <p:oleObj name="公式" r:id="rId5" imgW="355600" imgH="49466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1112"/>
                          <a:ext cx="22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7" name="Object 9"/>
            <p:cNvGraphicFramePr>
              <a:graphicFrameLocks noChangeAspect="1"/>
            </p:cNvGraphicFramePr>
            <p:nvPr/>
          </p:nvGraphicFramePr>
          <p:xfrm>
            <a:off x="1728" y="1556"/>
            <a:ext cx="8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1" name="公式" r:id="rId7" imgW="1282700" imgH="520700" progId="Equation.3">
                    <p:embed/>
                  </p:oleObj>
                </mc:Choice>
                <mc:Fallback>
                  <p:oleObj name="公式" r:id="rId7" imgW="1282700" imgH="520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556"/>
                          <a:ext cx="80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Object 10"/>
            <p:cNvGraphicFramePr>
              <a:graphicFrameLocks noChangeAspect="1"/>
            </p:cNvGraphicFramePr>
            <p:nvPr/>
          </p:nvGraphicFramePr>
          <p:xfrm>
            <a:off x="2856" y="1560"/>
            <a:ext cx="19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2" name="公式" r:id="rId9" imgW="317500" imgH="380365" progId="Equation.3">
                    <p:embed/>
                  </p:oleObj>
                </mc:Choice>
                <mc:Fallback>
                  <p:oleObj name="公式" r:id="rId9" imgW="317500" imgH="38036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1560"/>
                          <a:ext cx="19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9" name="Object 11"/>
            <p:cNvGraphicFramePr>
              <a:graphicFrameLocks noChangeAspect="1"/>
            </p:cNvGraphicFramePr>
            <p:nvPr/>
          </p:nvGraphicFramePr>
          <p:xfrm>
            <a:off x="3552" y="1584"/>
            <a:ext cx="199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23" name="公式" r:id="rId11" imgW="317500" imgH="317500" progId="Equation.3">
                    <p:embed/>
                  </p:oleObj>
                </mc:Choice>
                <mc:Fallback>
                  <p:oleObj name="公式" r:id="rId11" imgW="317500" imgH="317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584"/>
                          <a:ext cx="199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914400" y="838200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故</a:t>
            </a:r>
            <a:endParaRPr lang="zh-CN" altLang="en-US" sz="2800" b="1"/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1600200" y="850900"/>
          <a:ext cx="1943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4" name="Equation" r:id="rId13" imgW="1943100" imgH="520700" progId="Equation.3">
                  <p:embed/>
                </p:oleObj>
              </mc:Choice>
              <mc:Fallback>
                <p:oleObj name="Equation" r:id="rId13" imgW="1943100" imgH="520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850900"/>
                        <a:ext cx="1943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3581400" y="8890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5" name="Equation" r:id="rId15" imgW="1218565" imgH="482600" progId="Equation.3">
                  <p:embed/>
                </p:oleObj>
              </mc:Choice>
              <mc:Fallback>
                <p:oleObj name="Equation" r:id="rId15" imgW="1218565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8890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4800600" y="9271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6" name="Equation" r:id="rId17" imgW="1028065" imgH="444500" progId="Equation.3">
                  <p:embed/>
                </p:oleObj>
              </mc:Choice>
              <mc:Fallback>
                <p:oleObj name="Equation" r:id="rId17" imgW="1028065" imgH="4445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9271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914400" y="1447800"/>
            <a:ext cx="1619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同理可得</a:t>
            </a:r>
            <a:endParaRPr lang="zh-CN" altLang="en-US" sz="2800" b="1"/>
          </a:p>
        </p:txBody>
      </p:sp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914400" y="2133600"/>
          <a:ext cx="265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7" name="Equation" r:id="rId19" imgW="2654300" imgH="977900" progId="Equation.3">
                  <p:embed/>
                </p:oleObj>
              </mc:Choice>
              <mc:Fallback>
                <p:oleObj name="Equation" r:id="rId19" imgW="2654300" imgH="977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33600"/>
                        <a:ext cx="265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8"/>
          <p:cNvGraphicFramePr>
            <a:graphicFrameLocks noChangeAspect="1"/>
          </p:cNvGraphicFramePr>
          <p:nvPr/>
        </p:nvGraphicFramePr>
        <p:xfrm>
          <a:off x="4476750" y="321945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8" name="Equation" r:id="rId21" imgW="190500" imgH="419100" progId="Equation.3">
                  <p:embed/>
                </p:oleObj>
              </mc:Choice>
              <mc:Fallback>
                <p:oleObj name="Equation" r:id="rId21" imgW="190500" imgH="419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321945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3657600" y="23622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29" name="Equation" r:id="rId23" imgW="1218565" imgH="482600" progId="Equation.3">
                  <p:embed/>
                </p:oleObj>
              </mc:Choice>
              <mc:Fallback>
                <p:oleObj name="Equation" r:id="rId23" imgW="1218565" imgH="482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3622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20"/>
          <p:cNvGraphicFramePr>
            <a:graphicFrameLocks noChangeAspect="1"/>
          </p:cNvGraphicFramePr>
          <p:nvPr/>
        </p:nvGraphicFramePr>
        <p:xfrm>
          <a:off x="4953000" y="2362200"/>
          <a:ext cx="1219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0" name="Equation" r:id="rId25" imgW="1218565" imgH="482600" progId="Equation.3">
                  <p:embed/>
                </p:oleObj>
              </mc:Choice>
              <mc:Fallback>
                <p:oleObj name="Equation" r:id="rId25" imgW="1218565" imgH="482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362200"/>
                        <a:ext cx="1219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21"/>
          <p:cNvGraphicFramePr>
            <a:graphicFrameLocks noChangeAspect="1"/>
          </p:cNvGraphicFramePr>
          <p:nvPr/>
        </p:nvGraphicFramePr>
        <p:xfrm>
          <a:off x="6248400" y="2362200"/>
          <a:ext cx="1028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31" name="Equation" r:id="rId26" imgW="1028065" imgH="444500" progId="Equation.3">
                  <p:embed/>
                </p:oleObj>
              </mc:Choice>
              <mc:Fallback>
                <p:oleObj name="Equation" r:id="rId26" imgW="1028065" imgH="444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362200"/>
                        <a:ext cx="1028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8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6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1219200" y="958850"/>
            <a:ext cx="724376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说明</a:t>
            </a:r>
            <a:r>
              <a:rPr lang="zh-CN" altLang="en-US" sz="2800" b="1"/>
              <a:t>   </a:t>
            </a:r>
            <a:r>
              <a:rPr lang="zh-CN" altLang="en-US" sz="2800" b="1">
                <a:solidFill>
                  <a:schemeClr val="bg2"/>
                </a:solidFill>
              </a:rPr>
              <a:t>只有当两个矩阵是同型矩阵时，才能进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行加法运算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295400" y="2743200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例如</a:t>
            </a:r>
            <a:endParaRPr lang="zh-CN" altLang="en-US" sz="2800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590800" y="2209800"/>
          <a:ext cx="44450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4" name="Equation" r:id="rId1" imgW="4445000" imgH="1625600" progId="Equation.3">
                  <p:embed/>
                </p:oleObj>
              </mc:Choice>
              <mc:Fallback>
                <p:oleObj name="Equation" r:id="rId1" imgW="4445000" imgH="162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209800"/>
                        <a:ext cx="44450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371600" y="4191000"/>
          <a:ext cx="43307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5" name="Equation" r:id="rId3" imgW="4330700" imgH="1625600" progId="Equation.3">
                  <p:embed/>
                </p:oleObj>
              </mc:Choice>
              <mc:Fallback>
                <p:oleObj name="Equation" r:id="rId3" imgW="4330700" imgH="1625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191000"/>
                        <a:ext cx="43307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5753100" y="4248150"/>
          <a:ext cx="23749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26" name="Equation" r:id="rId5" imgW="2374900" imgH="1511300" progId="Equation.3">
                  <p:embed/>
                </p:oleObj>
              </mc:Choice>
              <mc:Fallback>
                <p:oleObj name="Equation" r:id="rId5" imgW="2374900" imgH="151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3100" y="4248150"/>
                        <a:ext cx="23749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219200" y="2895600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79" name="Equation" r:id="rId1" imgW="1905000" imgH="457200" progId="Equation.3">
                  <p:embed/>
                </p:oleObj>
              </mc:Choice>
              <mc:Fallback>
                <p:oleObj name="Equation" r:id="rId1" imgW="19050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95600"/>
                        <a:ext cx="190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219200" y="3657600"/>
          <a:ext cx="204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0" name="Equation" r:id="rId3" imgW="2044700" imgH="457200" progId="Equation.3">
                  <p:embed/>
                </p:oleObj>
              </mc:Choice>
              <mc:Fallback>
                <p:oleObj name="Equation" r:id="rId3" imgW="20447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657600"/>
                        <a:ext cx="204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914400" y="838200"/>
            <a:ext cx="158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运算性质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1219200" y="2209800"/>
          <a:ext cx="266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1" name="Equation" r:id="rId5" imgW="2667000" imgH="457200" progId="Equation.3">
                  <p:embed/>
                </p:oleObj>
              </mc:Choice>
              <mc:Fallback>
                <p:oleObj name="Equation" r:id="rId5" imgW="2667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2667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878" name="Group 6"/>
          <p:cNvGrpSpPr/>
          <p:nvPr/>
        </p:nvGrpSpPr>
        <p:grpSpPr bwMode="auto">
          <a:xfrm>
            <a:off x="685800" y="1447800"/>
            <a:ext cx="8991600" cy="519113"/>
            <a:chOff x="576" y="912"/>
            <a:chExt cx="5664" cy="327"/>
          </a:xfrm>
        </p:grpSpPr>
        <p:sp>
          <p:nvSpPr>
            <p:cNvPr id="79879" name="Text Box 7"/>
            <p:cNvSpPr txBox="1">
              <a:spLocks noChangeArrowheads="1"/>
            </p:cNvSpPr>
            <p:nvPr/>
          </p:nvSpPr>
          <p:spPr bwMode="auto">
            <a:xfrm>
              <a:off x="576" y="912"/>
              <a:ext cx="56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bg2"/>
                  </a:solidFill>
                </a:rPr>
                <a:t>（设        为复矩阵，  为复数</a:t>
              </a:r>
              <a:r>
                <a:rPr lang="en-US" altLang="zh-CN" sz="2800" b="1">
                  <a:solidFill>
                    <a:schemeClr val="bg2"/>
                  </a:solidFill>
                </a:rPr>
                <a:t>,</a:t>
              </a:r>
              <a:r>
                <a:rPr lang="zh-CN" altLang="en-US" sz="2800" b="1">
                  <a:solidFill>
                    <a:schemeClr val="bg2"/>
                  </a:solidFill>
                </a:rPr>
                <a:t>且运算都是可行的）</a:t>
              </a:r>
              <a:r>
                <a:rPr lang="en-US" altLang="zh-CN" sz="2800" b="1">
                  <a:solidFill>
                    <a:schemeClr val="bg2"/>
                  </a:solidFill>
                </a:rPr>
                <a:t>:</a:t>
              </a:r>
              <a:endParaRPr lang="en-US" altLang="zh-CN" sz="2800" b="1">
                <a:solidFill>
                  <a:schemeClr val="bg2"/>
                </a:solidFill>
              </a:endParaRPr>
            </a:p>
          </p:txBody>
        </p:sp>
        <p:graphicFrame>
          <p:nvGraphicFramePr>
            <p:cNvPr id="79880" name="Object 8"/>
            <p:cNvGraphicFramePr>
              <a:graphicFrameLocks noChangeAspect="1"/>
            </p:cNvGraphicFramePr>
            <p:nvPr/>
          </p:nvGraphicFramePr>
          <p:xfrm>
            <a:off x="1056" y="960"/>
            <a:ext cx="45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2" name="Equation" r:id="rId7" imgW="723900" imgH="393700" progId="Equation.3">
                    <p:embed/>
                  </p:oleObj>
                </mc:Choice>
                <mc:Fallback>
                  <p:oleObj name="Equation" r:id="rId7" imgW="723900" imgH="393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60"/>
                          <a:ext cx="451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9"/>
            <p:cNvGraphicFramePr>
              <a:graphicFrameLocks noChangeAspect="1"/>
            </p:cNvGraphicFramePr>
            <p:nvPr/>
          </p:nvGraphicFramePr>
          <p:xfrm>
            <a:off x="2544" y="960"/>
            <a:ext cx="17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83" name="公式" r:id="rId9" imgW="279400" imgH="342900" progId="Equation.3">
                    <p:embed/>
                  </p:oleObj>
                </mc:Choice>
                <mc:Fallback>
                  <p:oleObj name="公式" r:id="rId9" imgW="279400" imgH="342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960"/>
                          <a:ext cx="174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5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43800" cy="1143000"/>
          </a:xfrm>
        </p:spPr>
        <p:txBody>
          <a:bodyPr/>
          <a:lstStyle/>
          <a:p>
            <a:r>
              <a:rPr lang="zh-CN" altLang="en-US"/>
              <a:t>五、小结</a:t>
            </a:r>
            <a:endParaRPr lang="zh-CN" altLang="en-US"/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362200" y="2895600"/>
            <a:ext cx="611188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矩阵运算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80903" name="Object 7"/>
          <p:cNvGraphicFramePr>
            <a:graphicFrameLocks noChangeAspect="1"/>
          </p:cNvGraphicFramePr>
          <p:nvPr/>
        </p:nvGraphicFramePr>
        <p:xfrm>
          <a:off x="3048000" y="1828800"/>
          <a:ext cx="436563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75" name="Equation" r:id="rId1" imgW="381000" imgH="2578100" progId="Equation.3">
                  <p:embed/>
                </p:oleObj>
              </mc:Choice>
              <mc:Fallback>
                <p:oleObj name="Equation" r:id="rId1" imgW="381000" imgH="257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828800"/>
                        <a:ext cx="436563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3429000" y="16764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加法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3352800" y="2286000"/>
            <a:ext cx="232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数与矩阵相乘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3352800" y="2895600"/>
            <a:ext cx="2663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矩阵与矩阵相乘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3352800" y="35052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转置矩阵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3352800" y="4648200"/>
            <a:ext cx="30305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对称阵与伴随矩阵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80909" name="Rectangle 13"/>
          <p:cNvSpPr>
            <a:spLocks noChangeArrowheads="1"/>
          </p:cNvSpPr>
          <p:nvPr/>
        </p:nvSpPr>
        <p:spPr bwMode="auto">
          <a:xfrm>
            <a:off x="3352800" y="4038600"/>
            <a:ext cx="232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方阵的行列式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3352800" y="5181600"/>
            <a:ext cx="160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ea typeface="黑体" panose="02010609060101010101" pitchFamily="2" charset="-122"/>
              </a:rPr>
              <a:t>共轭矩阵</a:t>
            </a:r>
            <a:endParaRPr lang="zh-CN" altLang="en-US" sz="2800" b="1">
              <a:solidFill>
                <a:schemeClr val="bg2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autoUpdateAnimBg="0"/>
      <p:bldP spid="80904" grpId="0" autoUpdateAnimBg="0"/>
      <p:bldP spid="80905" grpId="0" autoUpdateAnimBg="0"/>
      <p:bldP spid="80906" grpId="0" autoUpdateAnimBg="0"/>
      <p:bldP spid="80907" grpId="0" autoUpdateAnimBg="0"/>
      <p:bldP spid="80908" grpId="0" autoUpdateAnimBg="0"/>
      <p:bldP spid="80909" grpId="0" autoUpdateAnimBg="0"/>
      <p:bldP spid="8091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1027"/>
          <p:cNvSpPr>
            <a:spLocks noChangeArrowheads="1"/>
          </p:cNvSpPr>
          <p:nvPr/>
        </p:nvSpPr>
        <p:spPr bwMode="auto">
          <a:xfrm>
            <a:off x="838200" y="2819400"/>
            <a:ext cx="75438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　　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en-US" altLang="zh-CN" sz="2800" b="1">
                <a:solidFill>
                  <a:schemeClr val="bg2"/>
                </a:solidFill>
              </a:rPr>
              <a:t>2</a:t>
            </a:r>
            <a:r>
              <a:rPr lang="zh-CN" altLang="en-US" sz="2800" b="1">
                <a:solidFill>
                  <a:schemeClr val="bg2"/>
                </a:solidFill>
              </a:rPr>
              <a:t>）只有当第一个矩阵的列数等于第二个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矩阵的行数时，两个矩阵才能相乘</a:t>
            </a:r>
            <a:r>
              <a:rPr lang="en-US" altLang="zh-CN" sz="2800" b="1">
                <a:solidFill>
                  <a:schemeClr val="bg2"/>
                </a:solidFill>
              </a:rPr>
              <a:t>,</a:t>
            </a:r>
            <a:r>
              <a:rPr lang="zh-CN" altLang="en-US" sz="2800" b="1">
                <a:solidFill>
                  <a:schemeClr val="bg2"/>
                </a:solidFill>
              </a:rPr>
              <a:t>且矩阵相乘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不满足交换律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87044" name="Rectangle 1028"/>
          <p:cNvSpPr>
            <a:spLocks noChangeArrowheads="1"/>
          </p:cNvSpPr>
          <p:nvPr/>
        </p:nvSpPr>
        <p:spPr bwMode="auto">
          <a:xfrm>
            <a:off x="838200" y="1676400"/>
            <a:ext cx="7543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　　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en-US" altLang="zh-CN" sz="2800" b="1">
                <a:solidFill>
                  <a:schemeClr val="bg2"/>
                </a:solidFill>
              </a:rPr>
              <a:t>1</a:t>
            </a:r>
            <a:r>
              <a:rPr lang="zh-CN" altLang="en-US" sz="2800" b="1">
                <a:solidFill>
                  <a:schemeClr val="bg2"/>
                </a:solidFill>
              </a:rPr>
              <a:t>）只有当两个矩阵是同型矩阵时，才能</a:t>
            </a:r>
            <a:endParaRPr lang="zh-CN" altLang="en-US" sz="2800" b="1">
              <a:solidFill>
                <a:schemeClr val="bg2"/>
              </a:solidFill>
            </a:endParaRPr>
          </a:p>
          <a:p>
            <a:r>
              <a:rPr lang="zh-CN" altLang="en-US" sz="2800" b="1">
                <a:solidFill>
                  <a:schemeClr val="bg2"/>
                </a:solidFill>
              </a:rPr>
              <a:t>进行加法运算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  <p:sp>
        <p:nvSpPr>
          <p:cNvPr id="87045" name="Text Box 1029"/>
          <p:cNvSpPr txBox="1">
            <a:spLocks noChangeArrowheads="1"/>
          </p:cNvSpPr>
          <p:nvPr/>
        </p:nvSpPr>
        <p:spPr bwMode="auto">
          <a:xfrm>
            <a:off x="914400" y="762000"/>
            <a:ext cx="203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注意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87046" name="Rectangle 1030"/>
          <p:cNvSpPr>
            <a:spLocks noChangeArrowheads="1"/>
          </p:cNvSpPr>
          <p:nvPr/>
        </p:nvSpPr>
        <p:spPr bwMode="auto">
          <a:xfrm>
            <a:off x="914400" y="4267200"/>
            <a:ext cx="7696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chemeClr val="bg2"/>
                </a:solidFill>
              </a:rPr>
              <a:t>       </a:t>
            </a:r>
            <a:r>
              <a:rPr lang="zh-CN" altLang="en-US" sz="2800" b="1">
                <a:solidFill>
                  <a:schemeClr val="bg2"/>
                </a:solidFill>
              </a:rPr>
              <a:t>（</a:t>
            </a:r>
            <a:r>
              <a:rPr lang="en-US" altLang="zh-CN" sz="2800" b="1">
                <a:solidFill>
                  <a:schemeClr val="bg2"/>
                </a:solidFill>
              </a:rPr>
              <a:t>3</a:t>
            </a:r>
            <a:r>
              <a:rPr lang="zh-CN" altLang="en-US" sz="2800" b="1">
                <a:solidFill>
                  <a:schemeClr val="bg2"/>
                </a:solidFill>
              </a:rPr>
              <a:t>）矩阵的数乘运算与行列式的数乘运算不同</a:t>
            </a:r>
            <a:r>
              <a:rPr lang="en-US" altLang="zh-CN" sz="2800" b="1">
                <a:solidFill>
                  <a:schemeClr val="bg2"/>
                </a:solidFill>
              </a:rPr>
              <a:t>.</a:t>
            </a:r>
            <a:endParaRPr lang="en-US" altLang="zh-CN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  <p:bldP spid="87044" grpId="0" autoUpdateAnimBg="0"/>
      <p:bldP spid="8704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思考题</a:t>
            </a:r>
            <a:endParaRPr lang="zh-CN" altLang="en-US">
              <a:effectLst/>
            </a:endParaRPr>
          </a:p>
        </p:txBody>
      </p:sp>
      <p:graphicFrame>
        <p:nvGraphicFramePr>
          <p:cNvPr id="81923" name="Object 1027"/>
          <p:cNvGraphicFramePr>
            <a:graphicFrameLocks noChangeAspect="1"/>
          </p:cNvGraphicFramePr>
          <p:nvPr/>
        </p:nvGraphicFramePr>
        <p:xfrm>
          <a:off x="1752600" y="1752600"/>
          <a:ext cx="401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6" name="Equation" r:id="rId1" imgW="4013200" imgH="406400" progId="Equation.3">
                  <p:embed/>
                </p:oleObj>
              </mc:Choice>
              <mc:Fallback>
                <p:oleObj name="Equation" r:id="rId1" imgW="4013200" imgH="4064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752600"/>
                        <a:ext cx="401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1028"/>
          <p:cNvGraphicFramePr>
            <a:graphicFrameLocks noChangeAspect="1"/>
          </p:cNvGraphicFramePr>
          <p:nvPr/>
        </p:nvGraphicFramePr>
        <p:xfrm>
          <a:off x="2133600" y="2362200"/>
          <a:ext cx="3746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7" name="Equation" r:id="rId3" imgW="3746500" imgH="457200" progId="Equation.3">
                  <p:embed/>
                </p:oleObj>
              </mc:Choice>
              <mc:Fallback>
                <p:oleObj name="Equation" r:id="rId3" imgW="3746500" imgH="457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37465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1029"/>
          <p:cNvSpPr txBox="1">
            <a:spLocks noChangeArrowheads="1"/>
          </p:cNvSpPr>
          <p:nvPr/>
        </p:nvSpPr>
        <p:spPr bwMode="auto">
          <a:xfrm>
            <a:off x="914400" y="3048000"/>
            <a:ext cx="3949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成立的充要条件是什么</a:t>
            </a:r>
            <a:r>
              <a:rPr lang="en-US" altLang="zh-CN" sz="2800" b="1"/>
              <a:t>?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ffectLst/>
              </a:rPr>
              <a:t>思考题解答</a:t>
            </a:r>
            <a:endParaRPr lang="zh-CN" altLang="en-US">
              <a:effectLst/>
            </a:endParaRPr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914400" y="1752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答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1752600" y="1828800"/>
          <a:ext cx="5778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7" name="Equation" r:id="rId1" imgW="5778500" imgH="469900" progId="Equation.3">
                  <p:embed/>
                </p:oleObj>
              </mc:Choice>
              <mc:Fallback>
                <p:oleObj name="Equation" r:id="rId1" imgW="57785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828800"/>
                        <a:ext cx="5778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49" name="Group 5"/>
          <p:cNvGrpSpPr/>
          <p:nvPr/>
        </p:nvGrpSpPr>
        <p:grpSpPr bwMode="auto">
          <a:xfrm>
            <a:off x="822325" y="2428875"/>
            <a:ext cx="7397750" cy="519113"/>
            <a:chOff x="518" y="1530"/>
            <a:chExt cx="4660" cy="327"/>
          </a:xfrm>
        </p:grpSpPr>
        <p:sp>
          <p:nvSpPr>
            <p:cNvPr id="82950" name="Text Box 6"/>
            <p:cNvSpPr txBox="1">
              <a:spLocks noChangeArrowheads="1"/>
            </p:cNvSpPr>
            <p:nvPr/>
          </p:nvSpPr>
          <p:spPr bwMode="auto">
            <a:xfrm>
              <a:off x="518" y="1530"/>
              <a:ext cx="4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/>
                <a:t>故                                             成立的充要条件为</a:t>
              </a:r>
              <a:endParaRPr lang="zh-CN" altLang="en-US" sz="2800" b="1"/>
            </a:p>
          </p:txBody>
        </p:sp>
        <p:graphicFrame>
          <p:nvGraphicFramePr>
            <p:cNvPr id="82951" name="Object 7"/>
            <p:cNvGraphicFramePr>
              <a:graphicFrameLocks noChangeAspect="1"/>
            </p:cNvGraphicFramePr>
            <p:nvPr/>
          </p:nvGraphicFramePr>
          <p:xfrm>
            <a:off x="864" y="1536"/>
            <a:ext cx="236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38" name="Equation" r:id="rId3" imgW="3746500" imgH="457200" progId="Equation.3">
                    <p:embed/>
                  </p:oleObj>
                </mc:Choice>
                <mc:Fallback>
                  <p:oleObj name="Equation" r:id="rId3" imgW="37465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536"/>
                          <a:ext cx="236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200400" y="3124200"/>
          <a:ext cx="148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39" name="Equation" r:id="rId5" imgW="1485265" imgH="317500" progId="Equation.3">
                  <p:embed/>
                </p:oleObj>
              </mc:Choice>
              <mc:Fallback>
                <p:oleObj name="Equation" r:id="rId5" imgW="1485265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24200"/>
                        <a:ext cx="14859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620395"/>
            <a:ext cx="8963025" cy="381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4076700"/>
            <a:ext cx="5133975" cy="14763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060575"/>
            <a:ext cx="5905500" cy="1666875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1149350" y="727075"/>
            <a:ext cx="4629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 矩阵加法的运算规律</a:t>
            </a:r>
            <a:endParaRPr lang="zh-CN" altLang="en-US" sz="3200" b="1">
              <a:solidFill>
                <a:srgbClr val="0000FF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257300" y="1474788"/>
          <a:ext cx="266700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6" name="Equation" r:id="rId1" imgW="2667000" imgH="419100" progId="Equation.3">
                  <p:embed/>
                </p:oleObj>
              </mc:Choice>
              <mc:Fallback>
                <p:oleObj name="Equation" r:id="rId1" imgW="26670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1474788"/>
                        <a:ext cx="266700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1219200" y="2133600"/>
          <a:ext cx="43561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7" name="Equation" r:id="rId3" imgW="4356100" imgH="419100" progId="Equation.3">
                  <p:embed/>
                </p:oleObj>
              </mc:Choice>
              <mc:Fallback>
                <p:oleObj name="Equation" r:id="rId3" imgW="43561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33600"/>
                        <a:ext cx="43561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1219200" y="2667000"/>
          <a:ext cx="5664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8" name="公式" r:id="rId5" imgW="5664200" imgH="2209800" progId="Equation.3">
                  <p:embed/>
                </p:oleObj>
              </mc:Choice>
              <mc:Fallback>
                <p:oleObj name="公式" r:id="rId5" imgW="5664200" imgH="220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667000"/>
                        <a:ext cx="5664200" cy="220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8"/>
          <p:cNvGraphicFramePr>
            <a:graphicFrameLocks noChangeAspect="1"/>
          </p:cNvGraphicFramePr>
          <p:nvPr/>
        </p:nvGraphicFramePr>
        <p:xfrm>
          <a:off x="1219200" y="5638800"/>
          <a:ext cx="5257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9" name="Equation" r:id="rId7" imgW="5257800" imgH="419100" progId="Equation.3">
                  <p:embed/>
                </p:oleObj>
              </mc:Choice>
              <mc:Fallback>
                <p:oleObj name="Equation" r:id="rId7" imgW="52578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638800"/>
                        <a:ext cx="5257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6934200" y="3505200"/>
          <a:ext cx="123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0" name="Equation" r:id="rId9" imgW="1231265" imgH="469900" progId="Equation.3">
                  <p:embed/>
                </p:oleObj>
              </mc:Choice>
              <mc:Fallback>
                <p:oleObj name="Equation" r:id="rId9" imgW="1231265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123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0" name="Object 10"/>
          <p:cNvGraphicFramePr>
            <a:graphicFrameLocks noChangeAspect="1"/>
          </p:cNvGraphicFramePr>
          <p:nvPr/>
        </p:nvGraphicFramePr>
        <p:xfrm>
          <a:off x="1276350" y="5067300"/>
          <a:ext cx="3225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1" name="Equation" r:id="rId11" imgW="3225800" imgH="393700" progId="Equation.3">
                  <p:embed/>
                </p:oleObj>
              </mc:Choice>
              <mc:Fallback>
                <p:oleObj name="Equation" r:id="rId11" imgW="32258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5067300"/>
                        <a:ext cx="3225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37" name="Object 13"/>
          <p:cNvGraphicFramePr>
            <a:graphicFrameLocks noChangeAspect="1"/>
          </p:cNvGraphicFramePr>
          <p:nvPr/>
        </p:nvGraphicFramePr>
        <p:xfrm>
          <a:off x="5162550" y="1125538"/>
          <a:ext cx="2759075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0" name="Equation" r:id="rId1" imgW="1816100" imgH="952500" progId="Equation.DSMT4">
                  <p:embed/>
                </p:oleObj>
              </mc:Choice>
              <mc:Fallback>
                <p:oleObj name="Equation" r:id="rId1" imgW="1816100" imgH="952500" progId="Equation.DSMT4">
                  <p:embed/>
                  <p:pic>
                    <p:nvPicPr>
                      <p:cNvPr id="0" name="图片 114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1125538"/>
                        <a:ext cx="2759075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1258888" y="1125538"/>
          <a:ext cx="391953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1" name="Equation" r:id="rId3" imgW="2578100" imgH="952500" progId="Equation.DSMT4">
                  <p:embed/>
                </p:oleObj>
              </mc:Choice>
              <mc:Fallback>
                <p:oleObj name="Equation" r:id="rId3" imgW="2578100" imgH="952500" progId="Equation.DSMT4">
                  <p:embed/>
                  <p:pic>
                    <p:nvPicPr>
                      <p:cNvPr id="0" name="图片 114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25538"/>
                        <a:ext cx="3919537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455613" y="4556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知识点比较</a:t>
            </a:r>
            <a:endParaRPr kumimoji="1" lang="zh-CN" altLang="en-US" sz="2800" b="1" smtClean="0">
              <a:solidFill>
                <a:srgbClr val="00007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920750" y="3143250"/>
          <a:ext cx="7323138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2" name="Equation" r:id="rId5" imgW="4813300" imgH="952500" progId="Equation.DSMT4">
                  <p:embed/>
                </p:oleObj>
              </mc:Choice>
              <mc:Fallback>
                <p:oleObj name="Equation" r:id="rId5" imgW="4813300" imgH="952500" progId="Equation.DSMT4">
                  <p:embed/>
                  <p:pic>
                    <p:nvPicPr>
                      <p:cNvPr id="0" name="图片 114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143250"/>
                        <a:ext cx="7323138" cy="15636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/>
        </p:nvGraphicFramePr>
        <p:xfrm>
          <a:off x="5240338" y="3771900"/>
          <a:ext cx="28257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3" name="Equation" r:id="rId7" imgW="190500" imgH="190500" progId="Equation.DSMT4">
                  <p:embed/>
                </p:oleObj>
              </mc:Choice>
              <mc:Fallback>
                <p:oleObj name="Equation" r:id="rId7" imgW="190500" imgH="190500" progId="Equation.DSMT4">
                  <p:embed/>
                  <p:pic>
                    <p:nvPicPr>
                      <p:cNvPr id="0" name="图片 1147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771900"/>
                        <a:ext cx="282575" cy="306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5" name="Object 11"/>
          <p:cNvGraphicFramePr>
            <a:graphicFrameLocks noChangeAspect="1"/>
          </p:cNvGraphicFramePr>
          <p:nvPr/>
        </p:nvGraphicFramePr>
        <p:xfrm>
          <a:off x="920750" y="3143250"/>
          <a:ext cx="7631113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4" name="Equation" r:id="rId9" imgW="5016500" imgH="952500" progId="Equation.DSMT4">
                  <p:embed/>
                </p:oleObj>
              </mc:Choice>
              <mc:Fallback>
                <p:oleObj name="Equation" r:id="rId9" imgW="5016500" imgH="952500" progId="Equation.DSMT4">
                  <p:embed/>
                  <p:pic>
                    <p:nvPicPr>
                      <p:cNvPr id="0" name="图片 1147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3143250"/>
                        <a:ext cx="7631113" cy="1563688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967" name="Group 167"/>
          <p:cNvGraphicFramePr>
            <a:graphicFrameLocks noGrp="1"/>
          </p:cNvGraphicFramePr>
          <p:nvPr>
            <p:ph idx="1"/>
          </p:nvPr>
        </p:nvGraphicFramePr>
        <p:xfrm>
          <a:off x="250825" y="1147763"/>
          <a:ext cx="8642350" cy="5086350"/>
        </p:xfrm>
        <a:graphic>
          <a:graphicData uri="http://schemas.openxmlformats.org/drawingml/2006/table">
            <a:tbl>
              <a:tblPr/>
              <a:tblGrid>
                <a:gridCol w="604838"/>
                <a:gridCol w="3568700"/>
                <a:gridCol w="44688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交换律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95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结合律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90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itchFamily="49" charset="-122"/>
                        </a:rPr>
                        <a:t>其他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76882" name="Rectangle 82"/>
          <p:cNvSpPr>
            <a:spLocks noChangeArrowheads="1"/>
          </p:cNvSpPr>
          <p:nvPr/>
        </p:nvSpPr>
        <p:spPr bwMode="auto">
          <a:xfrm>
            <a:off x="455613" y="455613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7D"/>
                </a:solidFill>
                <a:latin typeface="楷体_GB2312" pitchFamily="49" charset="-122"/>
                <a:ea typeface="楷体_GB2312" pitchFamily="49" charset="-122"/>
              </a:rPr>
              <a:t>矩阵加法的运算规律</a:t>
            </a:r>
            <a:endParaRPr kumimoji="1" lang="zh-CN" altLang="en-US" sz="2800" b="1" smtClean="0">
              <a:solidFill>
                <a:srgbClr val="00007D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6945" name="Object 145"/>
          <p:cNvGraphicFramePr>
            <a:graphicFrameLocks noChangeAspect="1"/>
          </p:cNvGraphicFramePr>
          <p:nvPr/>
        </p:nvGraphicFramePr>
        <p:xfrm>
          <a:off x="900113" y="1208088"/>
          <a:ext cx="15224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2" name="Equation" r:id="rId1" imgW="761365" imgH="203200" progId="Equation.DSMT4">
                  <p:embed/>
                </p:oleObj>
              </mc:Choice>
              <mc:Fallback>
                <p:oleObj name="Equation" r:id="rId1" imgW="761365" imgH="203200" progId="Equation.DSMT4">
                  <p:embed/>
                  <p:pic>
                    <p:nvPicPr>
                      <p:cNvPr id="0" name="图片 115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208088"/>
                        <a:ext cx="15224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46" name="Object 146"/>
          <p:cNvGraphicFramePr>
            <a:graphicFrameLocks noChangeAspect="1"/>
          </p:cNvGraphicFramePr>
          <p:nvPr/>
        </p:nvGraphicFramePr>
        <p:xfrm>
          <a:off x="900113" y="2108200"/>
          <a:ext cx="159861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3" name="Equation" r:id="rId3" imgW="799465" imgH="177800" progId="Equation.DSMT4">
                  <p:embed/>
                </p:oleObj>
              </mc:Choice>
              <mc:Fallback>
                <p:oleObj name="Equation" r:id="rId3" imgW="799465" imgH="177800" progId="Equation.DSMT4">
                  <p:embed/>
                  <p:pic>
                    <p:nvPicPr>
                      <p:cNvPr id="0" name="图片 1157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108200"/>
                        <a:ext cx="1598612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47" name="Object 147"/>
          <p:cNvGraphicFramePr>
            <a:graphicFrameLocks noChangeAspect="1"/>
          </p:cNvGraphicFramePr>
          <p:nvPr/>
        </p:nvGraphicFramePr>
        <p:xfrm>
          <a:off x="900113" y="3238500"/>
          <a:ext cx="2868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4" name="Equation" r:id="rId5" imgW="1435100" imgH="203200" progId="Equation.DSMT4">
                  <p:embed/>
                </p:oleObj>
              </mc:Choice>
              <mc:Fallback>
                <p:oleObj name="Equation" r:id="rId5" imgW="1435100" imgH="203200" progId="Equation.DSMT4">
                  <p:embed/>
                  <p:pic>
                    <p:nvPicPr>
                      <p:cNvPr id="0" name="图片 1157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38500"/>
                        <a:ext cx="2868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49" name="Object 149"/>
          <p:cNvGraphicFramePr>
            <a:graphicFrameLocks noChangeAspect="1"/>
          </p:cNvGraphicFramePr>
          <p:nvPr/>
        </p:nvGraphicFramePr>
        <p:xfrm>
          <a:off x="4500563" y="2122488"/>
          <a:ext cx="185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5" name="Equation" r:id="rId7" imgW="926465" imgH="165100" progId="Equation.DSMT4">
                  <p:embed/>
                </p:oleObj>
              </mc:Choice>
              <mc:Fallback>
                <p:oleObj name="Equation" r:id="rId7" imgW="926465" imgH="165100" progId="Equation.DSMT4">
                  <p:embed/>
                  <p:pic>
                    <p:nvPicPr>
                      <p:cNvPr id="0" name="图片 115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122488"/>
                        <a:ext cx="1854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50" name="Object 150"/>
          <p:cNvGraphicFramePr>
            <a:graphicFrameLocks noChangeAspect="1"/>
          </p:cNvGraphicFramePr>
          <p:nvPr/>
        </p:nvGraphicFramePr>
        <p:xfrm>
          <a:off x="4500563" y="3238500"/>
          <a:ext cx="33766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6" name="Equation" r:id="rId9" imgW="1688465" imgH="203200" progId="Equation.DSMT4">
                  <p:embed/>
                </p:oleObj>
              </mc:Choice>
              <mc:Fallback>
                <p:oleObj name="Equation" r:id="rId9" imgW="1688465" imgH="203200" progId="Equation.DSMT4">
                  <p:embed/>
                  <p:pic>
                    <p:nvPicPr>
                      <p:cNvPr id="0" name="图片 1157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3238500"/>
                        <a:ext cx="337661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62" name="Object 162"/>
          <p:cNvGraphicFramePr>
            <a:graphicFrameLocks noChangeAspect="1"/>
          </p:cNvGraphicFramePr>
          <p:nvPr/>
        </p:nvGraphicFramePr>
        <p:xfrm>
          <a:off x="2771775" y="5038725"/>
          <a:ext cx="16875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7" name="Equation" r:id="rId11" imgW="837565" imgH="203200" progId="Equation.DSMT4">
                  <p:embed/>
                </p:oleObj>
              </mc:Choice>
              <mc:Fallback>
                <p:oleObj name="Equation" r:id="rId11" imgW="837565" imgH="203200" progId="Equation.DSMT4">
                  <p:embed/>
                  <p:pic>
                    <p:nvPicPr>
                      <p:cNvPr id="0" name="图片 1157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5038725"/>
                        <a:ext cx="16875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963" name="Object 163"/>
          <p:cNvGraphicFramePr>
            <a:graphicFrameLocks noChangeAspect="1"/>
          </p:cNvGraphicFramePr>
          <p:nvPr/>
        </p:nvGraphicFramePr>
        <p:xfrm>
          <a:off x="4351338" y="5038725"/>
          <a:ext cx="25431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8" name="Equation" r:id="rId13" imgW="1269365" imgH="203200" progId="Equation.DSMT4">
                  <p:embed/>
                </p:oleObj>
              </mc:Choice>
              <mc:Fallback>
                <p:oleObj name="Equation" r:id="rId13" imgW="1269365" imgH="203200" progId="Equation.DSMT4">
                  <p:embed/>
                  <p:pic>
                    <p:nvPicPr>
                      <p:cNvPr id="0" name="图片 1157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5038725"/>
                        <a:ext cx="25431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968" name="Text Box 168"/>
          <p:cNvSpPr txBox="1">
            <a:spLocks noChangeArrowheads="1"/>
          </p:cNvSpPr>
          <p:nvPr/>
        </p:nvSpPr>
        <p:spPr bwMode="auto">
          <a:xfrm>
            <a:off x="4486275" y="1196975"/>
            <a:ext cx="35718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、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C </a:t>
            </a:r>
            <a:r>
              <a:rPr lang="zh-CN" altLang="en-US" sz="2400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是同型矩阵</a:t>
            </a:r>
            <a:endParaRPr lang="zh-CN" altLang="en-US" sz="2400" b="1" smtClean="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6969" name="Rectangle 169"/>
          <p:cNvSpPr>
            <a:spLocks noChangeArrowheads="1"/>
          </p:cNvSpPr>
          <p:nvPr/>
        </p:nvSpPr>
        <p:spPr bwMode="auto">
          <a:xfrm>
            <a:off x="844550" y="4046538"/>
            <a:ext cx="8120063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设矩阵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(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记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－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en-US" altLang="zh-CN" sz="24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(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－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ij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)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，称为矩阵</a:t>
            </a:r>
            <a:r>
              <a:rPr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的</a:t>
            </a:r>
            <a:r>
              <a:rPr lang="zh-CN" altLang="en-US" sz="2400" b="1" smtClean="0">
                <a:solidFill>
                  <a:srgbClr val="FF0000"/>
                </a:solidFill>
                <a:ea typeface="楷体_GB2312" pitchFamily="49" charset="-122"/>
              </a:rPr>
              <a:t>负矩阵</a:t>
            </a: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．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smtClean="0">
                <a:solidFill>
                  <a:srgbClr val="000000"/>
                </a:solidFill>
                <a:ea typeface="楷体_GB2312" pitchFamily="49" charset="-122"/>
              </a:rPr>
              <a:t>显然</a:t>
            </a:r>
            <a:endParaRPr lang="zh-CN" altLang="en-US" sz="24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76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7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68" grpId="0"/>
      <p:bldP spid="769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639763" y="3717925"/>
            <a:ext cx="8162925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设工厂向某家商店发送四种货物各</a:t>
            </a:r>
            <a:r>
              <a:rPr lang="zh-CN" altLang="en-US" sz="2400" b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 </a:t>
            </a:r>
            <a:r>
              <a:rPr lang="en-US" altLang="zh-CN" sz="2400" b="1" smtClean="0">
                <a:solidFill>
                  <a:srgbClr val="000000"/>
                </a:solidFill>
                <a:latin typeface="Symbol" panose="05050102010706020507" pitchFamily="18" charset="2"/>
                <a:ea typeface="楷体_GB2312" pitchFamily="49" charset="-122"/>
              </a:rPr>
              <a:t>l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件，试求：工厂向该商</a:t>
            </a:r>
            <a:endParaRPr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店发送第</a:t>
            </a:r>
            <a:r>
              <a:rPr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j 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种货物的总值及总重量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639763" y="455613"/>
            <a:ext cx="8108950" cy="52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例（续）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该厂所生产的货物的单价及单件重量可列成数表：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4386263" y="1865313"/>
            <a:ext cx="453548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其中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400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1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单价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，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fontAlgn="base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b</a:t>
            </a:r>
            <a:r>
              <a:rPr kumimoji="1" lang="en-US" altLang="zh-CN" sz="2400" b="1" i="1" baseline="-25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en-US" altLang="zh-CN" sz="2400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2</a:t>
            </a:r>
            <a:r>
              <a:rPr kumimoji="1" lang="en-US" altLang="zh-CN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表示第</a:t>
            </a:r>
            <a:r>
              <a:rPr kumimoji="1" lang="zh-CN" altLang="en-US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1" lang="en-US" altLang="zh-CN" sz="2400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i 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种货物的</a:t>
            </a:r>
            <a:r>
              <a:rPr kumimoji="1" lang="zh-CN" altLang="en-US" sz="2400" b="1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单件重量</a:t>
            </a:r>
            <a:r>
              <a:rPr kumimoji="1" lang="zh-CN" altLang="en-US" sz="2400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 </a:t>
            </a:r>
            <a:endParaRPr kumimoji="1" lang="zh-CN" altLang="en-US" sz="2400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443163" y="1228725"/>
          <a:ext cx="1306512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2" name="Equation" r:id="rId1" imgW="533400" imgH="914400" progId="Equation.DSMT4">
                  <p:embed/>
                </p:oleObj>
              </mc:Choice>
              <mc:Fallback>
                <p:oleObj name="Equation" r:id="rId1" imgW="533400" imgH="914400" progId="Equation.DSMT4">
                  <p:embed/>
                  <p:pic>
                    <p:nvPicPr>
                      <p:cNvPr id="0" name="图片 1167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1228725"/>
                        <a:ext cx="1306512" cy="22415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2675</Words>
  <Application>WPS 演示</Application>
  <PresentationFormat>全屏显示(4:3)</PresentationFormat>
  <Paragraphs>342</Paragraphs>
  <Slides>56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330</vt:i4>
      </vt:variant>
      <vt:variant>
        <vt:lpstr>幻灯片标题</vt:lpstr>
      </vt:variant>
      <vt:variant>
        <vt:i4>56</vt:i4>
      </vt:variant>
    </vt:vector>
  </HeadingPairs>
  <TitlesOfParts>
    <vt:vector size="400" baseType="lpstr">
      <vt:lpstr>Arial</vt:lpstr>
      <vt:lpstr>宋体</vt:lpstr>
      <vt:lpstr>Wingdings</vt:lpstr>
      <vt:lpstr>Times New Roman</vt:lpstr>
      <vt:lpstr>Arial</vt:lpstr>
      <vt:lpstr>Arial Black</vt:lpstr>
      <vt:lpstr>楷体_GB2312</vt:lpstr>
      <vt:lpstr>新宋体</vt:lpstr>
      <vt:lpstr>黑体</vt:lpstr>
      <vt:lpstr>Symbol</vt:lpstr>
      <vt:lpstr>微软雅黑</vt:lpstr>
      <vt:lpstr>Arial Unicode MS</vt:lpstr>
      <vt:lpstr>Calibri</vt:lpstr>
      <vt:lpstr>主题1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一、矩阵的加法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二、数与矩阵相乘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三、矩阵与矩阵相乘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四、矩阵的其它运算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五、小结</vt:lpstr>
      <vt:lpstr>PowerPoint 演示文稿</vt:lpstr>
      <vt:lpstr>思考题</vt:lpstr>
      <vt:lpstr>思考题解答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eye</cp:lastModifiedBy>
  <cp:revision>60</cp:revision>
  <dcterms:created xsi:type="dcterms:W3CDTF">1990-03-25T13:44:00Z</dcterms:created>
  <dcterms:modified xsi:type="dcterms:W3CDTF">2021-10-06T13:52:20Z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4988216677AB4D7FB52C00A4ABB9ED52</vt:lpwstr>
  </property>
  <property fmtid="{D5CDD505-2E9C-101B-9397-08002B2CF9AE}" pid="3" name="KSOProductBuildVer">
    <vt:lpwstr>2052-11.1.0.10700</vt:lpwstr>
  </property>
</Properties>
</file>