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7" r:id="rId4"/>
    <p:sldId id="288" r:id="rId5"/>
    <p:sldId id="289" r:id="rId6"/>
    <p:sldId id="290" r:id="rId7"/>
    <p:sldId id="291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92" r:id="rId33"/>
    <p:sldId id="282" r:id="rId34"/>
    <p:sldId id="283" r:id="rId35"/>
    <p:sldId id="284" r:id="rId36"/>
    <p:sldId id="285" r:id="rId37"/>
    <p:sldId id="286" r:id="rId38"/>
    <p:sldId id="287" r:id="rId39"/>
    <p:sldId id="323" r:id="rId4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0929"/>
  </p:normalViewPr>
  <p:slideViewPr>
    <p:cSldViewPr>
      <p:cViewPr varScale="1">
        <p:scale>
          <a:sx n="71" d="100"/>
          <a:sy n="71" d="100"/>
        </p:scale>
        <p:origin x="-180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5" Type="http://schemas.openxmlformats.org/officeDocument/2006/relationships/image" Target="../media/image56.wmf"/><Relationship Id="rId4" Type="http://schemas.openxmlformats.org/officeDocument/2006/relationships/image" Target="../media/image55.wmf"/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5.wmf"/><Relationship Id="rId8" Type="http://schemas.openxmlformats.org/officeDocument/2006/relationships/image" Target="../media/image64.wmf"/><Relationship Id="rId7" Type="http://schemas.openxmlformats.org/officeDocument/2006/relationships/image" Target="../media/image63.wmf"/><Relationship Id="rId6" Type="http://schemas.openxmlformats.org/officeDocument/2006/relationships/image" Target="../media/image62.emf"/><Relationship Id="rId5" Type="http://schemas.openxmlformats.org/officeDocument/2006/relationships/image" Target="../media/image61.emf"/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2" Type="http://schemas.openxmlformats.org/officeDocument/2006/relationships/image" Target="../media/image68.wmf"/><Relationship Id="rId11" Type="http://schemas.openxmlformats.org/officeDocument/2006/relationships/image" Target="../media/image67.emf"/><Relationship Id="rId10" Type="http://schemas.openxmlformats.org/officeDocument/2006/relationships/image" Target="../media/image66.emf"/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70.emf"/><Relationship Id="rId4" Type="http://schemas.openxmlformats.org/officeDocument/2006/relationships/image" Target="../media/image69.wmf"/><Relationship Id="rId3" Type="http://schemas.openxmlformats.org/officeDocument/2006/relationships/image" Target="../media/image27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7" Type="http://schemas.openxmlformats.org/officeDocument/2006/relationships/image" Target="../media/image77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wmf"/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emf"/><Relationship Id="rId7" Type="http://schemas.openxmlformats.org/officeDocument/2006/relationships/image" Target="../media/image87.e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3" Type="http://schemas.openxmlformats.org/officeDocument/2006/relationships/image" Target="../media/image93.emf"/><Relationship Id="rId12" Type="http://schemas.openxmlformats.org/officeDocument/2006/relationships/image" Target="../media/image92.emf"/><Relationship Id="rId11" Type="http://schemas.openxmlformats.org/officeDocument/2006/relationships/image" Target="../media/image91.wmf"/><Relationship Id="rId10" Type="http://schemas.openxmlformats.org/officeDocument/2006/relationships/image" Target="../media/image90.wmf"/><Relationship Id="rId1" Type="http://schemas.openxmlformats.org/officeDocument/2006/relationships/image" Target="../media/image8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0.wmf"/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7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3" Type="http://schemas.openxmlformats.org/officeDocument/2006/relationships/image" Target="../media/image103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9.wmf"/><Relationship Id="rId1" Type="http://schemas.openxmlformats.org/officeDocument/2006/relationships/image" Target="../media/image10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1.wmf"/><Relationship Id="rId4" Type="http://schemas.openxmlformats.org/officeDocument/2006/relationships/image" Target="../media/image116.wmf"/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0" Type="http://schemas.openxmlformats.org/officeDocument/2006/relationships/image" Target="../media/image121.wmf"/><Relationship Id="rId1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4.wmf"/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47.wmf"/><Relationship Id="rId3" Type="http://schemas.openxmlformats.org/officeDocument/2006/relationships/image" Target="../media/image143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162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emf"/><Relationship Id="rId4" Type="http://schemas.openxmlformats.org/officeDocument/2006/relationships/image" Target="../media/image158.emf"/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0" Type="http://schemas.openxmlformats.org/officeDocument/2006/relationships/image" Target="../media/image163.wmf"/><Relationship Id="rId1" Type="http://schemas.openxmlformats.org/officeDocument/2006/relationships/image" Target="../media/image15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wmf"/><Relationship Id="rId2" Type="http://schemas.openxmlformats.org/officeDocument/2006/relationships/image" Target="../media/image59.wmf"/><Relationship Id="rId1" Type="http://schemas.openxmlformats.org/officeDocument/2006/relationships/image" Target="../media/image162.w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6.wmf"/><Relationship Id="rId1" Type="http://schemas.openxmlformats.org/officeDocument/2006/relationships/image" Target="../media/image165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3.wmf"/><Relationship Id="rId6" Type="http://schemas.openxmlformats.org/officeDocument/2006/relationships/image" Target="../media/image172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emf"/><Relationship Id="rId8" Type="http://schemas.openxmlformats.org/officeDocument/2006/relationships/image" Target="../media/image14.emf"/><Relationship Id="rId7" Type="http://schemas.openxmlformats.org/officeDocument/2006/relationships/image" Target="../media/image13.w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8" Type="http://schemas.openxmlformats.org/officeDocument/2006/relationships/image" Target="../media/image23.e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wmf"/><Relationship Id="rId11" Type="http://schemas.openxmlformats.org/officeDocument/2006/relationships/image" Target="../media/image26.wmf"/><Relationship Id="rId10" Type="http://schemas.openxmlformats.org/officeDocument/2006/relationships/image" Target="../media/image25.e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4.emf"/><Relationship Id="rId8" Type="http://schemas.openxmlformats.org/officeDocument/2006/relationships/image" Target="../media/image33.emf"/><Relationship Id="rId7" Type="http://schemas.openxmlformats.org/officeDocument/2006/relationships/image" Target="../media/image32.emf"/><Relationship Id="rId6" Type="http://schemas.openxmlformats.org/officeDocument/2006/relationships/image" Target="../media/image31.emf"/><Relationship Id="rId5" Type="http://schemas.openxmlformats.org/officeDocument/2006/relationships/image" Target="../media/image30.wmf"/><Relationship Id="rId4" Type="http://schemas.openxmlformats.org/officeDocument/2006/relationships/image" Target="../media/image8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4" Type="http://schemas.openxmlformats.org/officeDocument/2006/relationships/image" Target="../media/image39.wmf"/><Relationship Id="rId13" Type="http://schemas.openxmlformats.org/officeDocument/2006/relationships/image" Target="../media/image38.emf"/><Relationship Id="rId12" Type="http://schemas.openxmlformats.org/officeDocument/2006/relationships/image" Target="../media/image37.emf"/><Relationship Id="rId11" Type="http://schemas.openxmlformats.org/officeDocument/2006/relationships/image" Target="../media/image36.emf"/><Relationship Id="rId10" Type="http://schemas.openxmlformats.org/officeDocument/2006/relationships/image" Target="../media/image35.e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3.wmf"/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1.wmf"/><Relationship Id="rId5" Type="http://schemas.openxmlformats.org/officeDocument/2006/relationships/image" Target="../media/image50.emf"/><Relationship Id="rId4" Type="http://schemas.openxmlformats.org/officeDocument/2006/relationships/image" Target="../media/image49.wmf"/><Relationship Id="rId3" Type="http://schemas.openxmlformats.org/officeDocument/2006/relationships/image" Target="../media/image48.e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530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22533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534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5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6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7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8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39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0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1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2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2543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kumimoji="0" lang="zh-CN" altLang="zh-CN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2544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5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6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8654B58-4F22-4CB2-BDE0-2EBC5F11BB1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4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254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" dur="5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  <p:bldP spid="22548" grpId="0" build="p">
        <p:tmplLst>
          <p:tmpl lvl="1">
            <p:tnLst>
              <p:par>
                <p:cTn presetID="18" presetClass="entr" presetSubtype="1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strips(downLeft)">
                      <p:cBhvr>
                        <p:cTn dur="500">
                          <p:stCondLst>
                            <p:cond delay="0"/>
                          </p:stCondLst>
                        </p:cTn>
                        <p:tgtEl>
                          <p:spTgt spid="2254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2A7A249-E954-4D79-8FF2-E2A674C11DDD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F9C150C-0381-4242-AE77-929CD4DB6E5A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>
                  <a:defRPr/>
                </a:pPr>
                <a:endParaRPr kumimoji="0" lang="zh-CN" altLang="zh-CN">
                  <a:solidFill>
                    <a:srgbClr val="000000"/>
                  </a:solidFill>
                  <a:latin typeface="Times New Roman" panose="020206030504050203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616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6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7E96CBA-5D5D-4067-8CC1-6476F4BF3827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AAC0D5-1203-496D-BAE6-1DCB13FB5A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F57DF-D0CC-4B32-B1C8-24BF56D40B4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398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39888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B6A21-BA41-406D-9072-843759942FD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2BD08-668B-4ABC-A702-2469D7CCF89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ACA11-3F31-4EDF-88E6-0B2FBB1149C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772A47-E951-465D-B145-A273B786D2B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3344B1-D638-469C-8890-7E00C3DE666B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9DD4F37-B1F6-4001-955B-A5FC400BD3F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53EAB1-23A3-4798-96C2-F530D9B5B27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4C6790-9FAB-4E5D-9B07-4086314127C0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15888"/>
            <a:ext cx="2057400" cy="5410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5888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D82CD3-F6E6-488E-880A-49EE654A123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187093-4F22-4EA4-A461-2CD54BF935C1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26B4E-5841-40E8-9E0F-5F75DC978C0E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A3F42A1-9959-4C8A-89C0-EE25D6F7875F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7E9A756-C28D-4522-A48B-51518A5F083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9E40E37-1469-424A-939E-C8507DD58B12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F790471-8C71-41BC-A5FB-78C3CEED5E48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60F4AC1-A84A-4E30-ACA9-A6195AE6384C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36366AAC-2D99-4B8D-9740-7BAE57AEB914}" type="slidenum">
              <a:rPr kumimoji="0" lang="en-US" altLang="zh-CN" smtClean="0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2150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1509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0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1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2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3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4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666699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5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16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  <p:sp>
          <p:nvSpPr>
            <p:cNvPr id="21517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kumimoji="0" lang="zh-CN" altLang="zh-CN" sz="1800">
                <a:solidFill>
                  <a:srgbClr val="9999CC"/>
                </a:solidFill>
                <a:latin typeface="Arial" panose="020B0604020202020204"/>
                <a:ea typeface="宋体" panose="02010600030101010101" pitchFamily="2" charset="-122"/>
              </a:endParaRPr>
            </a:p>
          </p:txBody>
        </p:sp>
      </p:grpSp>
      <p:sp>
        <p:nvSpPr>
          <p:cNvPr id="2151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151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2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kumimoji="0" lang="en-US" altLang="zh-CN" smtClean="0">
              <a:solidFill>
                <a:srgbClr val="000000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17" name="Rectangle 7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83338" y="6289675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56463" y="6289675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9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47050" y="6289675"/>
            <a:ext cx="685800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/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smtClean="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D518FAA9-F300-41D3-898F-F656060B415F}" type="slidenum">
              <a:rPr kumimoji="0" lang="en-US" altLang="zh-CN">
                <a:solidFill>
                  <a:srgbClr val="000000"/>
                </a:solidFill>
                <a:ea typeface="宋体" panose="02010600030101010101" pitchFamily="2" charset="-122"/>
              </a:rPr>
            </a:fld>
            <a:endParaRPr kumimoji="0" lang="en-US" altLang="zh-CN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126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512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666699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endParaRP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>
                <a:defRPr/>
              </a:pPr>
              <a:endParaRPr kumimoji="0" lang="zh-CN" altLang="zh-CN" sz="1800">
                <a:solidFill>
                  <a:srgbClr val="9999CC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6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15888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127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39888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513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>
              <a:defRPr/>
            </a:pPr>
            <a:endParaRPr kumimoji="0" lang="en-US" altLang="zh-CN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4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hyperlink" Target="/&#32447;&#24615;&#20195;&#25968;&#30005;&#23376;&#25945;&#26696;/&#20027;&#30028;&#38754;.PPT#14. PowerPoint &#28436;&#31034;&#25991;&#31295;" TargetMode="External"/><Relationship Id="rId6" Type="http://schemas.openxmlformats.org/officeDocument/2006/relationships/hyperlink" Target="/&#32447;&#24615;&#20195;&#25968;&#30005;&#23376;&#25945;&#26696;/&#20027;&#30028;&#38754;.PPT#5. PowerPoint &#28436;&#31034;&#25991;&#31295;" TargetMode="External"/><Relationship Id="rId5" Type="http://schemas.openxmlformats.org/officeDocument/2006/relationships/slide" Target="slide31.xml"/><Relationship Id="rId4" Type="http://schemas.openxmlformats.org/officeDocument/2006/relationships/slide" Target="slide10.xml"/><Relationship Id="rId3" Type="http://schemas.openxmlformats.org/officeDocument/2006/relationships/slide" Target="slide6.xml"/><Relationship Id="rId2" Type="http://schemas.openxmlformats.org/officeDocument/2006/relationships/image" Target="../media/image2.GIF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43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1.w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0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7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8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6.wmf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50.emf"/><Relationship Id="rId1" Type="http://schemas.openxmlformats.org/officeDocument/2006/relationships/oleObject" Target="../embeddings/oleObject48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5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4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3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2.wmf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6.wmf"/><Relationship Id="rId1" Type="http://schemas.openxmlformats.org/officeDocument/2006/relationships/oleObject" Target="../embeddings/oleObject54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0.wmf"/><Relationship Id="rId8" Type="http://schemas.openxmlformats.org/officeDocument/2006/relationships/oleObject" Target="../embeddings/oleObject63.bin"/><Relationship Id="rId7" Type="http://schemas.openxmlformats.org/officeDocument/2006/relationships/oleObject" Target="../embeddings/oleObject62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60.bin"/><Relationship Id="rId27" Type="http://schemas.openxmlformats.org/officeDocument/2006/relationships/vmlDrawing" Target="../drawings/vmlDrawing11.vml"/><Relationship Id="rId26" Type="http://schemas.openxmlformats.org/officeDocument/2006/relationships/slideLayout" Target="../slideLayouts/slideLayout7.xml"/><Relationship Id="rId25" Type="http://schemas.openxmlformats.org/officeDocument/2006/relationships/image" Target="../media/image68.wmf"/><Relationship Id="rId24" Type="http://schemas.openxmlformats.org/officeDocument/2006/relationships/oleObject" Target="../embeddings/oleObject71.bin"/><Relationship Id="rId23" Type="http://schemas.openxmlformats.org/officeDocument/2006/relationships/image" Target="../media/image67.emf"/><Relationship Id="rId22" Type="http://schemas.openxmlformats.org/officeDocument/2006/relationships/oleObject" Target="../embeddings/oleObject70.bin"/><Relationship Id="rId21" Type="http://schemas.openxmlformats.org/officeDocument/2006/relationships/image" Target="../media/image66.emf"/><Relationship Id="rId20" Type="http://schemas.openxmlformats.org/officeDocument/2006/relationships/oleObject" Target="../embeddings/oleObject69.bin"/><Relationship Id="rId2" Type="http://schemas.openxmlformats.org/officeDocument/2006/relationships/image" Target="../media/image57.wmf"/><Relationship Id="rId19" Type="http://schemas.openxmlformats.org/officeDocument/2006/relationships/image" Target="../media/image65.wmf"/><Relationship Id="rId18" Type="http://schemas.openxmlformats.org/officeDocument/2006/relationships/oleObject" Target="../embeddings/oleObject68.bin"/><Relationship Id="rId17" Type="http://schemas.openxmlformats.org/officeDocument/2006/relationships/image" Target="../media/image64.wmf"/><Relationship Id="rId16" Type="http://schemas.openxmlformats.org/officeDocument/2006/relationships/oleObject" Target="../embeddings/oleObject67.bin"/><Relationship Id="rId15" Type="http://schemas.openxmlformats.org/officeDocument/2006/relationships/image" Target="../media/image63.wmf"/><Relationship Id="rId14" Type="http://schemas.openxmlformats.org/officeDocument/2006/relationships/oleObject" Target="../embeddings/oleObject66.bin"/><Relationship Id="rId13" Type="http://schemas.openxmlformats.org/officeDocument/2006/relationships/image" Target="../media/image62.emf"/><Relationship Id="rId12" Type="http://schemas.openxmlformats.org/officeDocument/2006/relationships/oleObject" Target="../embeddings/oleObject65.bin"/><Relationship Id="rId11" Type="http://schemas.openxmlformats.org/officeDocument/2006/relationships/image" Target="../media/image61.emf"/><Relationship Id="rId10" Type="http://schemas.openxmlformats.org/officeDocument/2006/relationships/oleObject" Target="../embeddings/oleObject64.bin"/><Relationship Id="rId1" Type="http://schemas.openxmlformats.org/officeDocument/2006/relationships/oleObject" Target="../embeddings/oleObject59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9.wmf"/><Relationship Id="rId8" Type="http://schemas.openxmlformats.org/officeDocument/2006/relationships/oleObject" Target="../embeddings/oleObject76.bin"/><Relationship Id="rId7" Type="http://schemas.openxmlformats.org/officeDocument/2006/relationships/image" Target="../media/image27.wmf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58.w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70.emf"/><Relationship Id="rId10" Type="http://schemas.openxmlformats.org/officeDocument/2006/relationships/oleObject" Target="../embeddings/oleObject77.bin"/><Relationship Id="rId1" Type="http://schemas.openxmlformats.org/officeDocument/2006/relationships/oleObject" Target="../embeddings/oleObject72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oleObject" Target="../embeddings/oleObject82.bin"/><Relationship Id="rId7" Type="http://schemas.openxmlformats.org/officeDocument/2006/relationships/oleObject" Target="../embeddings/oleObject81.bin"/><Relationship Id="rId6" Type="http://schemas.openxmlformats.org/officeDocument/2006/relationships/image" Target="../media/image73.wmf"/><Relationship Id="rId5" Type="http://schemas.openxmlformats.org/officeDocument/2006/relationships/oleObject" Target="../embeddings/oleObject80.bin"/><Relationship Id="rId4" Type="http://schemas.openxmlformats.org/officeDocument/2006/relationships/image" Target="../media/image72.wmf"/><Relationship Id="rId3" Type="http://schemas.openxmlformats.org/officeDocument/2006/relationships/oleObject" Target="../embeddings/oleObject79.bin"/><Relationship Id="rId21" Type="http://schemas.openxmlformats.org/officeDocument/2006/relationships/vmlDrawing" Target="../drawings/vmlDrawing13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71.wmf"/><Relationship Id="rId19" Type="http://schemas.openxmlformats.org/officeDocument/2006/relationships/image" Target="../media/image78.emf"/><Relationship Id="rId18" Type="http://schemas.openxmlformats.org/officeDocument/2006/relationships/oleObject" Target="../embeddings/oleObject88.bin"/><Relationship Id="rId17" Type="http://schemas.openxmlformats.org/officeDocument/2006/relationships/image" Target="../media/image77.emf"/><Relationship Id="rId16" Type="http://schemas.openxmlformats.org/officeDocument/2006/relationships/oleObject" Target="../embeddings/oleObject87.bin"/><Relationship Id="rId15" Type="http://schemas.openxmlformats.org/officeDocument/2006/relationships/image" Target="../media/image76.emf"/><Relationship Id="rId14" Type="http://schemas.openxmlformats.org/officeDocument/2006/relationships/oleObject" Target="../embeddings/oleObject86.bin"/><Relationship Id="rId13" Type="http://schemas.openxmlformats.org/officeDocument/2006/relationships/image" Target="../media/image75.emf"/><Relationship Id="rId12" Type="http://schemas.openxmlformats.org/officeDocument/2006/relationships/oleObject" Target="../embeddings/oleObject85.bin"/><Relationship Id="rId11" Type="http://schemas.openxmlformats.org/officeDocument/2006/relationships/oleObject" Target="../embeddings/oleObject84.bin"/><Relationship Id="rId10" Type="http://schemas.openxmlformats.org/officeDocument/2006/relationships/oleObject" Target="../embeddings/oleObject83.bin"/><Relationship Id="rId1" Type="http://schemas.openxmlformats.org/officeDocument/2006/relationships/oleObject" Target="../embeddings/oleObject78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79.wmf"/><Relationship Id="rId1" Type="http://schemas.openxmlformats.org/officeDocument/2006/relationships/oleObject" Target="../embeddings/oleObject8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92.bin"/><Relationship Id="rId28" Type="http://schemas.openxmlformats.org/officeDocument/2006/relationships/vmlDrawing" Target="../drawings/vmlDrawing15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93.emf"/><Relationship Id="rId25" Type="http://schemas.openxmlformats.org/officeDocument/2006/relationships/oleObject" Target="../embeddings/oleObject103.bin"/><Relationship Id="rId24" Type="http://schemas.openxmlformats.org/officeDocument/2006/relationships/image" Target="../media/image92.emf"/><Relationship Id="rId23" Type="http://schemas.openxmlformats.org/officeDocument/2006/relationships/oleObject" Target="../embeddings/oleObject102.bin"/><Relationship Id="rId22" Type="http://schemas.openxmlformats.org/officeDocument/2006/relationships/image" Target="../media/image91.wmf"/><Relationship Id="rId21" Type="http://schemas.openxmlformats.org/officeDocument/2006/relationships/oleObject" Target="../embeddings/oleObject101.bin"/><Relationship Id="rId20" Type="http://schemas.openxmlformats.org/officeDocument/2006/relationships/image" Target="../media/image90.wmf"/><Relationship Id="rId2" Type="http://schemas.openxmlformats.org/officeDocument/2006/relationships/image" Target="../media/image81.wmf"/><Relationship Id="rId19" Type="http://schemas.openxmlformats.org/officeDocument/2006/relationships/oleObject" Target="../embeddings/oleObject100.bin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99.bin"/><Relationship Id="rId16" Type="http://schemas.openxmlformats.org/officeDocument/2006/relationships/image" Target="../media/image88.e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87.e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9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8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96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95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94.wmf"/><Relationship Id="rId18" Type="http://schemas.openxmlformats.org/officeDocument/2006/relationships/vmlDrawing" Target="../drawings/vmlDrawing1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11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110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109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10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04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02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1.wmf"/><Relationship Id="rId16" Type="http://schemas.openxmlformats.org/officeDocument/2006/relationships/vmlDrawing" Target="../drawings/vmlDrawing1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7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06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05.wmf"/><Relationship Id="rId1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9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1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2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21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16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1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14.wmf"/><Relationship Id="rId3" Type="http://schemas.openxmlformats.org/officeDocument/2006/relationships/oleObject" Target="../embeddings/oleObject125.bin"/><Relationship Id="rId22" Type="http://schemas.openxmlformats.org/officeDocument/2006/relationships/vmlDrawing" Target="../drawings/vmlDrawing2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21.wmf"/><Relationship Id="rId2" Type="http://schemas.openxmlformats.org/officeDocument/2006/relationships/image" Target="../media/image113.wmf"/><Relationship Id="rId19" Type="http://schemas.openxmlformats.org/officeDocument/2006/relationships/oleObject" Target="../embeddings/oleObject133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11.wmf"/><Relationship Id="rId1" Type="http://schemas.openxmlformats.org/officeDocument/2006/relationships/oleObject" Target="../embeddings/oleObject124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8.bin"/><Relationship Id="rId8" Type="http://schemas.openxmlformats.org/officeDocument/2006/relationships/image" Target="../media/image125.wmf"/><Relationship Id="rId7" Type="http://schemas.openxmlformats.org/officeDocument/2006/relationships/oleObject" Target="../embeddings/oleObject137.bin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36.bin"/><Relationship Id="rId4" Type="http://schemas.openxmlformats.org/officeDocument/2006/relationships/image" Target="../media/image123.wmf"/><Relationship Id="rId3" Type="http://schemas.openxmlformats.org/officeDocument/2006/relationships/oleObject" Target="../embeddings/oleObject135.bin"/><Relationship Id="rId2" Type="http://schemas.openxmlformats.org/officeDocument/2006/relationships/image" Target="../media/image122.w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7.wmf"/><Relationship Id="rId11" Type="http://schemas.openxmlformats.org/officeDocument/2006/relationships/oleObject" Target="../embeddings/oleObject139.bin"/><Relationship Id="rId10" Type="http://schemas.openxmlformats.org/officeDocument/2006/relationships/image" Target="../media/image126.wmf"/><Relationship Id="rId1" Type="http://schemas.openxmlformats.org/officeDocument/2006/relationships/oleObject" Target="../embeddings/oleObject13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128.wmf"/><Relationship Id="rId1" Type="http://schemas.openxmlformats.org/officeDocument/2006/relationships/oleObject" Target="../embeddings/oleObject140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34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33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32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1.w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9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48.bin"/><Relationship Id="rId2" Type="http://schemas.openxmlformats.org/officeDocument/2006/relationships/image" Target="../media/image135.wmf"/><Relationship Id="rId1" Type="http://schemas.openxmlformats.org/officeDocument/2006/relationships/oleObject" Target="../embeddings/oleObject14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38.wmf"/><Relationship Id="rId16" Type="http://schemas.openxmlformats.org/officeDocument/2006/relationships/vmlDrawing" Target="../drawings/vmlDrawing2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50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7.wmf"/><Relationship Id="rId7" Type="http://schemas.openxmlformats.org/officeDocument/2006/relationships/oleObject" Target="../embeddings/oleObject160.bin"/><Relationship Id="rId6" Type="http://schemas.openxmlformats.org/officeDocument/2006/relationships/image" Target="../media/image143.wmf"/><Relationship Id="rId5" Type="http://schemas.openxmlformats.org/officeDocument/2006/relationships/oleObject" Target="../embeddings/oleObject159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58.bin"/><Relationship Id="rId2" Type="http://schemas.openxmlformats.org/officeDocument/2006/relationships/image" Target="../media/image145.wmf"/><Relationship Id="rId10" Type="http://schemas.openxmlformats.org/officeDocument/2006/relationships/vmlDrawing" Target="../drawings/vmlDrawing26.vml"/><Relationship Id="rId1" Type="http://schemas.openxmlformats.org/officeDocument/2006/relationships/oleObject" Target="../embeddings/oleObject157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51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150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48.wmf"/><Relationship Id="rId10" Type="http://schemas.openxmlformats.org/officeDocument/2006/relationships/vmlDrawing" Target="../drawings/vmlDrawing27.vml"/><Relationship Id="rId1" Type="http://schemas.openxmlformats.org/officeDocument/2006/relationships/oleObject" Target="../embeddings/oleObject16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8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7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66.bin"/><Relationship Id="rId2" Type="http://schemas.openxmlformats.org/officeDocument/2006/relationships/image" Target="../media/image152.wmf"/><Relationship Id="rId1" Type="http://schemas.openxmlformats.org/officeDocument/2006/relationships/oleObject" Target="../embeddings/oleObject165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58.e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57.e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56.emf"/><Relationship Id="rId3" Type="http://schemas.openxmlformats.org/officeDocument/2006/relationships/oleObject" Target="../embeddings/oleObject169.bin"/><Relationship Id="rId23" Type="http://schemas.openxmlformats.org/officeDocument/2006/relationships/vmlDrawing" Target="../drawings/vmlDrawing29.vml"/><Relationship Id="rId22" Type="http://schemas.openxmlformats.org/officeDocument/2006/relationships/slideLayout" Target="../slideLayouts/slideLayout6.xml"/><Relationship Id="rId21" Type="http://schemas.openxmlformats.org/officeDocument/2006/relationships/image" Target="../media/image163.wmf"/><Relationship Id="rId20" Type="http://schemas.openxmlformats.org/officeDocument/2006/relationships/oleObject" Target="../embeddings/oleObject178.bin"/><Relationship Id="rId2" Type="http://schemas.openxmlformats.org/officeDocument/2006/relationships/image" Target="../media/image155.wmf"/><Relationship Id="rId19" Type="http://schemas.openxmlformats.org/officeDocument/2006/relationships/oleObject" Target="../embeddings/oleObject177.bin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176.bin"/><Relationship Id="rId16" Type="http://schemas.openxmlformats.org/officeDocument/2006/relationships/image" Target="../media/image162.wmf"/><Relationship Id="rId15" Type="http://schemas.openxmlformats.org/officeDocument/2006/relationships/oleObject" Target="../embeddings/oleObject175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74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59.emf"/><Relationship Id="rId1" Type="http://schemas.openxmlformats.org/officeDocument/2006/relationships/oleObject" Target="../embeddings/oleObject16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0.vml"/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164.wmf"/><Relationship Id="rId6" Type="http://schemas.openxmlformats.org/officeDocument/2006/relationships/oleObject" Target="../embeddings/oleObject182.bin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62.wmf"/><Relationship Id="rId1" Type="http://schemas.openxmlformats.org/officeDocument/2006/relationships/oleObject" Target="../embeddings/oleObject179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66.wmf"/><Relationship Id="rId3" Type="http://schemas.openxmlformats.org/officeDocument/2006/relationships/oleObject" Target="../embeddings/oleObject184.bin"/><Relationship Id="rId2" Type="http://schemas.openxmlformats.org/officeDocument/2006/relationships/image" Target="../media/image165.wmf"/><Relationship Id="rId1" Type="http://schemas.openxmlformats.org/officeDocument/2006/relationships/oleObject" Target="../embeddings/oleObject183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9.bin"/><Relationship Id="rId8" Type="http://schemas.openxmlformats.org/officeDocument/2006/relationships/image" Target="../media/image170.wmf"/><Relationship Id="rId7" Type="http://schemas.openxmlformats.org/officeDocument/2006/relationships/oleObject" Target="../embeddings/oleObject188.bin"/><Relationship Id="rId6" Type="http://schemas.openxmlformats.org/officeDocument/2006/relationships/image" Target="../media/image169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86.bin"/><Relationship Id="rId2" Type="http://schemas.openxmlformats.org/officeDocument/2006/relationships/image" Target="../media/image167.wmf"/><Relationship Id="rId16" Type="http://schemas.openxmlformats.org/officeDocument/2006/relationships/vmlDrawing" Target="../drawings/vmlDrawing32.vml"/><Relationship Id="rId15" Type="http://schemas.openxmlformats.org/officeDocument/2006/relationships/slideLayout" Target="../slideLayouts/slideLayout6.xml"/><Relationship Id="rId14" Type="http://schemas.openxmlformats.org/officeDocument/2006/relationships/image" Target="../media/image173.wmf"/><Relationship Id="rId13" Type="http://schemas.openxmlformats.org/officeDocument/2006/relationships/oleObject" Target="../embeddings/oleObject191.bin"/><Relationship Id="rId12" Type="http://schemas.openxmlformats.org/officeDocument/2006/relationships/image" Target="../media/image172.wmf"/><Relationship Id="rId11" Type="http://schemas.openxmlformats.org/officeDocument/2006/relationships/oleObject" Target="../embeddings/oleObject190.bin"/><Relationship Id="rId10" Type="http://schemas.openxmlformats.org/officeDocument/2006/relationships/image" Target="../media/image171.wmf"/><Relationship Id="rId1" Type="http://schemas.openxmlformats.org/officeDocument/2006/relationships/oleObject" Target="../embeddings/oleObject18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4.wmf"/><Relationship Id="rId1" Type="http://schemas.openxmlformats.org/officeDocument/2006/relationships/oleObject" Target="../embeddings/oleObject192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6.png"/><Relationship Id="rId1" Type="http://schemas.openxmlformats.org/officeDocument/2006/relationships/image" Target="../media/image17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6.xml"/><Relationship Id="rId4" Type="http://schemas.openxmlformats.org/officeDocument/2006/relationships/oleObject" Target="../embeddings/oleObject6.bin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0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2" Type="http://schemas.openxmlformats.org/officeDocument/2006/relationships/vmlDrawing" Target="../drawings/vmlDrawing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.wmf"/><Relationship Id="rId2" Type="http://schemas.openxmlformats.org/officeDocument/2006/relationships/image" Target="../media/image7.wmf"/><Relationship Id="rId19" Type="http://schemas.openxmlformats.org/officeDocument/2006/relationships/oleObject" Target="../embeddings/oleObject16.bin"/><Relationship Id="rId18" Type="http://schemas.openxmlformats.org/officeDocument/2006/relationships/image" Target="../media/image15.emf"/><Relationship Id="rId17" Type="http://schemas.openxmlformats.org/officeDocument/2006/relationships/oleObject" Target="../embeddings/oleObject15.bin"/><Relationship Id="rId16" Type="http://schemas.openxmlformats.org/officeDocument/2006/relationships/image" Target="../media/image14.emf"/><Relationship Id="rId15" Type="http://schemas.openxmlformats.org/officeDocument/2006/relationships/oleObject" Target="../embeddings/oleObject14.bin"/><Relationship Id="rId14" Type="http://schemas.openxmlformats.org/officeDocument/2006/relationships/image" Target="../media/image13.wmf"/><Relationship Id="rId13" Type="http://schemas.openxmlformats.org/officeDocument/2006/relationships/oleObject" Target="../embeddings/oleObject13.bin"/><Relationship Id="rId12" Type="http://schemas.openxmlformats.org/officeDocument/2006/relationships/image" Target="../media/image12.emf"/><Relationship Id="rId11" Type="http://schemas.openxmlformats.org/officeDocument/2006/relationships/oleObject" Target="../embeddings/oleObject12.bin"/><Relationship Id="rId10" Type="http://schemas.openxmlformats.org/officeDocument/2006/relationships/image" Target="../media/image11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Relationship Id="rId3" Type="http://schemas.openxmlformats.org/officeDocument/2006/relationships/oleObject" Target="../embeddings/oleObject18.bin"/><Relationship Id="rId24" Type="http://schemas.openxmlformats.org/officeDocument/2006/relationships/vmlDrawing" Target="../drawings/vmlDrawing5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6.wmf"/><Relationship Id="rId21" Type="http://schemas.openxmlformats.org/officeDocument/2006/relationships/oleObject" Target="../embeddings/oleObject27.bin"/><Relationship Id="rId20" Type="http://schemas.openxmlformats.org/officeDocument/2006/relationships/image" Target="../media/image25.emf"/><Relationship Id="rId2" Type="http://schemas.openxmlformats.org/officeDocument/2006/relationships/image" Target="../media/image8.wmf"/><Relationship Id="rId19" Type="http://schemas.openxmlformats.org/officeDocument/2006/relationships/oleObject" Target="../embeddings/oleObject26.bin"/><Relationship Id="rId18" Type="http://schemas.openxmlformats.org/officeDocument/2006/relationships/image" Target="../media/image24.emf"/><Relationship Id="rId17" Type="http://schemas.openxmlformats.org/officeDocument/2006/relationships/oleObject" Target="../embeddings/oleObject25.bin"/><Relationship Id="rId16" Type="http://schemas.openxmlformats.org/officeDocument/2006/relationships/image" Target="../media/image23.emf"/><Relationship Id="rId15" Type="http://schemas.openxmlformats.org/officeDocument/2006/relationships/oleObject" Target="../embeddings/oleObject24.bin"/><Relationship Id="rId14" Type="http://schemas.openxmlformats.org/officeDocument/2006/relationships/image" Target="../media/image22.emf"/><Relationship Id="rId13" Type="http://schemas.openxmlformats.org/officeDocument/2006/relationships/oleObject" Target="../embeddings/oleObject23.bin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31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28.wmf"/><Relationship Id="rId30" Type="http://schemas.openxmlformats.org/officeDocument/2006/relationships/vmlDrawing" Target="../drawings/vmlDrawing6.vml"/><Relationship Id="rId3" Type="http://schemas.openxmlformats.org/officeDocument/2006/relationships/oleObject" Target="../embeddings/oleObject29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39.wmf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38.e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37.e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36.e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35.emf"/><Relationship Id="rId2" Type="http://schemas.openxmlformats.org/officeDocument/2006/relationships/image" Target="../media/image27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34.e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33.e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2.e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1.e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960688"/>
            <a:ext cx="457200" cy="239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16325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My Documents\ARR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295775"/>
            <a:ext cx="434975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Rectangle 5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676400" y="2971800"/>
            <a:ext cx="3505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8" name="Rectangle 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676400" y="3581400"/>
            <a:ext cx="4876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676400" y="4267200"/>
            <a:ext cx="3810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0" name="Rectangle 8">
            <a:hlinkClick r:id="rId6"/>
          </p:cNvPr>
          <p:cNvSpPr>
            <a:spLocks noChangeArrowheads="1"/>
          </p:cNvSpPr>
          <p:nvPr/>
        </p:nvSpPr>
        <p:spPr bwMode="auto">
          <a:xfrm>
            <a:off x="7769225" y="6407150"/>
            <a:ext cx="60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Rectangle 9">
            <a:hlinkClick r:id="rId7"/>
          </p:cNvPr>
          <p:cNvSpPr>
            <a:spLocks noChangeArrowheads="1"/>
          </p:cNvSpPr>
          <p:nvPr/>
        </p:nvSpPr>
        <p:spPr bwMode="auto">
          <a:xfrm>
            <a:off x="6781800" y="64008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914400" y="1524000"/>
          <a:ext cx="68580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Equation" r:id="rId1" imgW="6540500" imgH="952500" progId="Equation.3">
                  <p:embed/>
                </p:oleObj>
              </mc:Choice>
              <mc:Fallback>
                <p:oleObj name="Equation" r:id="rId1" imgW="6540500" imgH="952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524000"/>
                        <a:ext cx="68580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914400" y="4191000"/>
          <a:ext cx="619442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name="Equation" r:id="rId3" imgW="5956300" imgH="482600" progId="Equation.3">
                  <p:embed/>
                </p:oleObj>
              </mc:Choice>
              <mc:Fallback>
                <p:oleObj name="Equation" r:id="rId3" imgW="59563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91000"/>
                        <a:ext cx="619442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371600" y="4648200"/>
          <a:ext cx="5943600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name="Equation" r:id="rId5" imgW="5245100" imgH="1536700" progId="Equation.3">
                  <p:embed/>
                </p:oleObj>
              </mc:Choice>
              <mc:Fallback>
                <p:oleObj name="Equation" r:id="rId5" imgW="5245100" imgH="153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648200"/>
                        <a:ext cx="5943600" cy="150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543800" cy="1143000"/>
          </a:xfrm>
        </p:spPr>
        <p:txBody>
          <a:bodyPr/>
          <a:lstStyle/>
          <a:p>
            <a:r>
              <a:rPr lang="zh-CN" altLang="en-US"/>
              <a:t>二、分块矩阵的运算规则</a:t>
            </a:r>
            <a:endParaRPr lang="zh-CN" altLang="en-US"/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1524000" y="2514600"/>
          <a:ext cx="6418263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6" name="Equation" r:id="rId7" imgW="6121400" imgH="1536700" progId="Equation.3">
                  <p:embed/>
                </p:oleObj>
              </mc:Choice>
              <mc:Fallback>
                <p:oleObj name="Equation" r:id="rId7" imgW="6121400" imgH="153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514600"/>
                        <a:ext cx="6418263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7"/>
          <p:cNvGrpSpPr/>
          <p:nvPr/>
        </p:nvGrpSpPr>
        <p:grpSpPr bwMode="auto">
          <a:xfrm>
            <a:off x="2286000" y="2438400"/>
            <a:ext cx="3962400" cy="2743200"/>
            <a:chOff x="1440" y="1536"/>
            <a:chExt cx="2496" cy="1728"/>
          </a:xfrm>
        </p:grpSpPr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1440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1824" y="2928"/>
              <a:ext cx="960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3552" y="1536"/>
              <a:ext cx="384" cy="3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203" name="Group 11"/>
          <p:cNvGrpSpPr/>
          <p:nvPr/>
        </p:nvGrpSpPr>
        <p:grpSpPr bwMode="auto">
          <a:xfrm>
            <a:off x="3810000" y="2438400"/>
            <a:ext cx="3962400" cy="2743200"/>
            <a:chOff x="2400" y="1536"/>
            <a:chExt cx="2496" cy="1728"/>
          </a:xfrm>
        </p:grpSpPr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2400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512" y="1536"/>
              <a:ext cx="384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3408" y="2928"/>
              <a:ext cx="1008" cy="33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914400" y="609600"/>
          <a:ext cx="5943600" cy="210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Equation" r:id="rId1" imgW="5842000" imgH="2070100" progId="Equation.3">
                  <p:embed/>
                </p:oleObj>
              </mc:Choice>
              <mc:Fallback>
                <p:oleObj name="Equation" r:id="rId1" imgW="5842000" imgH="2070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609600"/>
                        <a:ext cx="5943600" cy="210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1524000" y="2895600"/>
          <a:ext cx="3886200" cy="207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9" name="Equation" r:id="rId3" imgW="3721100" imgH="2070100" progId="Equation.3">
                  <p:embed/>
                </p:oleObj>
              </mc:Choice>
              <mc:Fallback>
                <p:oleObj name="Equation" r:id="rId3" imgW="3721100" imgH="2070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895600"/>
                        <a:ext cx="3886200" cy="207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1066800" y="838200"/>
            <a:ext cx="6172200" cy="1511300"/>
            <a:chOff x="672" y="528"/>
            <a:chExt cx="3888" cy="952"/>
          </a:xfrm>
        </p:grpSpPr>
        <p:sp>
          <p:nvSpPr>
            <p:cNvPr id="10243" name="Rectangle 3"/>
            <p:cNvSpPr>
              <a:spLocks noChangeArrowheads="1"/>
            </p:cNvSpPr>
            <p:nvPr/>
          </p:nvSpPr>
          <p:spPr bwMode="auto">
            <a:xfrm>
              <a:off x="672" y="768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800" b="1">
                  <a:ea typeface="黑体" panose="02010609060101010101" pitchFamily="2" charset="-122"/>
                </a:rPr>
                <a:t>例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  <p:graphicFrame>
          <p:nvGraphicFramePr>
            <p:cNvPr id="10244" name="Object 4"/>
            <p:cNvGraphicFramePr>
              <a:graphicFrameLocks noChangeAspect="1"/>
            </p:cNvGraphicFramePr>
            <p:nvPr/>
          </p:nvGraphicFramePr>
          <p:xfrm>
            <a:off x="2112" y="528"/>
            <a:ext cx="2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4" name="Equation" r:id="rId1" imgW="3390900" imgH="1511300" progId="Equation.3">
                    <p:embed/>
                  </p:oleObj>
                </mc:Choice>
                <mc:Fallback>
                  <p:oleObj name="Equation" r:id="rId1" imgW="3390900" imgH="151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528"/>
                          <a:ext cx="244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5" name="Object 5"/>
            <p:cNvGraphicFramePr>
              <a:graphicFrameLocks noChangeAspect="1"/>
            </p:cNvGraphicFramePr>
            <p:nvPr/>
          </p:nvGraphicFramePr>
          <p:xfrm>
            <a:off x="1392" y="864"/>
            <a:ext cx="5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5" name="Equation" r:id="rId3" imgW="901065" imgH="368300" progId="Equation.3">
                    <p:embed/>
                  </p:oleObj>
                </mc:Choice>
                <mc:Fallback>
                  <p:oleObj name="Equation" r:id="rId3" imgW="901065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864"/>
                          <a:ext cx="5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3657600" y="2667000"/>
          <a:ext cx="2433638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6" name="Equation" r:id="rId5" imgW="3517900" imgH="1981200" progId="Equation.3">
                  <p:embed/>
                </p:oleObj>
              </mc:Choice>
              <mc:Fallback>
                <p:oleObj name="Equation" r:id="rId5" imgW="3517900" imgH="1981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667000"/>
                        <a:ext cx="2433638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2438400" y="2667000"/>
          <a:ext cx="3886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name="Equation" r:id="rId7" imgW="3390900" imgH="1511300" progId="Equation.3">
                  <p:embed/>
                </p:oleObj>
              </mc:Choice>
              <mc:Fallback>
                <p:oleObj name="Equation" r:id="rId7" imgW="33909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667000"/>
                        <a:ext cx="3886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209800" y="3270250"/>
          <a:ext cx="215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name="Equation" r:id="rId9" imgW="292100" imgH="406400" progId="Equation.3">
                  <p:embed/>
                </p:oleObj>
              </mc:Choice>
              <mc:Fallback>
                <p:oleObj name="Equation" r:id="rId9" imgW="292100" imgH="40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270250"/>
                        <a:ext cx="2159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2819400" y="4419600"/>
          <a:ext cx="22733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9" name="Equation" r:id="rId11" imgW="2273300" imgH="1511300" progId="Equation.3">
                  <p:embed/>
                </p:oleObj>
              </mc:Choice>
              <mc:Fallback>
                <p:oleObj name="Equation" r:id="rId11" imgW="2273300" imgH="151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419600"/>
                        <a:ext cx="22733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914400" y="762000"/>
          <a:ext cx="7239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公式" r:id="rId1" imgW="2667000" imgH="215900" progId="Equation.3">
                  <p:embed/>
                </p:oleObj>
              </mc:Choice>
              <mc:Fallback>
                <p:oleObj name="公式" r:id="rId1" imgW="26670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762000"/>
                        <a:ext cx="72390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914400" y="1371600"/>
          <a:ext cx="7620000" cy="1550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Equation" r:id="rId3" imgW="6337300" imgH="1536700" progId="Equation.3">
                  <p:embed/>
                </p:oleObj>
              </mc:Choice>
              <mc:Fallback>
                <p:oleObj name="Equation" r:id="rId3" imgW="6337300" imgH="153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371600"/>
                        <a:ext cx="7620000" cy="1550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914400" y="3124200"/>
          <a:ext cx="75819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公式" r:id="rId5" imgW="3200400" imgH="469900" progId="Equation.3">
                  <p:embed/>
                </p:oleObj>
              </mc:Choice>
              <mc:Fallback>
                <p:oleObj name="公式" r:id="rId5" imgW="32004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75819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2590800" y="3886200"/>
          <a:ext cx="3733800" cy="158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4" name="Equation" r:id="rId7" imgW="3200400" imgH="1536700" progId="Equation.3">
                  <p:embed/>
                </p:oleObj>
              </mc:Choice>
              <mc:Fallback>
                <p:oleObj name="Equation" r:id="rId7" imgW="3200400" imgH="1536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86200"/>
                        <a:ext cx="3733800" cy="1581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6"/>
          <p:cNvGraphicFramePr>
            <a:graphicFrameLocks noChangeAspect="1"/>
          </p:cNvGraphicFramePr>
          <p:nvPr/>
        </p:nvGraphicFramePr>
        <p:xfrm>
          <a:off x="914400" y="5334000"/>
          <a:ext cx="7543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公式" r:id="rId9" imgW="2819400" imgH="431800" progId="Equation.3">
                  <p:embed/>
                </p:oleObj>
              </mc:Choice>
              <mc:Fallback>
                <p:oleObj name="公式" r:id="rId9" imgW="28194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334000"/>
                        <a:ext cx="7543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876300" y="2667000"/>
          <a:ext cx="7734300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1" imgW="7823200" imgH="1473200" progId="Equation.3">
                  <p:embed/>
                </p:oleObj>
              </mc:Choice>
              <mc:Fallback>
                <p:oleObj name="Equation" r:id="rId1" imgW="7823200" imgH="1473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667000"/>
                        <a:ext cx="7734300" cy="1404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" name="Group 3"/>
          <p:cNvGrpSpPr/>
          <p:nvPr/>
        </p:nvGrpSpPr>
        <p:grpSpPr bwMode="auto">
          <a:xfrm>
            <a:off x="2971800" y="3886200"/>
            <a:ext cx="3530600" cy="2057400"/>
            <a:chOff x="1680" y="2544"/>
            <a:chExt cx="2224" cy="1296"/>
          </a:xfrm>
        </p:grpSpPr>
        <p:graphicFrame>
          <p:nvGraphicFramePr>
            <p:cNvPr id="12292" name="Object 4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0" name="Equation" r:id="rId3" imgW="3530600" imgH="2057400" progId="Equation.3">
                    <p:embed/>
                  </p:oleObj>
                </mc:Choice>
                <mc:Fallback>
                  <p:oleObj name="Equation" r:id="rId3" imgW="3530600" imgH="2057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3" name="Object 5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1" name="Equation" r:id="rId5" imgW="292100" imgH="317500" progId="Equation.3">
                    <p:embed/>
                  </p:oleObj>
                </mc:Choice>
                <mc:Fallback>
                  <p:oleObj name="Equation" r:id="rId5" imgW="292100" imgH="317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6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2" name="Equation" r:id="rId7" imgW="292100" imgH="317500" progId="Equation.3">
                    <p:embed/>
                  </p:oleObj>
                </mc:Choice>
                <mc:Fallback>
                  <p:oleObj name="Equation" r:id="rId7" imgW="2921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5" name="Group 7"/>
          <p:cNvGrpSpPr/>
          <p:nvPr/>
        </p:nvGrpSpPr>
        <p:grpSpPr bwMode="auto">
          <a:xfrm>
            <a:off x="920750" y="762000"/>
            <a:ext cx="3924300" cy="1536700"/>
            <a:chOff x="580" y="480"/>
            <a:chExt cx="2472" cy="968"/>
          </a:xfrm>
        </p:grpSpPr>
        <p:graphicFrame>
          <p:nvGraphicFramePr>
            <p:cNvPr id="12296" name="Object 8"/>
            <p:cNvGraphicFramePr>
              <a:graphicFrameLocks noChangeAspect="1"/>
            </p:cNvGraphicFramePr>
            <p:nvPr/>
          </p:nvGraphicFramePr>
          <p:xfrm>
            <a:off x="580" y="480"/>
            <a:ext cx="2472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3" name="Equation" r:id="rId8" imgW="3924300" imgH="1536700" progId="Equation.3">
                    <p:embed/>
                  </p:oleObj>
                </mc:Choice>
                <mc:Fallback>
                  <p:oleObj name="Equation" r:id="rId8" imgW="3924300" imgH="1536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0" y="480"/>
                          <a:ext cx="2472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7" name="Object 9"/>
            <p:cNvGraphicFramePr>
              <a:graphicFrameLocks noChangeAspect="1"/>
            </p:cNvGraphicFramePr>
            <p:nvPr/>
          </p:nvGraphicFramePr>
          <p:xfrm>
            <a:off x="2544" y="480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4" name="Equation" r:id="rId10" imgW="647700" imgH="558800" progId="Equation.3">
                    <p:embed/>
                  </p:oleObj>
                </mc:Choice>
                <mc:Fallback>
                  <p:oleObj name="Equation" r:id="rId10" imgW="647700" imgH="558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480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8" name="Object 10"/>
            <p:cNvGraphicFramePr>
              <a:graphicFrameLocks noChangeAspect="1"/>
            </p:cNvGraphicFramePr>
            <p:nvPr/>
          </p:nvGraphicFramePr>
          <p:xfrm>
            <a:off x="1680" y="1104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5" name="Equation" r:id="rId12" imgW="647700" imgH="571500" progId="Equation.3">
                    <p:embed/>
                  </p:oleObj>
                </mc:Choice>
                <mc:Fallback>
                  <p:oleObj name="Equation" r:id="rId12" imgW="647700" imgH="571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104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299" name="Group 11"/>
          <p:cNvGrpSpPr/>
          <p:nvPr/>
        </p:nvGrpSpPr>
        <p:grpSpPr bwMode="auto">
          <a:xfrm>
            <a:off x="4959350" y="762000"/>
            <a:ext cx="3708400" cy="1612900"/>
            <a:chOff x="3124" y="480"/>
            <a:chExt cx="2336" cy="1016"/>
          </a:xfrm>
        </p:grpSpPr>
        <p:graphicFrame>
          <p:nvGraphicFramePr>
            <p:cNvPr id="12300" name="Object 12"/>
            <p:cNvGraphicFramePr>
              <a:graphicFrameLocks noChangeAspect="1"/>
            </p:cNvGraphicFramePr>
            <p:nvPr/>
          </p:nvGraphicFramePr>
          <p:xfrm>
            <a:off x="3124" y="480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6" name="Equation" r:id="rId14" imgW="3708400" imgH="1612900" progId="Equation.3">
                    <p:embed/>
                  </p:oleObj>
                </mc:Choice>
                <mc:Fallback>
                  <p:oleObj name="Equation" r:id="rId14" imgW="3708400" imgH="1612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4" y="480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1" name="Object 13"/>
            <p:cNvGraphicFramePr>
              <a:graphicFrameLocks noChangeAspect="1"/>
            </p:cNvGraphicFramePr>
            <p:nvPr/>
          </p:nvGraphicFramePr>
          <p:xfrm>
            <a:off x="4944" y="48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7" name="Equation" r:id="rId16" imgW="482600" imgH="482600" progId="Equation.3">
                    <p:embed/>
                  </p:oleObj>
                </mc:Choice>
                <mc:Fallback>
                  <p:oleObj name="Equation" r:id="rId16" imgW="482600" imgH="482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80"/>
                          <a:ext cx="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2" name="Object 14"/>
            <p:cNvGraphicFramePr>
              <a:graphicFrameLocks noChangeAspect="1"/>
            </p:cNvGraphicFramePr>
            <p:nvPr/>
          </p:nvGraphicFramePr>
          <p:xfrm>
            <a:off x="4176" y="1152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8" name="Equation" r:id="rId18" imgW="482600" imgH="469900" progId="Equation.3">
                    <p:embed/>
                  </p:oleObj>
                </mc:Choice>
                <mc:Fallback>
                  <p:oleObj name="Equation" r:id="rId18" imgW="482600" imgH="4699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152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03" name="Group 15"/>
          <p:cNvGrpSpPr/>
          <p:nvPr/>
        </p:nvGrpSpPr>
        <p:grpSpPr bwMode="auto">
          <a:xfrm>
            <a:off x="4902200" y="762000"/>
            <a:ext cx="3708400" cy="1612900"/>
            <a:chOff x="2400" y="2112"/>
            <a:chExt cx="2336" cy="1016"/>
          </a:xfrm>
        </p:grpSpPr>
        <p:graphicFrame>
          <p:nvGraphicFramePr>
            <p:cNvPr id="12304" name="Object 16"/>
            <p:cNvGraphicFramePr>
              <a:graphicFrameLocks noChangeAspect="1"/>
            </p:cNvGraphicFramePr>
            <p:nvPr/>
          </p:nvGraphicFramePr>
          <p:xfrm>
            <a:off x="4224" y="2160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69" name="Equation" r:id="rId20" imgW="647700" imgH="647700" progId="Equation.3">
                    <p:embed/>
                  </p:oleObj>
                </mc:Choice>
                <mc:Fallback>
                  <p:oleObj name="Equation" r:id="rId20" imgW="647700" imgH="647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160"/>
                          <a:ext cx="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5" name="Object 17"/>
            <p:cNvGraphicFramePr>
              <a:graphicFrameLocks noChangeAspect="1"/>
            </p:cNvGraphicFramePr>
            <p:nvPr/>
          </p:nvGraphicFramePr>
          <p:xfrm>
            <a:off x="3360" y="2780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0" name="Equation" r:id="rId22" imgW="647700" imgH="622300" progId="Equation.3">
                    <p:embed/>
                  </p:oleObj>
                </mc:Choice>
                <mc:Fallback>
                  <p:oleObj name="Equation" r:id="rId22" imgW="647700" imgH="622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780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06" name="Object 18"/>
            <p:cNvGraphicFramePr>
              <a:graphicFrameLocks noChangeAspect="1"/>
            </p:cNvGraphicFramePr>
            <p:nvPr/>
          </p:nvGraphicFramePr>
          <p:xfrm>
            <a:off x="2400" y="2112"/>
            <a:ext cx="2336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71" name="Equation" r:id="rId24" imgW="3708400" imgH="1612900" progId="Equation.3">
                    <p:embed/>
                  </p:oleObj>
                </mc:Choice>
                <mc:Fallback>
                  <p:oleObj name="Equation" r:id="rId24" imgW="3708400" imgH="16129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2112"/>
                          <a:ext cx="2336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/>
          <p:nvPr/>
        </p:nvGrpSpPr>
        <p:grpSpPr bwMode="auto">
          <a:xfrm>
            <a:off x="2514600" y="990600"/>
            <a:ext cx="3530600" cy="2057400"/>
            <a:chOff x="1680" y="2544"/>
            <a:chExt cx="2224" cy="1296"/>
          </a:xfrm>
        </p:grpSpPr>
        <p:graphicFrame>
          <p:nvGraphicFramePr>
            <p:cNvPr id="13315" name="Object 3"/>
            <p:cNvGraphicFramePr>
              <a:graphicFrameLocks noChangeAspect="1"/>
            </p:cNvGraphicFramePr>
            <p:nvPr/>
          </p:nvGraphicFramePr>
          <p:xfrm>
            <a:off x="1680" y="2544"/>
            <a:ext cx="2224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49" name="Equation" r:id="rId1" imgW="3530600" imgH="2057400" progId="Equation.3">
                    <p:embed/>
                  </p:oleObj>
                </mc:Choice>
                <mc:Fallback>
                  <p:oleObj name="Equation" r:id="rId1" imgW="3530600" imgH="2057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544"/>
                          <a:ext cx="2224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6" name="Object 4"/>
            <p:cNvGraphicFramePr>
              <a:graphicFrameLocks noChangeAspect="1"/>
            </p:cNvGraphicFramePr>
            <p:nvPr/>
          </p:nvGraphicFramePr>
          <p:xfrm>
            <a:off x="2496" y="336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0" name="Equation" r:id="rId3" imgW="292100" imgH="317500" progId="Equation.3">
                    <p:embed/>
                  </p:oleObj>
                </mc:Choice>
                <mc:Fallback>
                  <p:oleObj name="Equation" r:id="rId3" imgW="292100" imgH="317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36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7" name="Object 5"/>
            <p:cNvGraphicFramePr>
              <a:graphicFrameLocks noChangeAspect="1"/>
            </p:cNvGraphicFramePr>
            <p:nvPr/>
          </p:nvGraphicFramePr>
          <p:xfrm>
            <a:off x="3216" y="2832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1" name="Equation" r:id="rId5" imgW="292100" imgH="317500" progId="Equation.3">
                    <p:embed/>
                  </p:oleObj>
                </mc:Choice>
                <mc:Fallback>
                  <p:oleObj name="Equation" r:id="rId5" imgW="292100" imgH="317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32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318" name="Group 6"/>
          <p:cNvGrpSpPr/>
          <p:nvPr/>
        </p:nvGrpSpPr>
        <p:grpSpPr bwMode="auto">
          <a:xfrm>
            <a:off x="914400" y="3276600"/>
            <a:ext cx="7239000" cy="1022350"/>
            <a:chOff x="576" y="2092"/>
            <a:chExt cx="4560" cy="644"/>
          </a:xfrm>
        </p:grpSpPr>
        <p:graphicFrame>
          <p:nvGraphicFramePr>
            <p:cNvPr id="13319" name="Object 7"/>
            <p:cNvGraphicFramePr>
              <a:graphicFrameLocks noChangeAspect="1"/>
            </p:cNvGraphicFramePr>
            <p:nvPr/>
          </p:nvGraphicFramePr>
          <p:xfrm>
            <a:off x="2844" y="2092"/>
            <a:ext cx="71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2" name="公式" r:id="rId6" imgW="114300" imgH="215900" progId="Equation.3">
                    <p:embed/>
                  </p:oleObj>
                </mc:Choice>
                <mc:Fallback>
                  <p:oleObj name="公式" r:id="rId6" imgW="114300" imgH="2159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4" y="2092"/>
                          <a:ext cx="71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8"/>
            <p:cNvGraphicFramePr>
              <a:graphicFrameLocks noChangeAspect="1"/>
            </p:cNvGraphicFramePr>
            <p:nvPr/>
          </p:nvGraphicFramePr>
          <p:xfrm>
            <a:off x="576" y="2112"/>
            <a:ext cx="4560" cy="5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53" name="Equation" r:id="rId8" imgW="7124700" imgH="952500" progId="Equation.3">
                    <p:embed/>
                  </p:oleObj>
                </mc:Choice>
                <mc:Fallback>
                  <p:oleObj name="Equation" r:id="rId8" imgW="7124700" imgH="952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112"/>
                          <a:ext cx="4560" cy="5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4704" y="2352"/>
              <a:ext cx="43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576" y="2736"/>
              <a:ext cx="912" cy="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2895600" y="5486400"/>
          <a:ext cx="2552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Equation" r:id="rId10" imgW="3403600" imgH="622300" progId="Equation.3">
                  <p:embed/>
                </p:oleObj>
              </mc:Choice>
              <mc:Fallback>
                <p:oleObj name="Equation" r:id="rId10" imgW="3403600" imgH="622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486400"/>
                        <a:ext cx="2552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914400" y="4648200"/>
            <a:ext cx="5916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分块对角矩阵的行列式具有下述性质</a:t>
            </a:r>
            <a:r>
              <a:rPr lang="en-US" altLang="zh-CN" sz="2800" b="1"/>
              <a:t>:</a:t>
            </a:r>
            <a:endParaRPr lang="en-US" altLang="zh-CN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32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914400" y="3200400"/>
          <a:ext cx="57150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6" name="Equation" r:id="rId1" imgW="5473700" imgH="469900" progId="Equation.3">
                  <p:embed/>
                </p:oleObj>
              </mc:Choice>
              <mc:Fallback>
                <p:oleObj name="Equation" r:id="rId1" imgW="54737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57150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9" name="Group 3"/>
          <p:cNvGrpSpPr/>
          <p:nvPr/>
        </p:nvGrpSpPr>
        <p:grpSpPr bwMode="auto">
          <a:xfrm>
            <a:off x="1524000" y="3886200"/>
            <a:ext cx="3478213" cy="2154238"/>
            <a:chOff x="960" y="2448"/>
            <a:chExt cx="2191" cy="1357"/>
          </a:xfrm>
        </p:grpSpPr>
        <p:graphicFrame>
          <p:nvGraphicFramePr>
            <p:cNvPr id="14340" name="Object 4"/>
            <p:cNvGraphicFramePr>
              <a:graphicFrameLocks noChangeAspect="1"/>
            </p:cNvGraphicFramePr>
            <p:nvPr/>
          </p:nvGraphicFramePr>
          <p:xfrm>
            <a:off x="960" y="2448"/>
            <a:ext cx="2191" cy="1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7" name="Equation" r:id="rId3" imgW="3746500" imgH="2108200" progId="Equation.3">
                    <p:embed/>
                  </p:oleObj>
                </mc:Choice>
                <mc:Fallback>
                  <p:oleObj name="Equation" r:id="rId3" imgW="3746500" imgH="2108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448"/>
                          <a:ext cx="2191" cy="1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1" name="Object 5"/>
            <p:cNvGraphicFramePr>
              <a:graphicFrameLocks noChangeAspect="1"/>
            </p:cNvGraphicFramePr>
            <p:nvPr/>
          </p:nvGraphicFramePr>
          <p:xfrm>
            <a:off x="1776" y="3264"/>
            <a:ext cx="299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8" name="公式" r:id="rId5" imgW="127000" imgH="139700" progId="Equation.3">
                    <p:embed/>
                  </p:oleObj>
                </mc:Choice>
                <mc:Fallback>
                  <p:oleObj name="公式" r:id="rId5" imgW="127000" imgH="139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264"/>
                          <a:ext cx="299" cy="3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2" name="Object 6"/>
            <p:cNvGraphicFramePr>
              <a:graphicFrameLocks noChangeAspect="1"/>
            </p:cNvGraphicFramePr>
            <p:nvPr/>
          </p:nvGraphicFramePr>
          <p:xfrm>
            <a:off x="2592" y="2561"/>
            <a:ext cx="299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99" name="公式" r:id="rId7" imgW="127000" imgH="139700" progId="Equation.3">
                    <p:embed/>
                  </p:oleObj>
                </mc:Choice>
                <mc:Fallback>
                  <p:oleObj name="公式" r:id="rId7" imgW="127000" imgH="139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2561"/>
                          <a:ext cx="299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3" name="Group 7"/>
          <p:cNvGrpSpPr/>
          <p:nvPr/>
        </p:nvGrpSpPr>
        <p:grpSpPr bwMode="auto">
          <a:xfrm>
            <a:off x="914400" y="990600"/>
            <a:ext cx="3810000" cy="1905000"/>
            <a:chOff x="576" y="480"/>
            <a:chExt cx="2367" cy="1214"/>
          </a:xfrm>
        </p:grpSpPr>
        <p:graphicFrame>
          <p:nvGraphicFramePr>
            <p:cNvPr id="14344" name="Object 8"/>
            <p:cNvGraphicFramePr>
              <a:graphicFrameLocks noChangeAspect="1"/>
            </p:cNvGraphicFramePr>
            <p:nvPr/>
          </p:nvGraphicFramePr>
          <p:xfrm>
            <a:off x="576" y="480"/>
            <a:ext cx="2367" cy="1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0" name="Equation" r:id="rId8" imgW="4597400" imgH="2108200" progId="Equation.3">
                    <p:embed/>
                  </p:oleObj>
                </mc:Choice>
                <mc:Fallback>
                  <p:oleObj name="Equation" r:id="rId8" imgW="4597400" imgH="21082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480"/>
                          <a:ext cx="2367" cy="1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5" name="Object 9"/>
            <p:cNvGraphicFramePr>
              <a:graphicFrameLocks noChangeAspect="1"/>
            </p:cNvGraphicFramePr>
            <p:nvPr/>
          </p:nvGraphicFramePr>
          <p:xfrm>
            <a:off x="1632" y="1200"/>
            <a:ext cx="3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1" name="公式" r:id="rId10" imgW="127000" imgH="139700" progId="Equation.3">
                    <p:embed/>
                  </p:oleObj>
                </mc:Choice>
                <mc:Fallback>
                  <p:oleObj name="公式" r:id="rId10" imgW="127000" imgH="139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1200"/>
                          <a:ext cx="30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46" name="Object 10"/>
            <p:cNvGraphicFramePr>
              <a:graphicFrameLocks noChangeAspect="1"/>
            </p:cNvGraphicFramePr>
            <p:nvPr/>
          </p:nvGraphicFramePr>
          <p:xfrm>
            <a:off x="2304" y="576"/>
            <a:ext cx="3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2" name="公式" r:id="rId11" imgW="127000" imgH="139700" progId="Equation.3">
                    <p:embed/>
                  </p:oleObj>
                </mc:Choice>
                <mc:Fallback>
                  <p:oleObj name="公式" r:id="rId11" imgW="127000" imgH="139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576"/>
                          <a:ext cx="305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752600" y="4648200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3" name="Equation" r:id="rId12" imgW="355600" imgH="508000" progId="Equation.3">
                  <p:embed/>
                </p:oleObj>
              </mc:Choice>
              <mc:Fallback>
                <p:oleObj name="Equation" r:id="rId12" imgW="355600" imgH="5080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648200"/>
                        <a:ext cx="26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2667000" y="3886200"/>
          <a:ext cx="266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4" name="Equation" r:id="rId14" imgW="355600" imgH="508000" progId="Equation.3">
                  <p:embed/>
                </p:oleObj>
              </mc:Choice>
              <mc:Fallback>
                <p:oleObj name="Equation" r:id="rId14" imgW="355600" imgH="508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886200"/>
                        <a:ext cx="266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9" name="Group 13"/>
          <p:cNvGrpSpPr/>
          <p:nvPr/>
        </p:nvGrpSpPr>
        <p:grpSpPr bwMode="auto">
          <a:xfrm>
            <a:off x="3352800" y="4419600"/>
            <a:ext cx="1485900" cy="1447800"/>
            <a:chOff x="2112" y="2784"/>
            <a:chExt cx="936" cy="912"/>
          </a:xfrm>
        </p:grpSpPr>
        <p:graphicFrame>
          <p:nvGraphicFramePr>
            <p:cNvPr id="14350" name="Object 14"/>
            <p:cNvGraphicFramePr>
              <a:graphicFrameLocks noChangeAspect="1"/>
            </p:cNvGraphicFramePr>
            <p:nvPr/>
          </p:nvGraphicFramePr>
          <p:xfrm>
            <a:off x="2112" y="2784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5" name="Equation" r:id="rId16" imgW="355600" imgH="508000" progId="Equation.3">
                    <p:embed/>
                  </p:oleObj>
                </mc:Choice>
                <mc:Fallback>
                  <p:oleObj name="Equation" r:id="rId16" imgW="355600" imgH="5080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84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Object 15"/>
            <p:cNvGraphicFramePr>
              <a:graphicFrameLocks noChangeAspect="1"/>
            </p:cNvGraphicFramePr>
            <p:nvPr/>
          </p:nvGraphicFramePr>
          <p:xfrm>
            <a:off x="2880" y="3456"/>
            <a:ext cx="16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06" name="Equation" r:id="rId18" imgW="355600" imgH="508000" progId="Equation.3">
                    <p:embed/>
                  </p:oleObj>
                </mc:Choice>
                <mc:Fallback>
                  <p:oleObj name="Equation" r:id="rId18" imgW="355600" imgH="5080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56"/>
                          <a:ext cx="16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1295400" y="1066800"/>
          <a:ext cx="51562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1" imgW="6121400" imgH="2057400" progId="Equation.3">
                  <p:embed/>
                </p:oleObj>
              </mc:Choice>
              <mc:Fallback>
                <p:oleObj name="Equation" r:id="rId1" imgW="6121400" imgH="2057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066800"/>
                        <a:ext cx="51562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1752600" y="3657600"/>
          <a:ext cx="3581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Equation" r:id="rId3" imgW="4241800" imgH="2057400" progId="Equation.3">
                  <p:embed/>
                </p:oleObj>
              </mc:Choice>
              <mc:Fallback>
                <p:oleObj name="Equation" r:id="rId3" imgW="42418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657600"/>
                        <a:ext cx="3581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4"/>
          <p:cNvGrpSpPr/>
          <p:nvPr/>
        </p:nvGrpSpPr>
        <p:grpSpPr bwMode="auto">
          <a:xfrm>
            <a:off x="1371600" y="762000"/>
            <a:ext cx="3048000" cy="2590800"/>
            <a:chOff x="864" y="480"/>
            <a:chExt cx="1920" cy="1632"/>
          </a:xfrm>
        </p:grpSpPr>
        <p:sp>
          <p:nvSpPr>
            <p:cNvPr id="15365" name="Line 5"/>
            <p:cNvSpPr>
              <a:spLocks noChangeShapeType="1"/>
            </p:cNvSpPr>
            <p:nvPr/>
          </p:nvSpPr>
          <p:spPr bwMode="auto">
            <a:xfrm>
              <a:off x="864" y="816"/>
              <a:ext cx="172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66" name="Line 6"/>
            <p:cNvSpPr>
              <a:spLocks noChangeShapeType="1"/>
            </p:cNvSpPr>
            <p:nvPr/>
          </p:nvSpPr>
          <p:spPr bwMode="auto">
            <a:xfrm>
              <a:off x="2784" y="480"/>
              <a:ext cx="0" cy="1632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67" name="Oval 7"/>
          <p:cNvSpPr>
            <a:spLocks noChangeArrowheads="1"/>
          </p:cNvSpPr>
          <p:nvPr/>
        </p:nvSpPr>
        <p:spPr bwMode="auto">
          <a:xfrm>
            <a:off x="2057400" y="3581400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68" name="Group 8"/>
          <p:cNvGrpSpPr/>
          <p:nvPr/>
        </p:nvGrpSpPr>
        <p:grpSpPr bwMode="auto">
          <a:xfrm>
            <a:off x="1447800" y="838200"/>
            <a:ext cx="3581400" cy="2514600"/>
            <a:chOff x="912" y="528"/>
            <a:chExt cx="2256" cy="1584"/>
          </a:xfrm>
        </p:grpSpPr>
        <p:sp>
          <p:nvSpPr>
            <p:cNvPr id="15369" name="Line 9"/>
            <p:cNvSpPr>
              <a:spLocks noChangeShapeType="1"/>
            </p:cNvSpPr>
            <p:nvPr/>
          </p:nvSpPr>
          <p:spPr bwMode="auto">
            <a:xfrm>
              <a:off x="912" y="1152"/>
              <a:ext cx="163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0" name="Line 10"/>
            <p:cNvSpPr>
              <a:spLocks noChangeShapeType="1"/>
            </p:cNvSpPr>
            <p:nvPr/>
          </p:nvSpPr>
          <p:spPr bwMode="auto">
            <a:xfrm>
              <a:off x="3168" y="528"/>
              <a:ext cx="0" cy="158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971800" y="4114800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4419600" y="5181600"/>
            <a:ext cx="838200" cy="6096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5373" name="Group 13"/>
          <p:cNvGrpSpPr/>
          <p:nvPr/>
        </p:nvGrpSpPr>
        <p:grpSpPr bwMode="auto">
          <a:xfrm>
            <a:off x="1371600" y="914400"/>
            <a:ext cx="4800600" cy="2438400"/>
            <a:chOff x="864" y="576"/>
            <a:chExt cx="3024" cy="1536"/>
          </a:xfrm>
        </p:grpSpPr>
        <p:sp>
          <p:nvSpPr>
            <p:cNvPr id="15374" name="Line 14"/>
            <p:cNvSpPr>
              <a:spLocks noChangeShapeType="1"/>
            </p:cNvSpPr>
            <p:nvPr/>
          </p:nvSpPr>
          <p:spPr bwMode="auto">
            <a:xfrm>
              <a:off x="864" y="1824"/>
              <a:ext cx="1776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5375" name="Line 15"/>
            <p:cNvSpPr>
              <a:spLocks noChangeShapeType="1"/>
            </p:cNvSpPr>
            <p:nvPr/>
          </p:nvSpPr>
          <p:spPr bwMode="auto">
            <a:xfrm>
              <a:off x="3888" y="576"/>
              <a:ext cx="0" cy="153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"/>
                                            </p:cond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5"/>
                                            </p:cond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 animBg="1"/>
      <p:bldP spid="15371" grpId="0" animBg="1"/>
      <p:bldP spid="1537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914400" y="762000"/>
            <a:ext cx="1604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ea typeface="黑体" panose="02010609060101010101" pitchFamily="2" charset="-122"/>
              </a:rPr>
              <a:t>1      </a:t>
            </a:r>
            <a:r>
              <a:rPr lang="zh-CN" altLang="en-US" sz="2800" b="1"/>
              <a:t>设</a:t>
            </a:r>
            <a:endParaRPr lang="zh-CN" altLang="en-US" sz="2800" b="1"/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143000" y="1308100"/>
          <a:ext cx="3048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0" name="Equation" r:id="rId1" imgW="3048000" imgH="2044700" progId="Equation.3">
                  <p:embed/>
                </p:oleObj>
              </mc:Choice>
              <mc:Fallback>
                <p:oleObj name="Equation" r:id="rId1" imgW="3048000" imgH="2044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08100"/>
                        <a:ext cx="3048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4953000" y="1308100"/>
          <a:ext cx="32893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1" name="Equation" r:id="rId3" imgW="3289300" imgH="2044700" progId="Equation.3">
                  <p:embed/>
                </p:oleObj>
              </mc:Choice>
              <mc:Fallback>
                <p:oleObj name="Equation" r:id="rId3" imgW="32893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308100"/>
                        <a:ext cx="32893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990600" y="3352800"/>
          <a:ext cx="1054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Equation" r:id="rId5" imgW="1054100" imgH="431800" progId="Equation.3">
                  <p:embed/>
                </p:oleObj>
              </mc:Choice>
              <mc:Fallback>
                <p:oleObj name="Equation" r:id="rId5" imgW="1054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352800"/>
                        <a:ext cx="1054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6"/>
          <p:cNvSpPr txBox="1">
            <a:spLocks noChangeArrowheads="1"/>
          </p:cNvSpPr>
          <p:nvPr/>
        </p:nvSpPr>
        <p:spPr bwMode="auto">
          <a:xfrm>
            <a:off x="914400" y="37338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752600" y="3886200"/>
          <a:ext cx="2070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Equation" r:id="rId7" imgW="2070100" imgH="406400" progId="Equation.3">
                  <p:embed/>
                </p:oleObj>
              </mc:Choice>
              <mc:Fallback>
                <p:oleObj name="Equation" r:id="rId7" imgW="2070100" imgH="406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86200"/>
                        <a:ext cx="2070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2" name="Group 8"/>
          <p:cNvGrpSpPr/>
          <p:nvPr/>
        </p:nvGrpSpPr>
        <p:grpSpPr bwMode="auto">
          <a:xfrm>
            <a:off x="3352800" y="3962400"/>
            <a:ext cx="3276600" cy="2362200"/>
            <a:chOff x="2112" y="2496"/>
            <a:chExt cx="2064" cy="1488"/>
          </a:xfrm>
        </p:grpSpPr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2112" y="2544"/>
            <a:ext cx="1864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4" name="Equation" r:id="rId9" imgW="2959100" imgH="2044700" progId="Equation.3">
                    <p:embed/>
                  </p:oleObj>
                </mc:Choice>
                <mc:Fallback>
                  <p:oleObj name="Equation" r:id="rId9" imgW="2959100" imgH="2044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544"/>
                          <a:ext cx="1864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Line 10"/>
            <p:cNvSpPr>
              <a:spLocks noChangeShapeType="1"/>
            </p:cNvSpPr>
            <p:nvPr/>
          </p:nvSpPr>
          <p:spPr bwMode="auto">
            <a:xfrm>
              <a:off x="2400" y="3168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5" name="Line 11"/>
            <p:cNvSpPr>
              <a:spLocks noChangeShapeType="1"/>
            </p:cNvSpPr>
            <p:nvPr/>
          </p:nvSpPr>
          <p:spPr bwMode="auto">
            <a:xfrm>
              <a:off x="3312" y="2496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6396" name="Group 12"/>
          <p:cNvGrpSpPr/>
          <p:nvPr/>
        </p:nvGrpSpPr>
        <p:grpSpPr bwMode="auto">
          <a:xfrm>
            <a:off x="2895600" y="3810000"/>
            <a:ext cx="3581400" cy="2362200"/>
            <a:chOff x="3312" y="768"/>
            <a:chExt cx="2256" cy="1488"/>
          </a:xfrm>
        </p:grpSpPr>
        <p:graphicFrame>
          <p:nvGraphicFramePr>
            <p:cNvPr id="16397" name="Object 13"/>
            <p:cNvGraphicFramePr>
              <a:graphicFrameLocks noChangeAspect="1"/>
            </p:cNvGraphicFramePr>
            <p:nvPr/>
          </p:nvGraphicFramePr>
          <p:xfrm>
            <a:off x="3312" y="864"/>
            <a:ext cx="2112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5" name="Equation" r:id="rId11" imgW="2705100" imgH="2044700" progId="Equation.3">
                    <p:embed/>
                  </p:oleObj>
                </mc:Choice>
                <mc:Fallback>
                  <p:oleObj name="Equation" r:id="rId11" imgW="2705100" imgH="20447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864"/>
                          <a:ext cx="2112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Line 14"/>
            <p:cNvSpPr>
              <a:spLocks noChangeShapeType="1"/>
            </p:cNvSpPr>
            <p:nvPr/>
          </p:nvSpPr>
          <p:spPr bwMode="auto">
            <a:xfrm>
              <a:off x="3792" y="1536"/>
              <a:ext cx="17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399" name="Line 15"/>
            <p:cNvSpPr>
              <a:spLocks noChangeShapeType="1"/>
            </p:cNvSpPr>
            <p:nvPr/>
          </p:nvSpPr>
          <p:spPr bwMode="auto">
            <a:xfrm>
              <a:off x="4656" y="768"/>
              <a:ext cx="0" cy="1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6400" name="Object 16"/>
            <p:cNvGraphicFramePr>
              <a:graphicFrameLocks noChangeAspect="1"/>
            </p:cNvGraphicFramePr>
            <p:nvPr/>
          </p:nvGraphicFramePr>
          <p:xfrm>
            <a:off x="4800" y="864"/>
            <a:ext cx="44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6" name="Equation" r:id="rId13" imgW="952500" imgH="1270000" progId="Equation.3">
                    <p:embed/>
                  </p:oleObj>
                </mc:Choice>
                <mc:Fallback>
                  <p:oleObj name="Equation" r:id="rId13" imgW="952500" imgH="1270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864"/>
                          <a:ext cx="44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7"/>
            <p:cNvGraphicFramePr>
              <a:graphicFrameLocks noChangeAspect="1"/>
            </p:cNvGraphicFramePr>
            <p:nvPr/>
          </p:nvGraphicFramePr>
          <p:xfrm>
            <a:off x="3936" y="1560"/>
            <a:ext cx="608" cy="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7" name="Equation" r:id="rId15" imgW="1282700" imgH="1270000" progId="Equation.3">
                    <p:embed/>
                  </p:oleObj>
                </mc:Choice>
                <mc:Fallback>
                  <p:oleObj name="Equation" r:id="rId15" imgW="1282700" imgH="12700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60"/>
                          <a:ext cx="608" cy="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402" name="Group 18"/>
          <p:cNvGrpSpPr/>
          <p:nvPr/>
        </p:nvGrpSpPr>
        <p:grpSpPr bwMode="auto">
          <a:xfrm>
            <a:off x="6629400" y="4495800"/>
            <a:ext cx="1600200" cy="977900"/>
            <a:chOff x="3504" y="1344"/>
            <a:chExt cx="1008" cy="616"/>
          </a:xfrm>
        </p:grpSpPr>
        <p:graphicFrame>
          <p:nvGraphicFramePr>
            <p:cNvPr id="16403" name="Object 19"/>
            <p:cNvGraphicFramePr>
              <a:graphicFrameLocks noChangeAspect="1"/>
            </p:cNvGraphicFramePr>
            <p:nvPr/>
          </p:nvGraphicFramePr>
          <p:xfrm>
            <a:off x="3504" y="1344"/>
            <a:ext cx="100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8" name="Equation" r:id="rId17" imgW="1422400" imgH="977900" progId="Equation.3">
                    <p:embed/>
                  </p:oleObj>
                </mc:Choice>
                <mc:Fallback>
                  <p:oleObj name="Equation" r:id="rId17" imgW="1422400" imgH="9779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1344"/>
                          <a:ext cx="1008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4" name="Object 20"/>
            <p:cNvGraphicFramePr>
              <a:graphicFrameLocks noChangeAspect="1"/>
            </p:cNvGraphicFramePr>
            <p:nvPr/>
          </p:nvGraphicFramePr>
          <p:xfrm>
            <a:off x="3792" y="144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69" name="Equation" r:id="rId19" imgW="317500" imgH="292100" progId="Equation.3">
                    <p:embed/>
                  </p:oleObj>
                </mc:Choice>
                <mc:Fallback>
                  <p:oleObj name="Equation" r:id="rId19" imgW="317500" imgH="292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44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5" name="Object 21"/>
            <p:cNvGraphicFramePr>
              <a:graphicFrameLocks noChangeAspect="1"/>
            </p:cNvGraphicFramePr>
            <p:nvPr/>
          </p:nvGraphicFramePr>
          <p:xfrm>
            <a:off x="4128" y="1680"/>
            <a:ext cx="20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0" name="Equation" r:id="rId21" imgW="317500" imgH="292100" progId="Equation.3">
                    <p:embed/>
                  </p:oleObj>
                </mc:Choice>
                <mc:Fallback>
                  <p:oleObj name="Equation" r:id="rId21" imgW="317500" imgH="2921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680"/>
                          <a:ext cx="200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6" name="Object 22"/>
            <p:cNvGraphicFramePr>
              <a:graphicFrameLocks noChangeAspect="1"/>
            </p:cNvGraphicFramePr>
            <p:nvPr/>
          </p:nvGraphicFramePr>
          <p:xfrm>
            <a:off x="4128" y="1440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1" name="Equation" r:id="rId23" imgW="393700" imgH="419100" progId="Equation.3">
                    <p:embed/>
                  </p:oleObj>
                </mc:Choice>
                <mc:Fallback>
                  <p:oleObj name="Equation" r:id="rId23" imgW="393700" imgH="4191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1440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7" name="Object 23"/>
            <p:cNvGraphicFramePr>
              <a:graphicFrameLocks noChangeAspect="1"/>
            </p:cNvGraphicFramePr>
            <p:nvPr/>
          </p:nvGraphicFramePr>
          <p:xfrm>
            <a:off x="3792" y="1632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72" name="Equation" r:id="rId25" imgW="495300" imgH="558800" progId="Equation.3">
                    <p:embed/>
                  </p:oleObj>
                </mc:Choice>
                <mc:Fallback>
                  <p:oleObj name="Equation" r:id="rId25" imgW="495300" imgH="558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632"/>
                          <a:ext cx="23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0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209800" y="914400"/>
          <a:ext cx="32004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Equation" r:id="rId1" imgW="3200400" imgH="2044700" progId="Equation.3">
                  <p:embed/>
                </p:oleObj>
              </mc:Choice>
              <mc:Fallback>
                <p:oleObj name="Equation" r:id="rId1" imgW="32004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914400"/>
                        <a:ext cx="32004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Line 3"/>
          <p:cNvSpPr>
            <a:spLocks noChangeShapeType="1"/>
          </p:cNvSpPr>
          <p:nvPr/>
        </p:nvSpPr>
        <p:spPr bwMode="auto">
          <a:xfrm>
            <a:off x="2514600" y="1981200"/>
            <a:ext cx="2971800" cy="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4114800" y="838200"/>
            <a:ext cx="0" cy="2514600"/>
          </a:xfrm>
          <a:prstGeom prst="line">
            <a:avLst/>
          </a:prstGeom>
          <a:noFill/>
          <a:ln w="19050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486400" y="1524000"/>
          <a:ext cx="1524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Equation" r:id="rId3" imgW="1333500" imgH="977900" progId="Equation.3">
                  <p:embed/>
                </p:oleObj>
              </mc:Choice>
              <mc:Fallback>
                <p:oleObj name="Equation" r:id="rId3" imgW="13335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524000"/>
                        <a:ext cx="1524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2819400" y="8382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943600" y="1600200"/>
          <a:ext cx="48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Equation" r:id="rId5" imgW="482600" imgH="419100" progId="Equation.3">
                  <p:embed/>
                </p:oleObj>
              </mc:Choice>
              <mc:Fallback>
                <p:oleObj name="Equation" r:id="rId5" imgW="482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600200"/>
                        <a:ext cx="48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4191000" y="838200"/>
            <a:ext cx="11430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6477000" y="1600200"/>
          <a:ext cx="317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Equation" r:id="rId7" imgW="317500" imgH="292100" progId="Equation.3">
                  <p:embed/>
                </p:oleObj>
              </mc:Choice>
              <mc:Fallback>
                <p:oleObj name="Equation" r:id="rId7" imgW="317500" imgH="2921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00200"/>
                        <a:ext cx="3175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2819400" y="18288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5943600" y="2057400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Equation" r:id="rId9" imgW="495300" imgH="419100" progId="Equation.3">
                  <p:embed/>
                </p:oleObj>
              </mc:Choice>
              <mc:Fallback>
                <p:oleObj name="Equation" r:id="rId9" imgW="4953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057400"/>
                        <a:ext cx="49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4191000" y="1828800"/>
            <a:ext cx="1295400" cy="11430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6400800" y="2057400"/>
          <a:ext cx="495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2" name="Equation" r:id="rId11" imgW="495300" imgH="419100" progId="Equation.3">
                  <p:embed/>
                </p:oleObj>
              </mc:Choice>
              <mc:Fallback>
                <p:oleObj name="Equation" r:id="rId11" imgW="4953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057400"/>
                        <a:ext cx="495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990600" y="36576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则</a:t>
            </a:r>
            <a:endParaRPr lang="zh-CN" altLang="en-US" sz="2800" b="1"/>
          </a:p>
        </p:txBody>
      </p:sp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1676400" y="35052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name="Equation" r:id="rId13" imgW="3924300" imgH="977900" progId="Equation.3">
                  <p:embed/>
                </p:oleObj>
              </mc:Choice>
              <mc:Fallback>
                <p:oleObj name="Equation" r:id="rId13" imgW="3924300" imgH="977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505200"/>
                        <a:ext cx="392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286000" y="4724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name="Equation" r:id="rId15" imgW="3924300" imgH="977900" progId="Equation.3">
                  <p:embed/>
                </p:oleObj>
              </mc:Choice>
              <mc:Fallback>
                <p:oleObj name="Equation" r:id="rId15" imgW="3924300" imgH="977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0"/>
                        <a:ext cx="392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 animBg="1"/>
      <p:bldP spid="17414" grpId="0" animBg="1"/>
      <p:bldP spid="17416" grpId="0" animBg="1"/>
      <p:bldP spid="17418" grpId="0" animBg="1"/>
      <p:bldP spid="17420" grpId="0" animBg="1"/>
      <p:bldP spid="1742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前言</a:t>
            </a:r>
            <a:endParaRPr lang="zh-CN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503737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由于某些条件的限制，我们经常会遇到大型文件无法上传的情况，如何解决这个问题呢</a:t>
            </a:r>
            <a:r>
              <a:rPr lang="en-US" altLang="zh-CN" sz="2400" b="1" dirty="0" smtClean="0">
                <a:solidFill>
                  <a:srgbClr val="0000FF"/>
                </a:solidFill>
              </a:rPr>
              <a:t>?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 smtClean="0">
              <a:solidFill>
                <a:srgbClr val="0000FF"/>
              </a:solidFill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这时我们可以借助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WINRAR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把文件分块，依次上传</a:t>
            </a:r>
            <a:r>
              <a:rPr lang="en-US" altLang="zh-CN" sz="2400" b="1" dirty="0" smtClean="0">
                <a:solidFill>
                  <a:srgbClr val="0000FF"/>
                </a:solidFill>
                <a:latin typeface="+mn-ea"/>
              </a:rPr>
              <a:t>.</a:t>
            </a:r>
            <a:endParaRPr lang="en-US" altLang="zh-CN" sz="2400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buClr>
                <a:srgbClr val="FF0000"/>
              </a:buClr>
              <a:defRPr/>
            </a:pPr>
            <a:endParaRPr lang="en-US" altLang="zh-CN" sz="2400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buClr>
                <a:srgbClr val="FF0000"/>
              </a:buClr>
              <a:defRPr/>
            </a:pPr>
            <a:r>
              <a:rPr lang="zh-CN" altLang="en-US" sz="2400" b="1" dirty="0" smtClean="0">
                <a:solidFill>
                  <a:srgbClr val="0000FF"/>
                </a:solidFill>
                <a:latin typeface="+mn-ea"/>
              </a:rPr>
              <a:t>家具的拆卸与装配</a:t>
            </a:r>
            <a:endParaRPr lang="en-US" altLang="zh-CN" sz="2400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buClr>
                <a:srgbClr val="FF0000"/>
              </a:buClr>
              <a:buFont typeface="Wingdings" panose="05000000000000000000" pitchFamily="2" charset="2"/>
              <a:buNone/>
              <a:defRPr/>
            </a:pPr>
            <a:endParaRPr lang="en-US" altLang="zh-CN" sz="2400" b="1" dirty="0" smtClean="0">
              <a:solidFill>
                <a:srgbClr val="0000FF"/>
              </a:solidFill>
              <a:latin typeface="+mn-ea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问题一：</a:t>
            </a:r>
            <a:r>
              <a:rPr lang="zh-CN" altLang="en-US" sz="2400" b="1" dirty="0" smtClean="0"/>
              <a:t>什么是矩阵分块法？</a:t>
            </a: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 smtClean="0"/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400" b="1" dirty="0" smtClean="0">
                <a:solidFill>
                  <a:srgbClr val="0000FF"/>
                </a:solidFill>
              </a:rPr>
              <a:t>问题二：</a:t>
            </a:r>
            <a:r>
              <a:rPr lang="zh-CN" altLang="en-US" sz="2400" b="1" dirty="0" smtClean="0"/>
              <a:t>为什么提出矩阵分块法？</a:t>
            </a:r>
            <a:endParaRPr lang="zh-CN" altLang="en-US" sz="2400" b="1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/>
        </p:nvGraphicFramePr>
        <p:xfrm>
          <a:off x="914400" y="838200"/>
          <a:ext cx="4521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0" name="Equation" r:id="rId1" imgW="4521200" imgH="977900" progId="Equation.3">
                  <p:embed/>
                </p:oleObj>
              </mc:Choice>
              <mc:Fallback>
                <p:oleObj name="Equation" r:id="rId1" imgW="45212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4521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822325" y="217805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又</a:t>
            </a:r>
            <a:endParaRPr lang="zh-CN" altLang="en-US" sz="2800" b="1"/>
          </a:p>
        </p:txBody>
      </p:sp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600200" y="2286000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Equation" r:id="rId3" imgW="1638300" imgH="419100" progId="Equation.3">
                  <p:embed/>
                </p:oleObj>
              </mc:Choice>
              <mc:Fallback>
                <p:oleObj name="Equation" r:id="rId3" imgW="16383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163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3276600" y="2057400"/>
          <a:ext cx="4749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5" imgW="4749800" imgH="977900" progId="Equation.3">
                  <p:embed/>
                </p:oleObj>
              </mc:Choice>
              <mc:Fallback>
                <p:oleObj name="Equation" r:id="rId5" imgW="47498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057400"/>
                        <a:ext cx="4749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3276600" y="3429000"/>
          <a:ext cx="3492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Equation" r:id="rId7" imgW="3492500" imgH="977900" progId="Equation.3">
                  <p:embed/>
                </p:oleObj>
              </mc:Choice>
              <mc:Fallback>
                <p:oleObj name="Equation" r:id="rId7" imgW="34925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429000"/>
                        <a:ext cx="3492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6858000" y="3352800"/>
          <a:ext cx="1727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4" name="Equation" r:id="rId9" imgW="1727200" imgH="977900" progId="Equation.3">
                  <p:embed/>
                </p:oleObj>
              </mc:Choice>
              <mc:Fallback>
                <p:oleObj name="Equation" r:id="rId9" imgW="17272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352800"/>
                        <a:ext cx="1727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600200" y="4724400"/>
          <a:ext cx="425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5" name="Equation" r:id="rId11" imgW="4254500" imgH="977900" progId="Equation.3">
                  <p:embed/>
                </p:oleObj>
              </mc:Choice>
              <mc:Fallback>
                <p:oleObj name="Equation" r:id="rId11" imgW="42545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24400"/>
                        <a:ext cx="425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867400" y="4724400"/>
          <a:ext cx="1460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6" name="Equation" r:id="rId13" imgW="1460500" imgH="977900" progId="Equation.3">
                  <p:embed/>
                </p:oleObj>
              </mc:Choice>
              <mc:Fallback>
                <p:oleObj name="Equation" r:id="rId13" imgW="1460500" imgH="977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724400"/>
                        <a:ext cx="1460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4400" y="133985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于是</a:t>
            </a:r>
            <a:endParaRPr lang="zh-CN" altLang="en-US" sz="2800" b="1"/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/>
        </p:nvGraphicFramePr>
        <p:xfrm>
          <a:off x="2270125" y="1143000"/>
          <a:ext cx="443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Equation" r:id="rId1" imgW="4432300" imgH="977900" progId="Equation.3">
                  <p:embed/>
                </p:oleObj>
              </mc:Choice>
              <mc:Fallback>
                <p:oleObj name="Equation" r:id="rId1" imgW="44323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0125" y="1143000"/>
                        <a:ext cx="4432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0" name="Group 4"/>
          <p:cNvGrpSpPr/>
          <p:nvPr/>
        </p:nvGrpSpPr>
        <p:grpSpPr bwMode="auto">
          <a:xfrm>
            <a:off x="2987675" y="2438400"/>
            <a:ext cx="2743200" cy="2044700"/>
            <a:chOff x="1824" y="1344"/>
            <a:chExt cx="1728" cy="1288"/>
          </a:xfrm>
        </p:grpSpPr>
        <p:graphicFrame>
          <p:nvGraphicFramePr>
            <p:cNvPr id="19461" name="Object 5"/>
            <p:cNvGraphicFramePr>
              <a:graphicFrameLocks noChangeAspect="1"/>
            </p:cNvGraphicFramePr>
            <p:nvPr/>
          </p:nvGraphicFramePr>
          <p:xfrm>
            <a:off x="1824" y="1344"/>
            <a:ext cx="1728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73" name="Equation" r:id="rId3" imgW="2743200" imgH="2044700" progId="Equation.3">
                    <p:embed/>
                  </p:oleObj>
                </mc:Choice>
                <mc:Fallback>
                  <p:oleObj name="Equation" r:id="rId3" imgW="2743200" imgH="20447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344"/>
                          <a:ext cx="1728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2" name="Line 6"/>
            <p:cNvSpPr>
              <a:spLocks noChangeShapeType="1"/>
            </p:cNvSpPr>
            <p:nvPr/>
          </p:nvSpPr>
          <p:spPr bwMode="auto">
            <a:xfrm>
              <a:off x="2016" y="1968"/>
              <a:ext cx="1440" cy="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9463" name="Line 7"/>
            <p:cNvSpPr>
              <a:spLocks noChangeShapeType="1"/>
            </p:cNvSpPr>
            <p:nvPr/>
          </p:nvSpPr>
          <p:spPr bwMode="auto">
            <a:xfrm>
              <a:off x="2832" y="1344"/>
              <a:ext cx="0" cy="124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/>
        </p:nvGraphicFramePr>
        <p:xfrm>
          <a:off x="1676400" y="762000"/>
          <a:ext cx="37211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Equation" r:id="rId1" imgW="3721100" imgH="2044700" progId="Equation.3">
                  <p:embed/>
                </p:oleObj>
              </mc:Choice>
              <mc:Fallback>
                <p:oleObj name="Equation" r:id="rId1" imgW="37211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762000"/>
                        <a:ext cx="37211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2514600" y="3124200"/>
          <a:ext cx="2946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公式" r:id="rId3" imgW="2946400" imgH="2184400" progId="Equation.3">
                  <p:embed/>
                </p:oleObj>
              </mc:Choice>
              <mc:Fallback>
                <p:oleObj name="公式" r:id="rId3" imgW="2946400" imgH="2184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124200"/>
                        <a:ext cx="29464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295400" y="5638800"/>
          <a:ext cx="33528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Equation" r:id="rId5" imgW="3022600" imgH="431800" progId="Equation.3">
                  <p:embed/>
                </p:oleObj>
              </mc:Choice>
              <mc:Fallback>
                <p:oleObj name="Equation" r:id="rId5" imgW="30226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638800"/>
                        <a:ext cx="33528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914400" y="1470025"/>
            <a:ext cx="712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ea typeface="黑体" panose="02010609060101010101" pitchFamily="2" charset="-122"/>
              </a:rPr>
              <a:t>2</a:t>
            </a:r>
            <a:endParaRPr lang="en-US" altLang="zh-CN" sz="2800" b="1"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914400" y="838200"/>
          <a:ext cx="3937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2" name="Equation" r:id="rId1" imgW="393700" imgH="381000" progId="Equation.3">
                  <p:embed/>
                </p:oleObj>
              </mc:Choice>
              <mc:Fallback>
                <p:oleObj name="Equation" r:id="rId1" imgW="3937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3937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860550" y="838200"/>
          <a:ext cx="1854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3" name="Equation" r:id="rId3" imgW="1854200" imgH="431800" progId="Equation.3">
                  <p:embed/>
                </p:oleObj>
              </mc:Choice>
              <mc:Fallback>
                <p:oleObj name="Equation" r:id="rId3" imgW="1854200" imgH="431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0550" y="838200"/>
                        <a:ext cx="1854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914400" y="1447800"/>
          <a:ext cx="2138363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Equation" r:id="rId5" imgW="2755900" imgH="2044700" progId="Equation.3">
                  <p:embed/>
                </p:oleObj>
              </mc:Choice>
              <mc:Fallback>
                <p:oleObj name="Equation" r:id="rId5" imgW="27559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138363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1390650" y="2514600"/>
            <a:ext cx="15970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>
            <a:off x="2247900" y="1524000"/>
            <a:ext cx="0" cy="21336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3124200" y="1981200"/>
          <a:ext cx="1676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Equation" r:id="rId7" imgW="1854200" imgH="977900" progId="Equation.3">
                  <p:embed/>
                </p:oleObj>
              </mc:Choice>
              <mc:Fallback>
                <p:oleObj name="Equation" r:id="rId7" imgW="18542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981200"/>
                        <a:ext cx="1676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914400" y="3810000"/>
          <a:ext cx="24384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公式" r:id="rId9" imgW="2946400" imgH="2184400" progId="Equation.3">
                  <p:embed/>
                </p:oleObj>
              </mc:Choice>
              <mc:Fallback>
                <p:oleObj name="公式" r:id="rId9" imgW="2946400" imgH="2184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810000"/>
                        <a:ext cx="24384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1524000" y="4876800"/>
            <a:ext cx="1752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14" name="Line 10"/>
          <p:cNvSpPr>
            <a:spLocks noChangeShapeType="1"/>
          </p:cNvSpPr>
          <p:nvPr/>
        </p:nvSpPr>
        <p:spPr bwMode="auto">
          <a:xfrm>
            <a:off x="2362200" y="3962400"/>
            <a:ext cx="0" cy="20574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1515" name="Object 11"/>
          <p:cNvGraphicFramePr>
            <a:graphicFrameLocks noChangeAspect="1"/>
          </p:cNvGraphicFramePr>
          <p:nvPr/>
        </p:nvGraphicFramePr>
        <p:xfrm>
          <a:off x="3405188" y="4375150"/>
          <a:ext cx="17113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Equation" r:id="rId11" imgW="1854200" imgH="977900" progId="Equation.3">
                  <p:embed/>
                </p:oleObj>
              </mc:Choice>
              <mc:Fallback>
                <p:oleObj name="Equation" r:id="rId11" imgW="1854200" imgH="977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4375150"/>
                        <a:ext cx="1711325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029200" y="2286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其中</a:t>
            </a:r>
            <a:endParaRPr lang="zh-CN" altLang="en-US" sz="2800" b="1"/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/>
        </p:nvGraphicFramePr>
        <p:xfrm>
          <a:off x="6096000" y="13716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Equation" r:id="rId13" imgW="1917700" imgH="977900" progId="Equation.3">
                  <p:embed/>
                </p:oleObj>
              </mc:Choice>
              <mc:Fallback>
                <p:oleObj name="Equation" r:id="rId13" imgW="19177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3716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14"/>
          <p:cNvGraphicFramePr>
            <a:graphicFrameLocks noChangeAspect="1"/>
          </p:cNvGraphicFramePr>
          <p:nvPr/>
        </p:nvGraphicFramePr>
        <p:xfrm>
          <a:off x="6096000" y="26670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Equation" r:id="rId15" imgW="1917700" imgH="977900" progId="Equation.3">
                  <p:embed/>
                </p:oleObj>
              </mc:Choice>
              <mc:Fallback>
                <p:oleObj name="Equation" r:id="rId15" imgW="1917700" imgH="977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26670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15"/>
          <p:cNvGraphicFramePr>
            <a:graphicFrameLocks noChangeAspect="1"/>
          </p:cNvGraphicFramePr>
          <p:nvPr/>
        </p:nvGraphicFramePr>
        <p:xfrm>
          <a:off x="6172200" y="38100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0" name="Equation" r:id="rId17" imgW="1917700" imgH="977900" progId="Equation.3">
                  <p:embed/>
                </p:oleObj>
              </mc:Choice>
              <mc:Fallback>
                <p:oleObj name="Equation" r:id="rId17" imgW="1917700" imgH="977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8100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16"/>
          <p:cNvGraphicFramePr>
            <a:graphicFrameLocks noChangeAspect="1"/>
          </p:cNvGraphicFramePr>
          <p:nvPr/>
        </p:nvGraphicFramePr>
        <p:xfrm>
          <a:off x="6172200" y="5029200"/>
          <a:ext cx="19177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1" name="Equation" r:id="rId19" imgW="1917700" imgH="977900" progId="Equation.3">
                  <p:embed/>
                </p:oleObj>
              </mc:Choice>
              <mc:Fallback>
                <p:oleObj name="Equation" r:id="rId19" imgW="1917700" imgH="9779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029200"/>
                        <a:ext cx="19177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1" name="Rectangle 17"/>
          <p:cNvSpPr>
            <a:spLocks noChangeArrowheads="1"/>
          </p:cNvSpPr>
          <p:nvPr/>
        </p:nvSpPr>
        <p:spPr bwMode="auto">
          <a:xfrm>
            <a:off x="5181600" y="4572000"/>
            <a:ext cx="901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其中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0" grpId="0" animBg="1"/>
      <p:bldP spid="21513" grpId="0" animBg="1"/>
      <p:bldP spid="21514" grpId="0" animBg="1"/>
      <p:bldP spid="21516" grpId="0" autoUpdateAnimBg="0"/>
      <p:bldP spid="215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219200" y="838200"/>
          <a:ext cx="4775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0" name="公式" r:id="rId1" imgW="4775200" imgH="1041400" progId="Equation.3">
                  <p:embed/>
                </p:oleObj>
              </mc:Choice>
              <mc:Fallback>
                <p:oleObj name="公式" r:id="rId1" imgW="4775200" imgH="104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838200"/>
                        <a:ext cx="4775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/>
        </p:nvGraphicFramePr>
        <p:xfrm>
          <a:off x="2286000" y="22860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1" name="Equation" r:id="rId3" imgW="3263900" imgH="977900" progId="Equation.3">
                  <p:embed/>
                </p:oleObj>
              </mc:Choice>
              <mc:Fallback>
                <p:oleObj name="Equation" r:id="rId3" imgW="3263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326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1143000" y="3657600"/>
          <a:ext cx="3937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2" name="Equation" r:id="rId5" imgW="3937000" imgH="977900" progId="Equation.3">
                  <p:embed/>
                </p:oleObj>
              </mc:Choice>
              <mc:Fallback>
                <p:oleObj name="Equation" r:id="rId5" imgW="39370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657600"/>
                        <a:ext cx="3937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/>
        </p:nvGraphicFramePr>
        <p:xfrm>
          <a:off x="5105400" y="365760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3" name="Equation" r:id="rId7" imgW="1854200" imgH="977900" progId="Equation.3">
                  <p:embed/>
                </p:oleObj>
              </mc:Choice>
              <mc:Fallback>
                <p:oleObj name="Equation" r:id="rId7" imgW="18542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657600"/>
                        <a:ext cx="185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6"/>
          <p:cNvGraphicFramePr>
            <a:graphicFrameLocks noChangeAspect="1"/>
          </p:cNvGraphicFramePr>
          <p:nvPr/>
        </p:nvGraphicFramePr>
        <p:xfrm>
          <a:off x="1143000" y="5105400"/>
          <a:ext cx="3924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4" name="Equation" r:id="rId9" imgW="3924300" imgH="977900" progId="Equation.3">
                  <p:embed/>
                </p:oleObj>
              </mc:Choice>
              <mc:Fallback>
                <p:oleObj name="Equation" r:id="rId9" imgW="39243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105400"/>
                        <a:ext cx="3924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Object 7"/>
          <p:cNvGraphicFramePr>
            <a:graphicFrameLocks noChangeAspect="1"/>
          </p:cNvGraphicFramePr>
          <p:nvPr/>
        </p:nvGraphicFramePr>
        <p:xfrm>
          <a:off x="5105400" y="5105400"/>
          <a:ext cx="1828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5" name="Equation" r:id="rId11" imgW="1828800" imgH="977900" progId="Equation.3">
                  <p:embed/>
                </p:oleObj>
              </mc:Choice>
              <mc:Fallback>
                <p:oleObj name="Equation" r:id="rId11" imgW="18288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05400"/>
                        <a:ext cx="1828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590800" y="3733800"/>
          <a:ext cx="3238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1" imgW="3238500" imgH="2044700" progId="Equation.3">
                  <p:embed/>
                </p:oleObj>
              </mc:Choice>
              <mc:Fallback>
                <p:oleObj name="Equation" r:id="rId1" imgW="3238500" imgH="2044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733800"/>
                        <a:ext cx="3238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1123950" y="1022350"/>
          <a:ext cx="5016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Equation" r:id="rId3" imgW="5016500" imgH="977900" progId="Equation.3">
                  <p:embed/>
                </p:oleObj>
              </mc:Choice>
              <mc:Fallback>
                <p:oleObj name="Equation" r:id="rId3" imgW="50165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1022350"/>
                        <a:ext cx="5016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590800" y="2438400"/>
          <a:ext cx="3175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5" imgW="3175000" imgH="977900" progId="Equation.3">
                  <p:embed/>
                </p:oleObj>
              </mc:Choice>
              <mc:Fallback>
                <p:oleObj name="Equation" r:id="rId5" imgW="3175000" imgH="977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438400"/>
                        <a:ext cx="3175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1219200" y="990600"/>
          <a:ext cx="5842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公式" r:id="rId1" imgW="5842000" imgH="1041400" progId="Equation.3">
                  <p:embed/>
                </p:oleObj>
              </mc:Choice>
              <mc:Fallback>
                <p:oleObj name="公式" r:id="rId1" imgW="5842000" imgH="1041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990600"/>
                        <a:ext cx="5842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133600" y="2362200"/>
          <a:ext cx="3263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Equation" r:id="rId3" imgW="3263900" imgH="977900" progId="Equation.3">
                  <p:embed/>
                </p:oleObj>
              </mc:Choice>
              <mc:Fallback>
                <p:oleObj name="Equation" r:id="rId3" imgW="32639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362200"/>
                        <a:ext cx="3263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984375" y="3676650"/>
          <a:ext cx="36512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Equation" r:id="rId5" imgW="4102100" imgH="1028700" progId="Equation.3">
                  <p:embed/>
                </p:oleObj>
              </mc:Choice>
              <mc:Fallback>
                <p:oleObj name="Equation" r:id="rId5" imgW="4102100" imgH="1028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3676650"/>
                        <a:ext cx="365125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5"/>
          <p:cNvGraphicFramePr>
            <a:graphicFrameLocks noChangeAspect="1"/>
          </p:cNvGraphicFramePr>
          <p:nvPr/>
        </p:nvGraphicFramePr>
        <p:xfrm>
          <a:off x="1900238" y="4953000"/>
          <a:ext cx="38306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Equation" r:id="rId7" imgW="4343400" imgH="1028700" progId="Equation.3">
                  <p:embed/>
                </p:oleObj>
              </mc:Choice>
              <mc:Fallback>
                <p:oleObj name="Equation" r:id="rId7" imgW="4343400" imgH="1028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0238" y="4953000"/>
                        <a:ext cx="38306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1389063" y="946150"/>
          <a:ext cx="4992687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Equation" r:id="rId1" imgW="5765800" imgH="977900" progId="Equation.3">
                  <p:embed/>
                </p:oleObj>
              </mc:Choice>
              <mc:Fallback>
                <p:oleObj name="Equation" r:id="rId1" imgW="57658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9063" y="946150"/>
                        <a:ext cx="4992687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362200" y="2286000"/>
          <a:ext cx="2781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Equation" r:id="rId3" imgW="3175000" imgH="977900" progId="Equation.3">
                  <p:embed/>
                </p:oleObj>
              </mc:Choice>
              <mc:Fallback>
                <p:oleObj name="Equation" r:id="rId3" imgW="31750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2781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324100" y="3733800"/>
          <a:ext cx="5678488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Equation" r:id="rId5" imgW="5676900" imgH="2095500" progId="Equation.3">
                  <p:embed/>
                </p:oleObj>
              </mc:Choice>
              <mc:Fallback>
                <p:oleObj name="Equation" r:id="rId5" imgW="5676900" imgH="2095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733800"/>
                        <a:ext cx="5678488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/>
          <p:nvPr/>
        </p:nvGrpSpPr>
        <p:grpSpPr bwMode="auto">
          <a:xfrm>
            <a:off x="914400" y="762000"/>
            <a:ext cx="4953000" cy="1511300"/>
            <a:chOff x="576" y="480"/>
            <a:chExt cx="3120" cy="952"/>
          </a:xfrm>
        </p:grpSpPr>
        <p:sp>
          <p:nvSpPr>
            <p:cNvPr id="26627" name="Text Box 3"/>
            <p:cNvSpPr txBox="1">
              <a:spLocks noChangeArrowheads="1"/>
            </p:cNvSpPr>
            <p:nvPr/>
          </p:nvSpPr>
          <p:spPr bwMode="auto">
            <a:xfrm>
              <a:off x="576" y="768"/>
              <a:ext cx="9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b="1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2800" b="1">
                  <a:latin typeface="黑体" panose="02010609060101010101" pitchFamily="2" charset="-122"/>
                  <a:ea typeface="黑体" panose="02010609060101010101" pitchFamily="2" charset="-122"/>
                </a:rPr>
                <a:t>3  </a:t>
              </a:r>
              <a:r>
                <a:rPr lang="zh-CN" altLang="en-US" sz="2800" b="1">
                  <a:latin typeface="宋体" panose="02010600030101010101" pitchFamily="2" charset="-122"/>
                </a:rPr>
                <a:t>设</a:t>
              </a:r>
              <a:endParaRPr lang="zh-CN" altLang="en-US" sz="2800" b="1">
                <a:latin typeface="宋体" panose="02010600030101010101" pitchFamily="2" charset="-122"/>
              </a:endParaRPr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1488" y="480"/>
            <a:ext cx="1448" cy="9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6" name="Equation" r:id="rId1" imgW="2298700" imgH="1511300" progId="Equation.3">
                    <p:embed/>
                  </p:oleObj>
                </mc:Choice>
                <mc:Fallback>
                  <p:oleObj name="Equation" r:id="rId1" imgW="2298700" imgH="15113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480"/>
                          <a:ext cx="1448" cy="9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29" name="Object 5"/>
            <p:cNvGraphicFramePr>
              <a:graphicFrameLocks noChangeAspect="1"/>
            </p:cNvGraphicFramePr>
            <p:nvPr/>
          </p:nvGraphicFramePr>
          <p:xfrm>
            <a:off x="3024" y="816"/>
            <a:ext cx="672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67" name="Equation" r:id="rId3" imgW="1066800" imgH="469900" progId="Equation.3">
                    <p:embed/>
                  </p:oleObj>
                </mc:Choice>
                <mc:Fallback>
                  <p:oleObj name="Equation" r:id="rId3" imgW="1066800" imgH="4699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816"/>
                          <a:ext cx="672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71538" y="31242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1676400" y="2667000"/>
          <a:ext cx="2209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Equation" r:id="rId5" imgW="2209800" imgH="1511300" progId="Equation.3">
                  <p:embed/>
                </p:oleObj>
              </mc:Choice>
              <mc:Fallback>
                <p:oleObj name="Equation" r:id="rId5" imgW="2209800" imgH="15113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67000"/>
                        <a:ext cx="2209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2133600" y="3048000"/>
            <a:ext cx="1752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3" name="Line 9"/>
          <p:cNvSpPr>
            <a:spLocks noChangeShapeType="1"/>
          </p:cNvSpPr>
          <p:nvPr/>
        </p:nvSpPr>
        <p:spPr bwMode="auto">
          <a:xfrm>
            <a:off x="2819400" y="2667000"/>
            <a:ext cx="0" cy="15240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6634" name="Object 10"/>
          <p:cNvGraphicFramePr>
            <a:graphicFrameLocks noChangeAspect="1"/>
          </p:cNvGraphicFramePr>
          <p:nvPr/>
        </p:nvGraphicFramePr>
        <p:xfrm>
          <a:off x="3962400" y="2895600"/>
          <a:ext cx="185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Equation" r:id="rId7" imgW="1854200" imgH="977900" progId="Equation.3">
                  <p:embed/>
                </p:oleObj>
              </mc:Choice>
              <mc:Fallback>
                <p:oleObj name="Equation" r:id="rId7" imgW="1854200" imgH="977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95600"/>
                        <a:ext cx="185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1"/>
          <p:cNvGraphicFramePr>
            <a:graphicFrameLocks noChangeAspect="1"/>
          </p:cNvGraphicFramePr>
          <p:nvPr/>
        </p:nvGraphicFramePr>
        <p:xfrm>
          <a:off x="914400" y="4953000"/>
          <a:ext cx="1257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Equation" r:id="rId9" imgW="1257300" imgH="419100" progId="Equation.3">
                  <p:embed/>
                </p:oleObj>
              </mc:Choice>
              <mc:Fallback>
                <p:oleObj name="Equation" r:id="rId9" imgW="1257300" imgH="4191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53000"/>
                        <a:ext cx="1257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2819400" y="46482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1" name="Equation" r:id="rId11" imgW="1574800" imgH="901700" progId="Equation.3">
                  <p:embed/>
                </p:oleObj>
              </mc:Choice>
              <mc:Fallback>
                <p:oleObj name="Equation" r:id="rId11" imgW="1574800" imgH="9017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1574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5105400" y="4572000"/>
          <a:ext cx="18923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Equation" r:id="rId13" imgW="1892300" imgH="977900" progId="Equation.3">
                  <p:embed/>
                </p:oleObj>
              </mc:Choice>
              <mc:Fallback>
                <p:oleObj name="Equation" r:id="rId13" imgW="1892300" imgH="977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572000"/>
                        <a:ext cx="18923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utoUpdateAnimBg="0"/>
      <p:bldP spid="26632" grpId="0" animBg="1"/>
      <p:bldP spid="2663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4495800" y="762000"/>
          <a:ext cx="2565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1" imgW="2565400" imgH="977900" progId="Equation.3">
                  <p:embed/>
                </p:oleObj>
              </mc:Choice>
              <mc:Fallback>
                <p:oleObj name="Equation" r:id="rId1" imgW="25654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762000"/>
                        <a:ext cx="2565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1143000" y="2133600"/>
          <a:ext cx="3225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3" imgW="3225800" imgH="1028700" progId="Equation.3">
                  <p:embed/>
                </p:oleObj>
              </mc:Choice>
              <mc:Fallback>
                <p:oleObj name="Equation" r:id="rId3" imgW="3225800" imgH="1028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133600"/>
                        <a:ext cx="32258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828800" y="762000"/>
          <a:ext cx="1574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2" name="Equation" r:id="rId5" imgW="1574800" imgH="901700" progId="Equation.3">
                  <p:embed/>
                </p:oleObj>
              </mc:Choice>
              <mc:Fallback>
                <p:oleObj name="Equation" r:id="rId5" imgW="1574800" imgH="901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762000"/>
                        <a:ext cx="1574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2286000" y="3505200"/>
          <a:ext cx="2489200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3" name="Equation" r:id="rId7" imgW="2489200" imgH="2120900" progId="Equation.3">
                  <p:embed/>
                </p:oleObj>
              </mc:Choice>
              <mc:Fallback>
                <p:oleObj name="Equation" r:id="rId7" imgW="2489200" imgH="2120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2489200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>
                <a:solidFill>
                  <a:srgbClr val="0000FF"/>
                </a:solidFill>
              </a:rPr>
              <a:t>问题一：</a:t>
            </a:r>
            <a:r>
              <a:rPr lang="zh-CN" altLang="en-US" smtClean="0"/>
              <a:t>什么是矩阵分块法？</a:t>
            </a:r>
            <a:endParaRPr lang="zh-CN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39888"/>
            <a:ext cx="8229600" cy="49323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用一些横线和竖线将矩阵分成若干个小块，这种操作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对矩阵进行分块</a:t>
            </a:r>
            <a:r>
              <a:rPr lang="zh-CN" altLang="en-US" smtClean="0"/>
              <a:t>；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每一个小块称为</a:t>
            </a:r>
            <a:r>
              <a:rPr lang="zh-CN" altLang="en-US" smtClean="0">
                <a:solidFill>
                  <a:srgbClr val="FF0000"/>
                </a:solidFill>
              </a:rPr>
              <a:t>矩阵的子块</a:t>
            </a:r>
            <a:r>
              <a:rPr lang="zh-CN" altLang="en-US" smtClean="0"/>
              <a:t>；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矩阵分块后，以子块为元素的形式上的矩阵称为</a:t>
            </a:r>
            <a:r>
              <a:rPr lang="zh-CN" altLang="en-US" smtClean="0">
                <a:solidFill>
                  <a:srgbClr val="FF0000"/>
                </a:solidFill>
              </a:rPr>
              <a:t>分块矩阵</a:t>
            </a:r>
            <a:r>
              <a:rPr lang="en-US" altLang="zh-CN" smtClean="0">
                <a:latin typeface="楷体_GB2312" pitchFamily="49" charset="-122"/>
              </a:rPr>
              <a:t>.</a:t>
            </a:r>
            <a:endParaRPr lang="en-US" altLang="zh-CN" smtClean="0">
              <a:latin typeface="楷体_GB2312" pitchFamily="49" charset="-122"/>
            </a:endParaRP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755650" y="3573463"/>
          <a:ext cx="3576638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" imgW="1625600" imgH="711200" progId="Equation.DSMT4">
                  <p:embed/>
                </p:oleObj>
              </mc:Choice>
              <mc:Fallback>
                <p:oleObj name="Equation" r:id="rId1" imgW="1625600" imgH="711200" progId="Equation.DSMT4">
                  <p:embed/>
                  <p:pic>
                    <p:nvPicPr>
                      <p:cNvPr id="0" name="图片 44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573463"/>
                        <a:ext cx="3576638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4346575" y="3835400"/>
          <a:ext cx="1954213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888365" imgH="482600" progId="Equation.DSMT4">
                  <p:embed/>
                </p:oleObj>
              </mc:Choice>
              <mc:Fallback>
                <p:oleObj name="Equation" r:id="rId3" imgW="888365" imgH="482600" progId="Equation.DSMT4">
                  <p:embed/>
                  <p:pic>
                    <p:nvPicPr>
                      <p:cNvPr id="0" name="图片 44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6575" y="3835400"/>
                        <a:ext cx="1954213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1533525" y="3722688"/>
            <a:ext cx="2592388" cy="1362075"/>
            <a:chOff x="1066" y="2567"/>
            <a:chExt cx="1995" cy="1043"/>
          </a:xfrm>
        </p:grpSpPr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1066" y="2567"/>
              <a:ext cx="952" cy="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2109" y="2567"/>
              <a:ext cx="952" cy="681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1066" y="3338"/>
              <a:ext cx="952" cy="272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2109" y="3338"/>
              <a:ext cx="952" cy="272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kumimoji="0" lang="zh-CN" altLang="en-US" sz="18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6515100" y="5000625"/>
            <a:ext cx="2160588" cy="1381125"/>
          </a:xfrm>
          <a:prstGeom prst="cloudCallout">
            <a:avLst>
              <a:gd name="adj1" fmla="val -63153"/>
              <a:gd name="adj2" fmla="val -5769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 anchor="ctr"/>
          <a:lstStyle/>
          <a:p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这是</a:t>
            </a:r>
            <a:r>
              <a:rPr kumimoji="0" lang="en-US" altLang="zh-CN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2</a:t>
            </a:r>
            <a:r>
              <a:rPr kumimoji="0" lang="zh-CN" altLang="en-US" b="1">
                <a:solidFill>
                  <a:srgbClr val="000000"/>
                </a:solidFill>
                <a:latin typeface="Times New Roman" panose="02020603050405020304"/>
                <a:ea typeface="楷体_GB2312"/>
              </a:rPr>
              <a:t>阶方阵吗？</a:t>
            </a:r>
            <a:endParaRPr kumimoji="0" lang="zh-CN" altLang="en-US" b="1">
              <a:solidFill>
                <a:srgbClr val="000000"/>
              </a:solidFill>
              <a:latin typeface="Times New Roman" panose="02020603050405020304"/>
              <a:ea typeface="楷体_GB2312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1533525" y="4667250"/>
            <a:ext cx="2606675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2828925" y="3716338"/>
            <a:ext cx="0" cy="1439862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kumimoji="0" lang="zh-CN" altLang="en-US" sz="18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9" grpId="0" animBg="1" autoUpdateAnimBg="0"/>
      <p:bldP spid="27660" grpId="0" animBg="1"/>
      <p:bldP spid="2766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4"/>
          <p:cNvSpPr txBox="1">
            <a:spLocks noChangeArrowheads="1"/>
          </p:cNvSpPr>
          <p:nvPr/>
        </p:nvSpPr>
        <p:spPr bwMode="auto">
          <a:xfrm>
            <a:off x="685800" y="685800"/>
            <a:ext cx="7859713" cy="593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b="1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例：</a:t>
            </a:r>
            <a:r>
              <a:rPr kumimoji="0" lang="zh-CN" altLang="en-US" b="1" smtClean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往证</a:t>
            </a:r>
            <a:r>
              <a:rPr kumimoji="0" lang="en-US" altLang="zh-CN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b="1" i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kumimoji="0" lang="en-US" altLang="zh-CN" b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0" lang="en-US" altLang="zh-CN" b="1" i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</a:t>
            </a:r>
            <a:r>
              <a:rPr kumimoji="0" lang="en-US" altLang="zh-CN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O</a:t>
            </a:r>
            <a:r>
              <a:rPr kumimoji="0" lang="en-US" altLang="zh-CN" b="1" i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m</a:t>
            </a:r>
            <a:r>
              <a:rPr kumimoji="0" lang="en-US" altLang="zh-CN" b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0" lang="en-US" altLang="zh-CN" b="1" i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的充分必要条件是方阵</a:t>
            </a:r>
            <a:r>
              <a:rPr kumimoji="0" lang="en-US" altLang="zh-CN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b="1" i="1" baseline="30000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T</a:t>
            </a:r>
            <a:r>
              <a:rPr kumimoji="0" lang="en-US" altLang="zh-CN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</a:t>
            </a:r>
            <a:r>
              <a:rPr kumimoji="0" lang="en-US" altLang="zh-CN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O</a:t>
            </a:r>
            <a:r>
              <a:rPr kumimoji="0" lang="en-US" altLang="zh-CN" b="1" i="1" baseline="-2500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0" lang="en-US" altLang="zh-CN" b="1" baseline="-2500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  <a:sym typeface="Symbol" panose="05050102010706020507" pitchFamily="18" charset="2"/>
              </a:rPr>
              <a:t></a:t>
            </a:r>
            <a:r>
              <a:rPr kumimoji="0" lang="en-US" altLang="zh-CN" b="1" i="1" baseline="-25000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n</a:t>
            </a:r>
            <a:r>
              <a:rPr kumimoji="0" lang="en-US" altLang="zh-CN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FF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r>
              <a:rPr kumimoji="0" lang="zh-CN" altLang="en-US" b="1" smtClean="0">
                <a:solidFill>
                  <a:srgbClr val="0000FF"/>
                </a:solidFill>
                <a:latin typeface="Times New Roman" panose="02020603050405020304" charset="0"/>
                <a:ea typeface="楷体_GB2312" pitchFamily="49" charset="-122"/>
              </a:rPr>
              <a:t>证明：</a:t>
            </a:r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把 </a:t>
            </a:r>
            <a:r>
              <a:rPr kumimoji="0" lang="en-US" altLang="zh-CN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 </a:t>
            </a:r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按列分块，有</a:t>
            </a:r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于是</a:t>
            </a:r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那么</a:t>
            </a:r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  <a:p>
            <a:pPr eaLnBrk="1" hangingPunct="1"/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即 </a:t>
            </a:r>
            <a:r>
              <a:rPr kumimoji="0" lang="en-US" altLang="zh-CN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A</a:t>
            </a:r>
            <a:r>
              <a:rPr kumimoji="0" lang="en-US" altLang="zh-CN" b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en-US" altLang="zh-CN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= </a:t>
            </a:r>
            <a:r>
              <a:rPr kumimoji="0" lang="en-US" altLang="zh-CN" b="1" i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O</a:t>
            </a:r>
            <a:r>
              <a:rPr kumimoji="0" lang="en-US" altLang="zh-CN" b="1" i="1" baseline="-25000" smtClean="0">
                <a:solidFill>
                  <a:srgbClr val="FF0000"/>
                </a:solidFill>
                <a:latin typeface="Times New Roman" panose="02020603050405020304" charset="0"/>
                <a:ea typeface="楷体_GB2312" pitchFamily="49" charset="-122"/>
              </a:rPr>
              <a:t> </a:t>
            </a:r>
            <a:r>
              <a:rPr kumimoji="0" lang="zh-CN" altLang="en-US" b="1" smtClean="0">
                <a:solidFill>
                  <a:srgbClr val="000000"/>
                </a:solidFill>
                <a:latin typeface="Times New Roman" panose="02020603050405020304" charset="0"/>
                <a:ea typeface="楷体_GB2312" pitchFamily="49" charset="-122"/>
              </a:rPr>
              <a:t>．</a:t>
            </a:r>
            <a:endParaRPr kumimoji="0" lang="zh-CN" altLang="en-US" b="1" smtClean="0">
              <a:solidFill>
                <a:srgbClr val="000000"/>
              </a:solidFill>
              <a:latin typeface="Times New Roman" panose="02020603050405020304" charset="0"/>
              <a:ea typeface="楷体_GB2312" pitchFamily="49" charset="-122"/>
            </a:endParaRPr>
          </a:p>
        </p:txBody>
      </p:sp>
      <p:graphicFrame>
        <p:nvGraphicFramePr>
          <p:cNvPr id="44035" name="Object 5"/>
          <p:cNvGraphicFramePr>
            <a:graphicFrameLocks noChangeAspect="1"/>
          </p:cNvGraphicFramePr>
          <p:nvPr/>
        </p:nvGraphicFramePr>
        <p:xfrm>
          <a:off x="4211638" y="1412875"/>
          <a:ext cx="38433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Equation" r:id="rId1" imgW="1828800" imgH="254000" progId="Equation.DSMT4">
                  <p:embed/>
                </p:oleObj>
              </mc:Choice>
              <mc:Fallback>
                <p:oleObj name="Equation" r:id="rId1" imgW="1828800" imgH="254000" progId="Equation.DSMT4">
                  <p:embed/>
                  <p:pic>
                    <p:nvPicPr>
                      <p:cNvPr id="0" name="图片 460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1412875"/>
                        <a:ext cx="38433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1484313" y="2209800"/>
          <a:ext cx="7048500" cy="190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Equation" r:id="rId3" imgW="3517900" imgH="952500" progId="Equation.DSMT4">
                  <p:embed/>
                </p:oleObj>
              </mc:Choice>
              <mc:Fallback>
                <p:oleObj name="Equation" r:id="rId3" imgW="3517900" imgH="952500" progId="Equation.DSMT4">
                  <p:embed/>
                  <p:pic>
                    <p:nvPicPr>
                      <p:cNvPr id="0" name="图片 460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2209800"/>
                        <a:ext cx="7048500" cy="190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808038" y="4127500"/>
          <a:ext cx="7508875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Equation" r:id="rId5" imgW="3568700" imgH="1003300" progId="Equation.DSMT4">
                  <p:embed/>
                </p:oleObj>
              </mc:Choice>
              <mc:Fallback>
                <p:oleObj name="Equation" r:id="rId5" imgW="3568700" imgH="1003300" progId="Equation.DSMT4">
                  <p:embed/>
                  <p:pic>
                    <p:nvPicPr>
                      <p:cNvPr id="0" name="图片 46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4127500"/>
                        <a:ext cx="7508875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724525" y="5589588"/>
          <a:ext cx="30464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9" name="Equation" r:id="rId7" imgW="1447800" imgH="241300" progId="Equation.DSMT4">
                  <p:embed/>
                </p:oleObj>
              </mc:Choice>
              <mc:Fallback>
                <p:oleObj name="Equation" r:id="rId7" imgW="1447800" imgH="241300" progId="Equation.DSMT4">
                  <p:embed/>
                  <p:pic>
                    <p:nvPicPr>
                      <p:cNvPr id="0" name="图片 46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589588"/>
                        <a:ext cx="30464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3" name="AutoShape 11"/>
          <p:cNvSpPr>
            <a:spLocks noChangeArrowheads="1"/>
          </p:cNvSpPr>
          <p:nvPr/>
        </p:nvSpPr>
        <p:spPr bwMode="auto">
          <a:xfrm rot="19200000">
            <a:off x="5003800" y="5445125"/>
            <a:ext cx="360363" cy="647700"/>
          </a:xfrm>
          <a:prstGeom prst="curvedRightArrow">
            <a:avLst>
              <a:gd name="adj1" fmla="val 35947"/>
              <a:gd name="adj2" fmla="val 71894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kumimoji="0" lang="zh-CN" altLang="en-US" sz="1800" smtClean="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0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4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03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三、小结</a:t>
            </a:r>
            <a:endParaRPr lang="zh-CN" alt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914400" y="1752600"/>
            <a:ext cx="77390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在矩阵理论的研究中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矩阵的分块是一种最基本</a:t>
            </a:r>
            <a:r>
              <a:rPr lang="en-US" altLang="zh-CN" sz="2800" b="1">
                <a:latin typeface="宋体" panose="02010600030101010101" pitchFamily="2" charset="-122"/>
              </a:rPr>
              <a:t>,</a:t>
            </a:r>
            <a:r>
              <a:rPr lang="zh-CN" altLang="en-US" sz="2800" b="1">
                <a:latin typeface="宋体" panose="02010600030101010101" pitchFamily="2" charset="-122"/>
              </a:rPr>
              <a:t>最重要的计算技巧与方法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>
              <a:latin typeface="宋体" panose="02010600030101010101" pitchFamily="2" charset="-122"/>
            </a:endParaRPr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1828800" y="373380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(1)   </a:t>
            </a:r>
            <a:r>
              <a:rPr lang="zh-CN" altLang="en-US" sz="2800" b="1">
                <a:solidFill>
                  <a:srgbClr val="0000FF"/>
                </a:solidFill>
              </a:rPr>
              <a:t>加法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/>
        </p:nvGraphicFramePr>
        <p:xfrm>
          <a:off x="3733800" y="3810000"/>
          <a:ext cx="46593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0" name="Equation" r:id="rId1" imgW="4445000" imgH="419100" progId="Equation.3">
                  <p:embed/>
                </p:oleObj>
              </mc:Choice>
              <mc:Fallback>
                <p:oleObj name="Equation" r:id="rId1" imgW="4445000" imgH="4191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10000"/>
                        <a:ext cx="4659313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1828800" y="4343400"/>
            <a:ext cx="2111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0000FF"/>
                </a:solidFill>
              </a:rPr>
              <a:t>(2)   </a:t>
            </a:r>
            <a:r>
              <a:rPr lang="zh-CN" altLang="en-US" sz="2800" b="1">
                <a:solidFill>
                  <a:srgbClr val="0000FF"/>
                </a:solidFill>
              </a:rPr>
              <a:t>数乘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8679" name="Object 7"/>
          <p:cNvGraphicFramePr>
            <a:graphicFrameLocks noChangeAspect="1"/>
          </p:cNvGraphicFramePr>
          <p:nvPr/>
        </p:nvGraphicFramePr>
        <p:xfrm>
          <a:off x="3733800" y="4381500"/>
          <a:ext cx="4927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1" name="Equation" r:id="rId3" imgW="4927600" imgH="419100" progId="Equation.3">
                  <p:embed/>
                </p:oleObj>
              </mc:Choice>
              <mc:Fallback>
                <p:oleObj name="Equation" r:id="rId3" imgW="49276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81500"/>
                        <a:ext cx="4927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1828800" y="495300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(3)   </a:t>
            </a:r>
            <a:r>
              <a:rPr lang="zh-CN" altLang="en-US" sz="2800" b="1">
                <a:solidFill>
                  <a:srgbClr val="0000FF"/>
                </a:solidFill>
              </a:rPr>
              <a:t>乘法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28681" name="Object 9"/>
          <p:cNvGraphicFramePr>
            <a:graphicFrameLocks noChangeAspect="1"/>
          </p:cNvGraphicFramePr>
          <p:nvPr/>
        </p:nvGraphicFramePr>
        <p:xfrm>
          <a:off x="914400" y="5638800"/>
          <a:ext cx="7226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Equation" r:id="rId5" imgW="7226300" imgH="406400" progId="Equation.3">
                  <p:embed/>
                </p:oleObj>
              </mc:Choice>
              <mc:Fallback>
                <p:oleObj name="Equation" r:id="rId5" imgW="7226300" imgH="4064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5638800"/>
                        <a:ext cx="7226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914400" y="2819400"/>
            <a:ext cx="762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latin typeface="宋体" panose="02010600030101010101" pitchFamily="2" charset="-122"/>
              </a:rPr>
              <a:t>     </a:t>
            </a:r>
            <a:r>
              <a:rPr lang="zh-CN" altLang="en-US" sz="2800" b="1">
                <a:latin typeface="宋体" panose="02010600030101010101" pitchFamily="2" charset="-122"/>
              </a:rPr>
              <a:t>分块矩阵之间的运算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914400" y="3352800"/>
            <a:ext cx="720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宋体" panose="02010600030101010101" pitchFamily="2" charset="-122"/>
              </a:rPr>
              <a:t>分块矩阵之间与一般矩阵之间的运算性质类似</a:t>
            </a:r>
            <a:endParaRPr lang="zh-CN" altLang="en-US" sz="2800" b="1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utoUpdateAnimBg="0"/>
      <p:bldP spid="28676" grpId="0" autoUpdateAnimBg="0"/>
      <p:bldP spid="28678" grpId="0" autoUpdateAnimBg="0"/>
      <p:bldP spid="28680" grpId="0" autoUpdateAnimBg="0"/>
      <p:bldP spid="28682" grpId="0" autoUpdateAnimBg="0"/>
      <p:bldP spid="28683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828800" y="762000"/>
            <a:ext cx="1584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(4)   </a:t>
            </a:r>
            <a:r>
              <a:rPr lang="zh-CN" altLang="en-US" sz="2800" b="1">
                <a:solidFill>
                  <a:srgbClr val="0000FF"/>
                </a:solidFill>
              </a:rPr>
              <a:t>转置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29699" name="Group 3"/>
          <p:cNvGrpSpPr/>
          <p:nvPr/>
        </p:nvGrpSpPr>
        <p:grpSpPr bwMode="auto">
          <a:xfrm>
            <a:off x="1295400" y="1447800"/>
            <a:ext cx="3022600" cy="1536700"/>
            <a:chOff x="816" y="912"/>
            <a:chExt cx="1904" cy="968"/>
          </a:xfrm>
        </p:grpSpPr>
        <p:graphicFrame>
          <p:nvGraphicFramePr>
            <p:cNvPr id="29700" name="Object 4"/>
            <p:cNvGraphicFramePr>
              <a:graphicFrameLocks noChangeAspect="1"/>
            </p:cNvGraphicFramePr>
            <p:nvPr/>
          </p:nvGraphicFramePr>
          <p:xfrm>
            <a:off x="816" y="912"/>
            <a:ext cx="1904" cy="9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6" name="Equation" r:id="rId1" imgW="3022600" imgH="1536700" progId="Equation.3">
                    <p:embed/>
                  </p:oleObj>
                </mc:Choice>
                <mc:Fallback>
                  <p:oleObj name="Equation" r:id="rId1" imgW="3022600" imgH="15367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912"/>
                          <a:ext cx="1904" cy="9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1" name="Object 5"/>
            <p:cNvGraphicFramePr>
              <a:graphicFrameLocks noChangeAspect="1"/>
            </p:cNvGraphicFramePr>
            <p:nvPr/>
          </p:nvGraphicFramePr>
          <p:xfrm>
            <a:off x="2272" y="912"/>
            <a:ext cx="304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7" name="Equation" r:id="rId3" imgW="647700" imgH="558800" progId="Equation.3">
                    <p:embed/>
                  </p:oleObj>
                </mc:Choice>
                <mc:Fallback>
                  <p:oleObj name="Equation" r:id="rId3" imgW="647700" imgH="5588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" y="912"/>
                          <a:ext cx="304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2" name="Object 6"/>
            <p:cNvGraphicFramePr>
              <a:graphicFrameLocks noChangeAspect="1"/>
            </p:cNvGraphicFramePr>
            <p:nvPr/>
          </p:nvGraphicFramePr>
          <p:xfrm>
            <a:off x="1408" y="1536"/>
            <a:ext cx="30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8" name="Equation" r:id="rId5" imgW="647700" imgH="571500" progId="Equation.3">
                    <p:embed/>
                  </p:oleObj>
                </mc:Choice>
                <mc:Fallback>
                  <p:oleObj name="Equation" r:id="rId5" imgW="647700" imgH="571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8" y="1536"/>
                          <a:ext cx="30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703" name="Group 7"/>
          <p:cNvGrpSpPr/>
          <p:nvPr/>
        </p:nvGrpSpPr>
        <p:grpSpPr bwMode="auto">
          <a:xfrm>
            <a:off x="4800600" y="1371600"/>
            <a:ext cx="3314700" cy="1612900"/>
            <a:chOff x="3148" y="1728"/>
            <a:chExt cx="2088" cy="1016"/>
          </a:xfrm>
        </p:grpSpPr>
        <p:graphicFrame>
          <p:nvGraphicFramePr>
            <p:cNvPr id="29704" name="Object 8"/>
            <p:cNvGraphicFramePr>
              <a:graphicFrameLocks noChangeAspect="1"/>
            </p:cNvGraphicFramePr>
            <p:nvPr/>
          </p:nvGraphicFramePr>
          <p:xfrm>
            <a:off x="4848" y="1776"/>
            <a:ext cx="30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9" name="Equation" r:id="rId7" imgW="647700" imgH="647700" progId="Equation.3">
                    <p:embed/>
                  </p:oleObj>
                </mc:Choice>
                <mc:Fallback>
                  <p:oleObj name="Equation" r:id="rId7" imgW="647700" imgH="6477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1776"/>
                          <a:ext cx="30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3984" y="2396"/>
            <a:ext cx="30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0" name="Equation" r:id="rId9" imgW="647700" imgH="622300" progId="Equation.3">
                    <p:embed/>
                  </p:oleObj>
                </mc:Choice>
                <mc:Fallback>
                  <p:oleObj name="Equation" r:id="rId9" imgW="647700" imgH="622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2396"/>
                          <a:ext cx="30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Object 10"/>
            <p:cNvGraphicFramePr>
              <a:graphicFrameLocks noChangeAspect="1"/>
            </p:cNvGraphicFramePr>
            <p:nvPr/>
          </p:nvGraphicFramePr>
          <p:xfrm>
            <a:off x="3148" y="1728"/>
            <a:ext cx="2088" cy="10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1" name="Equation" r:id="rId11" imgW="3314700" imgH="1612900" progId="Equation.3">
                    <p:embed/>
                  </p:oleObj>
                </mc:Choice>
                <mc:Fallback>
                  <p:oleObj name="Equation" r:id="rId11" imgW="3314700" imgH="16129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8" y="1728"/>
                          <a:ext cx="2088" cy="10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4419600" y="2057400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13" imgW="393700" imgH="241300" progId="Equation.3">
                  <p:embed/>
                </p:oleObj>
              </mc:Choice>
              <mc:Fallback>
                <p:oleObj name="Equation" r:id="rId13" imgW="393700" imgH="24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937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981200" y="3124200"/>
            <a:ext cx="5124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>
                <a:solidFill>
                  <a:srgbClr val="0000FF"/>
                </a:solidFill>
              </a:rPr>
              <a:t>(5)   </a:t>
            </a:r>
            <a:r>
              <a:rPr lang="zh-CN" altLang="en-US" sz="2800" b="1">
                <a:solidFill>
                  <a:srgbClr val="0000FF"/>
                </a:solidFill>
              </a:rPr>
              <a:t>分块对角阵的行列式与逆阵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pSp>
        <p:nvGrpSpPr>
          <p:cNvPr id="29709" name="Group 13"/>
          <p:cNvGrpSpPr/>
          <p:nvPr/>
        </p:nvGrpSpPr>
        <p:grpSpPr bwMode="auto">
          <a:xfrm>
            <a:off x="1219200" y="3886200"/>
            <a:ext cx="3441700" cy="2057400"/>
            <a:chOff x="604" y="2448"/>
            <a:chExt cx="2168" cy="1296"/>
          </a:xfrm>
        </p:grpSpPr>
        <p:graphicFrame>
          <p:nvGraphicFramePr>
            <p:cNvPr id="29710" name="Object 14"/>
            <p:cNvGraphicFramePr>
              <a:graphicFrameLocks noChangeAspect="1"/>
            </p:cNvGraphicFramePr>
            <p:nvPr/>
          </p:nvGraphicFramePr>
          <p:xfrm>
            <a:off x="604" y="2448"/>
            <a:ext cx="2168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3" name="Equation" r:id="rId15" imgW="3441700" imgH="2057400" progId="Equation.3">
                    <p:embed/>
                  </p:oleObj>
                </mc:Choice>
                <mc:Fallback>
                  <p:oleObj name="Equation" r:id="rId15" imgW="3441700" imgH="20574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448"/>
                          <a:ext cx="2168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1" name="Object 15"/>
            <p:cNvGraphicFramePr>
              <a:graphicFrameLocks noChangeAspect="1"/>
            </p:cNvGraphicFramePr>
            <p:nvPr/>
          </p:nvGraphicFramePr>
          <p:xfrm>
            <a:off x="1392" y="326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4" name="Equation" r:id="rId17" imgW="292100" imgH="317500" progId="Equation.3">
                    <p:embed/>
                  </p:oleObj>
                </mc:Choice>
                <mc:Fallback>
                  <p:oleObj name="Equation" r:id="rId17" imgW="292100" imgH="317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6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12" name="Object 16"/>
            <p:cNvGraphicFramePr>
              <a:graphicFrameLocks noChangeAspect="1"/>
            </p:cNvGraphicFramePr>
            <p:nvPr/>
          </p:nvGraphicFramePr>
          <p:xfrm>
            <a:off x="2112" y="273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65" name="Equation" r:id="rId19" imgW="292100" imgH="317500" progId="Equation.3">
                    <p:embed/>
                  </p:oleObj>
                </mc:Choice>
                <mc:Fallback>
                  <p:oleObj name="Equation" r:id="rId19" imgW="292100" imgH="317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3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4800600" y="4572000"/>
          <a:ext cx="2984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6" name="Equation" r:id="rId20" imgW="2984500" imgH="469900" progId="Equation.3">
                  <p:embed/>
                </p:oleObj>
              </mc:Choice>
              <mc:Fallback>
                <p:oleObj name="Equation" r:id="rId20" imgW="2984500" imgH="4699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4572000"/>
                        <a:ext cx="2984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8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2"/>
          <p:cNvGrpSpPr/>
          <p:nvPr/>
        </p:nvGrpSpPr>
        <p:grpSpPr bwMode="auto">
          <a:xfrm>
            <a:off x="2133600" y="762000"/>
            <a:ext cx="3441700" cy="2057400"/>
            <a:chOff x="604" y="2448"/>
            <a:chExt cx="2168" cy="1296"/>
          </a:xfrm>
        </p:grpSpPr>
        <p:graphicFrame>
          <p:nvGraphicFramePr>
            <p:cNvPr id="30723" name="Object 3"/>
            <p:cNvGraphicFramePr>
              <a:graphicFrameLocks noChangeAspect="1"/>
            </p:cNvGraphicFramePr>
            <p:nvPr/>
          </p:nvGraphicFramePr>
          <p:xfrm>
            <a:off x="604" y="2448"/>
            <a:ext cx="2168" cy="1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2" name="Equation" r:id="rId1" imgW="3441700" imgH="2057400" progId="Equation.3">
                    <p:embed/>
                  </p:oleObj>
                </mc:Choice>
                <mc:Fallback>
                  <p:oleObj name="Equation" r:id="rId1" imgW="3441700" imgH="2057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4" y="2448"/>
                          <a:ext cx="2168" cy="1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4" name="Object 4"/>
            <p:cNvGraphicFramePr>
              <a:graphicFrameLocks noChangeAspect="1"/>
            </p:cNvGraphicFramePr>
            <p:nvPr/>
          </p:nvGraphicFramePr>
          <p:xfrm>
            <a:off x="1392" y="3264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3" name="Equation" r:id="rId3" imgW="292100" imgH="317500" progId="Equation.3">
                    <p:embed/>
                  </p:oleObj>
                </mc:Choice>
                <mc:Fallback>
                  <p:oleObj name="Equation" r:id="rId3" imgW="292100" imgH="317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264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25" name="Object 5"/>
            <p:cNvGraphicFramePr>
              <a:graphicFrameLocks noChangeAspect="1"/>
            </p:cNvGraphicFramePr>
            <p:nvPr/>
          </p:nvGraphicFramePr>
          <p:xfrm>
            <a:off x="2112" y="2736"/>
            <a:ext cx="18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54" name="Equation" r:id="rId5" imgW="292100" imgH="317500" progId="Equation.3">
                    <p:embed/>
                  </p:oleObj>
                </mc:Choice>
                <mc:Fallback>
                  <p:oleObj name="Equation" r:id="rId5" imgW="292100" imgH="317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2736"/>
                          <a:ext cx="18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914400" y="3124200"/>
          <a:ext cx="59309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5" name="Equation" r:id="rId6" imgW="5930900" imgH="1041400" progId="Equation.3">
                  <p:embed/>
                </p:oleObj>
              </mc:Choice>
              <mc:Fallback>
                <p:oleObj name="Equation" r:id="rId6" imgW="5930900" imgH="1041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124200"/>
                        <a:ext cx="59309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2286000" cy="1143000"/>
          </a:xfrm>
        </p:spPr>
        <p:txBody>
          <a:bodyPr/>
          <a:lstStyle/>
          <a:p>
            <a:r>
              <a:rPr lang="zh-CN" altLang="en-US"/>
              <a:t>思考题</a:t>
            </a:r>
            <a:endParaRPr lang="zh-CN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981200" y="1600200"/>
          <a:ext cx="6400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8" name="Equation" r:id="rId1" imgW="6248400" imgH="977900" progId="Equation.3">
                  <p:embed/>
                </p:oleObj>
              </mc:Choice>
              <mc:Fallback>
                <p:oleObj name="Equation" r:id="rId1" imgW="6248400" imgH="977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600200"/>
                        <a:ext cx="6400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914400" y="2895600"/>
          <a:ext cx="3124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9" name="Equation" r:id="rId3" imgW="3124200" imgH="444500" progId="Equation.3">
                  <p:embed/>
                </p:oleObj>
              </mc:Choice>
              <mc:Fallback>
                <p:oleObj name="Equation" r:id="rId3" imgW="31242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895600"/>
                        <a:ext cx="3124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思考题解答</a:t>
            </a:r>
            <a:endParaRPr lang="zh-CN" altLang="en-US"/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914400" y="16764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证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1905000" y="1752600"/>
          <a:ext cx="1752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1" imgW="1752600" imgH="406400" progId="Equation.3">
                  <p:embed/>
                </p:oleObj>
              </mc:Choice>
              <mc:Fallback>
                <p:oleObj name="Equation" r:id="rId1" imgW="17526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752600"/>
                        <a:ext cx="1752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3733800" y="1752600"/>
          <a:ext cx="2400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3" imgW="2400300" imgH="444500" progId="Equation.3">
                  <p:embed/>
                </p:oleObj>
              </mc:Choice>
              <mc:Fallback>
                <p:oleObj name="Equation" r:id="rId3" imgW="2400300" imgH="444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2400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6324600" y="1758950"/>
          <a:ext cx="1435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5" imgW="1435100" imgH="393700" progId="Equation.3">
                  <p:embed/>
                </p:oleObj>
              </mc:Choice>
              <mc:Fallback>
                <p:oleObj name="Equation" r:id="rId5" imgW="14351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58950"/>
                        <a:ext cx="1435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914400" y="2286000"/>
          <a:ext cx="275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5" name="Equation" r:id="rId7" imgW="2755900" imgH="977900" progId="Equation.3">
                  <p:embed/>
                </p:oleObj>
              </mc:Choice>
              <mc:Fallback>
                <p:oleObj name="Equation" r:id="rId7" imgW="2755900" imgH="977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0"/>
                        <a:ext cx="275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3867150" y="2362200"/>
          <a:ext cx="4699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9" imgW="4699000" imgH="977900" progId="Equation.3">
                  <p:embed/>
                </p:oleObj>
              </mc:Choice>
              <mc:Fallback>
                <p:oleObj name="Equation" r:id="rId9" imgW="4699000" imgH="977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2362200"/>
                        <a:ext cx="4699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914400" y="3733800"/>
          <a:ext cx="2921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11" imgW="2921000" imgH="2044700" progId="Equation.3">
                  <p:embed/>
                </p:oleObj>
              </mc:Choice>
              <mc:Fallback>
                <p:oleObj name="Equation" r:id="rId11" imgW="2921000" imgH="2044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733800"/>
                        <a:ext cx="2921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4419600" y="3733800"/>
          <a:ext cx="2921000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8" name="Equation" r:id="rId13" imgW="2921000" imgH="2095500" progId="Equation.3">
                  <p:embed/>
                </p:oleObj>
              </mc:Choice>
              <mc:Fallback>
                <p:oleObj name="Equation" r:id="rId13" imgW="2921000" imgH="2095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2921000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914400" y="838200"/>
          <a:ext cx="4826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2" name="Equation" r:id="rId1" imgW="4826000" imgH="1028700" progId="Equation.3">
                  <p:embed/>
                </p:oleObj>
              </mc:Choice>
              <mc:Fallback>
                <p:oleObj name="Equation" r:id="rId1" imgW="4826000" imgH="1028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8200"/>
                        <a:ext cx="48260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48713"/>
          <a:stretch>
            <a:fillRect/>
          </a:stretch>
        </p:blipFill>
        <p:spPr>
          <a:xfrm>
            <a:off x="1187450" y="692785"/>
            <a:ext cx="5454650" cy="1846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50494"/>
          <a:stretch>
            <a:fillRect/>
          </a:stretch>
        </p:blipFill>
        <p:spPr>
          <a:xfrm>
            <a:off x="1115695" y="2853055"/>
            <a:ext cx="5454650" cy="1782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4869180"/>
            <a:ext cx="6826250" cy="819150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伴随矩阵是分块矩阵吗？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答：</a:t>
            </a:r>
            <a:r>
              <a:rPr lang="zh-CN" altLang="en-US" smtClean="0"/>
              <a:t>不是．伴随矩阵的元素是代数余子式（一个数），而不</a:t>
            </a:r>
            <a:endParaRPr lang="en-US" altLang="zh-CN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是矩阵．</a:t>
            </a:r>
            <a:endParaRPr lang="zh-CN" altLang="en-US" smtClean="0"/>
          </a:p>
        </p:txBody>
      </p:sp>
      <p:graphicFrame>
        <p:nvGraphicFramePr>
          <p:cNvPr id="15" name="Object 9"/>
          <p:cNvGraphicFramePr>
            <a:graphicFrameLocks noChangeAspect="1"/>
          </p:cNvGraphicFramePr>
          <p:nvPr/>
        </p:nvGraphicFramePr>
        <p:xfrm>
          <a:off x="2728913" y="2428875"/>
          <a:ext cx="34988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1" name="Equation" r:id="rId1" imgW="1752600" imgH="939800" progId="Equation.DSMT4">
                  <p:embed/>
                </p:oleObj>
              </mc:Choice>
              <mc:Fallback>
                <p:oleObj name="Equation" r:id="rId1" imgW="1752600" imgH="939800" progId="Equation.DSMT4">
                  <p:embed/>
                  <p:pic>
                    <p:nvPicPr>
                      <p:cNvPr id="0" name="图片 450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913" y="2428875"/>
                        <a:ext cx="349885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smtClean="0">
                <a:solidFill>
                  <a:srgbClr val="0000FF"/>
                </a:solidFill>
              </a:rPr>
              <a:t>问题二：</a:t>
            </a:r>
            <a:r>
              <a:rPr lang="zh-CN" altLang="en-US" sz="4000" smtClean="0"/>
              <a:t>为什么提出矩阵分块法？</a:t>
            </a:r>
            <a:endParaRPr lang="zh-CN" altLang="en-US" sz="400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答：对于行数和列数较高的矩阵 </a:t>
            </a:r>
            <a:r>
              <a:rPr lang="en-US" altLang="zh-CN" i="1" smtClean="0"/>
              <a:t>A</a:t>
            </a:r>
            <a:r>
              <a:rPr lang="zh-CN" altLang="en-US" smtClean="0"/>
              <a:t>，运算时采用分块法，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可以使大矩阵的运算化成小矩阵的运算，</a:t>
            </a:r>
            <a:endParaRPr lang="zh-CN" altLang="en-US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mtClean="0"/>
              <a:t>体现了</a:t>
            </a:r>
            <a:r>
              <a:rPr lang="zh-CN" altLang="en-US" smtClean="0">
                <a:solidFill>
                  <a:srgbClr val="FF0000"/>
                </a:solidFill>
              </a:rPr>
              <a:t>化整为零</a:t>
            </a:r>
            <a:r>
              <a:rPr lang="zh-CN" altLang="en-US" smtClean="0"/>
              <a:t>的思想</a:t>
            </a:r>
            <a:r>
              <a:rPr lang="en-US" altLang="zh-CN" smtClean="0">
                <a:latin typeface="楷体_GB2312" pitchFamily="49" charset="-122"/>
              </a:rPr>
              <a:t>.</a:t>
            </a:r>
            <a:endParaRPr lang="en-US" altLang="zh-CN" smtClean="0">
              <a:latin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一、矩阵的分块</a:t>
            </a:r>
            <a:endParaRPr lang="zh-CN" altLang="en-US"/>
          </a:p>
        </p:txBody>
      </p:sp>
      <p:grpSp>
        <p:nvGrpSpPr>
          <p:cNvPr id="4105" name="Group 9"/>
          <p:cNvGrpSpPr/>
          <p:nvPr/>
        </p:nvGrpSpPr>
        <p:grpSpPr bwMode="auto">
          <a:xfrm>
            <a:off x="914400" y="1981200"/>
            <a:ext cx="7559675" cy="3016250"/>
            <a:chOff x="576" y="1248"/>
            <a:chExt cx="4762" cy="1900"/>
          </a:xfrm>
        </p:grpSpPr>
        <p:sp>
          <p:nvSpPr>
            <p:cNvPr id="4098" name="Text Box 2"/>
            <p:cNvSpPr txBox="1">
              <a:spLocks noChangeArrowheads="1"/>
            </p:cNvSpPr>
            <p:nvPr/>
          </p:nvSpPr>
          <p:spPr bwMode="auto">
            <a:xfrm>
              <a:off x="576" y="1248"/>
              <a:ext cx="4762" cy="19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3200" b="1"/>
                <a:t>　　</a:t>
              </a:r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对于行数和列数较高的矩阵  ，为了</a:t>
              </a:r>
              <a:endParaRPr lang="zh-CN" altLang="en-US" sz="32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简化运算，经常采用</a:t>
              </a:r>
              <a:r>
                <a:rPr lang="zh-CN" altLang="en-US" sz="32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分块法</a:t>
              </a:r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，使大矩阵的</a:t>
              </a:r>
              <a:endParaRPr lang="zh-CN" altLang="en-US" sz="32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运算化成小矩阵的运算</a:t>
              </a:r>
              <a:r>
                <a:rPr lang="en-US" altLang="zh-CN" sz="3200" b="1">
                  <a:latin typeface="黑体" panose="02010609060101010101" pitchFamily="2" charset="-122"/>
                  <a:ea typeface="黑体" panose="02010609060101010101" pitchFamily="2" charset="-122"/>
                </a:rPr>
                <a:t>. </a:t>
              </a:r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具体做法是：将</a:t>
              </a:r>
              <a:endParaRPr lang="zh-CN" altLang="en-US" sz="32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矩阵  用若干条纵线和横线分成许多个小</a:t>
              </a:r>
              <a:endParaRPr lang="zh-CN" altLang="en-US" sz="32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矩阵，每一个小矩阵称为  的</a:t>
              </a:r>
              <a:r>
                <a:rPr lang="zh-CN" altLang="en-US" sz="32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子块</a:t>
              </a:r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，以子</a:t>
              </a:r>
              <a:endParaRPr lang="zh-CN" altLang="en-US" sz="3200" b="1">
                <a:latin typeface="黑体" panose="02010609060101010101" pitchFamily="2" charset="-122"/>
                <a:ea typeface="黑体" panose="02010609060101010101" pitchFamily="2" charset="-122"/>
              </a:endParaRPr>
            </a:p>
            <a:p>
              <a:r>
                <a:rPr lang="zh-CN" altLang="en-US" sz="3200" b="1">
                  <a:latin typeface="黑体" panose="02010609060101010101" pitchFamily="2" charset="-122"/>
                  <a:ea typeface="黑体" panose="02010609060101010101" pitchFamily="2" charset="-122"/>
                </a:rPr>
                <a:t>块为元素的形式上的矩阵称为</a:t>
              </a:r>
              <a:r>
                <a:rPr lang="zh-CN" altLang="en-US" sz="32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分块矩阵</a:t>
              </a:r>
              <a:r>
                <a:rPr lang="en-US" altLang="zh-CN" sz="3200" b="1">
                  <a:latin typeface="黑体" panose="02010609060101010101" pitchFamily="2" charset="-122"/>
                  <a:ea typeface="黑体" panose="02010609060101010101" pitchFamily="2" charset="-122"/>
                </a:rPr>
                <a:t>.</a:t>
              </a:r>
              <a:endParaRPr lang="en-US" altLang="zh-CN" sz="3200" b="1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aphicFrame>
          <p:nvGraphicFramePr>
            <p:cNvPr id="4102" name="Object 6"/>
            <p:cNvGraphicFramePr>
              <a:graphicFrameLocks noChangeAspect="1"/>
            </p:cNvGraphicFramePr>
            <p:nvPr/>
          </p:nvGraphicFramePr>
          <p:xfrm>
            <a:off x="4224" y="1284"/>
            <a:ext cx="2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2" name="Equation" r:id="rId1" imgW="292100" imgH="304800" progId="Equation.3">
                    <p:embed/>
                  </p:oleObj>
                </mc:Choice>
                <mc:Fallback>
                  <p:oleObj name="Equation" r:id="rId1" imgW="292100" imgH="3048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284"/>
                          <a:ext cx="2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7"/>
            <p:cNvGraphicFramePr>
              <a:graphicFrameLocks noChangeAspect="1"/>
            </p:cNvGraphicFramePr>
            <p:nvPr/>
          </p:nvGraphicFramePr>
          <p:xfrm>
            <a:off x="3432" y="2520"/>
            <a:ext cx="2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3" name="Equation" r:id="rId3" imgW="292100" imgH="304800" progId="Equation.3">
                    <p:embed/>
                  </p:oleObj>
                </mc:Choice>
                <mc:Fallback>
                  <p:oleObj name="Equation" r:id="rId3" imgW="292100" imgH="304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2" y="2520"/>
                          <a:ext cx="2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8"/>
            <p:cNvGraphicFramePr>
              <a:graphicFrameLocks noChangeAspect="1"/>
            </p:cNvGraphicFramePr>
            <p:nvPr/>
          </p:nvGraphicFramePr>
          <p:xfrm>
            <a:off x="1128" y="2196"/>
            <a:ext cx="2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4" name="Equation" r:id="rId4" imgW="292100" imgH="304800" progId="Equation.3">
                    <p:embed/>
                  </p:oleObj>
                </mc:Choice>
                <mc:Fallback>
                  <p:oleObj name="Equation" r:id="rId4" imgW="292100" imgH="304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2196"/>
                          <a:ext cx="27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2590800" y="13716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3" name="Line 3"/>
          <p:cNvSpPr>
            <a:spLocks noChangeShapeType="1"/>
          </p:cNvSpPr>
          <p:nvPr/>
        </p:nvSpPr>
        <p:spPr bwMode="auto">
          <a:xfrm>
            <a:off x="2514600" y="23622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4724400" y="1066800"/>
          <a:ext cx="11557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8" name="Equation" r:id="rId1" imgW="1155700" imgH="1536700" progId="Equation.3">
                  <p:embed/>
                </p:oleObj>
              </mc:Choice>
              <mc:Fallback>
                <p:oleObj name="Equation" r:id="rId1" imgW="1155700" imgH="1536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066800"/>
                        <a:ext cx="11557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905000" y="8382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3" imgW="2755900" imgH="2044700" progId="Equation.3">
                  <p:embed/>
                </p:oleObj>
              </mc:Choice>
              <mc:Fallback>
                <p:oleObj name="Equation" r:id="rId3" imgW="2755900" imgH="204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838200"/>
                        <a:ext cx="2755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914400" y="15240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黑体" panose="02010609060101010101" pitchFamily="2" charset="-122"/>
              </a:rPr>
              <a:t>例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5127" name="Object 7"/>
          <p:cNvGraphicFramePr>
            <a:graphicFrameLocks noChangeAspect="1"/>
          </p:cNvGraphicFramePr>
          <p:nvPr/>
        </p:nvGraphicFramePr>
        <p:xfrm>
          <a:off x="1981200" y="3200400"/>
          <a:ext cx="26670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0" name="Equation" r:id="rId5" imgW="2667000" imgH="2044700" progId="Equation.3">
                  <p:embed/>
                </p:oleObj>
              </mc:Choice>
              <mc:Fallback>
                <p:oleObj name="Equation" r:id="rId5" imgW="2667000" imgH="2044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200400"/>
                        <a:ext cx="26670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2743200" y="3352800"/>
          <a:ext cx="1714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1" name="Equation" r:id="rId7" imgW="2286000" imgH="558800" progId="Equation.3">
                  <p:embed/>
                </p:oleObj>
              </mc:Choice>
              <mc:Fallback>
                <p:oleObj name="Equation" r:id="rId7" imgW="22860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352800"/>
                        <a:ext cx="1714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Object 9"/>
          <p:cNvGraphicFramePr>
            <a:graphicFrameLocks noChangeAspect="1"/>
          </p:cNvGraphicFramePr>
          <p:nvPr/>
        </p:nvGraphicFramePr>
        <p:xfrm>
          <a:off x="2743200" y="3810000"/>
          <a:ext cx="17399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2" name="Equation" r:id="rId9" imgW="2324100" imgH="1270000" progId="Equation.3">
                  <p:embed/>
                </p:oleObj>
              </mc:Choice>
              <mc:Fallback>
                <p:oleObj name="Equation" r:id="rId9" imgW="2324100" imgH="1270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17399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10"/>
          <p:cNvGraphicFramePr>
            <a:graphicFrameLocks noChangeAspect="1"/>
          </p:cNvGraphicFramePr>
          <p:nvPr/>
        </p:nvGraphicFramePr>
        <p:xfrm>
          <a:off x="2743200" y="4800600"/>
          <a:ext cx="1752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3" name="Equation" r:id="rId11" imgW="2235200" imgH="558800" progId="Equation.3">
                  <p:embed/>
                </p:oleObj>
              </mc:Choice>
              <mc:Fallback>
                <p:oleObj name="Equation" r:id="rId11" imgW="2235200" imgH="558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00600"/>
                        <a:ext cx="1752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11"/>
          <p:cNvGraphicFramePr>
            <a:graphicFrameLocks noChangeAspect="1"/>
          </p:cNvGraphicFramePr>
          <p:nvPr/>
        </p:nvGraphicFramePr>
        <p:xfrm>
          <a:off x="4800600" y="3429000"/>
          <a:ext cx="8382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4" name="Equation" r:id="rId13" imgW="838200" imgH="1511300" progId="Equation.3">
                  <p:embed/>
                </p:oleObj>
              </mc:Choice>
              <mc:Fallback>
                <p:oleObj name="Equation" r:id="rId13" imgW="838200" imgH="1511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8382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5181600" y="35052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5" name="Equation" r:id="rId15" imgW="495300" imgH="558800" progId="Equation.3">
                  <p:embed/>
                </p:oleObj>
              </mc:Choice>
              <mc:Fallback>
                <p:oleObj name="Equation" r:id="rId15" imgW="495300" imgH="558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50520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5181600" y="4038600"/>
          <a:ext cx="39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6" name="Equation" r:id="rId17" imgW="520700" imgH="558800" progId="Equation.3">
                  <p:embed/>
                </p:oleObj>
              </mc:Choice>
              <mc:Fallback>
                <p:oleObj name="Equation" r:id="rId17" imgW="520700" imgH="558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038600"/>
                        <a:ext cx="39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5181600" y="4495800"/>
          <a:ext cx="39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87" name="Equation" r:id="rId19" imgW="393700" imgH="431800" progId="Equation.3">
                  <p:embed/>
                </p:oleObj>
              </mc:Choice>
              <mc:Fallback>
                <p:oleObj name="Equation" r:id="rId19" imgW="393700" imgH="431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95800"/>
                        <a:ext cx="39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Line 15"/>
          <p:cNvSpPr>
            <a:spLocks noChangeShapeType="1"/>
          </p:cNvSpPr>
          <p:nvPr/>
        </p:nvSpPr>
        <p:spPr bwMode="auto">
          <a:xfrm>
            <a:off x="2667000" y="3733800"/>
            <a:ext cx="19812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6" name="Line 16"/>
          <p:cNvSpPr>
            <a:spLocks noChangeShapeType="1"/>
          </p:cNvSpPr>
          <p:nvPr/>
        </p:nvSpPr>
        <p:spPr bwMode="auto">
          <a:xfrm>
            <a:off x="2514600" y="4724400"/>
            <a:ext cx="2209800" cy="0"/>
          </a:xfrm>
          <a:prstGeom prst="line">
            <a:avLst/>
          </a:prstGeom>
          <a:noFill/>
          <a:ln w="28575">
            <a:solidFill>
              <a:srgbClr val="0000FF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7" name="Rectangle 17"/>
          <p:cNvSpPr>
            <a:spLocks noChangeArrowheads="1"/>
          </p:cNvSpPr>
          <p:nvPr/>
        </p:nvSpPr>
        <p:spPr bwMode="auto">
          <a:xfrm>
            <a:off x="1066800" y="39624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animBg="1"/>
      <p:bldP spid="5123" grpId="0" animBg="1"/>
      <p:bldP spid="5135" grpId="0" animBg="1"/>
      <p:bldP spid="5136" grpId="0" animBg="1"/>
      <p:bldP spid="513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/>
          <p:cNvSpPr>
            <a:spLocks noChangeShapeType="1"/>
          </p:cNvSpPr>
          <p:nvPr/>
        </p:nvSpPr>
        <p:spPr bwMode="auto">
          <a:xfrm>
            <a:off x="2133600" y="1600200"/>
            <a:ext cx="2286000" cy="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47" name="Line 3"/>
          <p:cNvSpPr>
            <a:spLocks noChangeShapeType="1"/>
          </p:cNvSpPr>
          <p:nvPr/>
        </p:nvSpPr>
        <p:spPr bwMode="auto">
          <a:xfrm>
            <a:off x="3276600" y="838200"/>
            <a:ext cx="0" cy="25146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1524000" y="10668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1" imgW="2755900" imgH="2044700" progId="Equation.3">
                  <p:embed/>
                </p:oleObj>
              </mc:Choice>
              <mc:Fallback>
                <p:oleObj name="Equation" r:id="rId1" imgW="2755900" imgH="2044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66800"/>
                        <a:ext cx="2755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/>
        </p:nvGraphicFramePr>
        <p:xfrm>
          <a:off x="4419600" y="1600200"/>
          <a:ext cx="1866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8" name="Equation" r:id="rId3" imgW="1866900" imgH="990600" progId="Equation.3">
                  <p:embed/>
                </p:oleObj>
              </mc:Choice>
              <mc:Fallback>
                <p:oleObj name="Equation" r:id="rId3" imgW="1866900" imgH="990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1866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6"/>
          <p:cNvGraphicFramePr>
            <a:graphicFrameLocks noChangeAspect="1"/>
          </p:cNvGraphicFramePr>
          <p:nvPr/>
        </p:nvGraphicFramePr>
        <p:xfrm>
          <a:off x="2133600" y="3581400"/>
          <a:ext cx="46482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9" name="Equation" r:id="rId5" imgW="5384800" imgH="2730500" progId="Equation.3">
                  <p:embed/>
                </p:oleObj>
              </mc:Choice>
              <mc:Fallback>
                <p:oleObj name="Equation" r:id="rId5" imgW="5384800" imgH="273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81400"/>
                        <a:ext cx="46482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Object 7"/>
          <p:cNvGraphicFramePr>
            <a:graphicFrameLocks noChangeAspect="1"/>
          </p:cNvGraphicFramePr>
          <p:nvPr/>
        </p:nvGraphicFramePr>
        <p:xfrm>
          <a:off x="3124200" y="3733800"/>
          <a:ext cx="698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0" name="Equation" r:id="rId7" imgW="927100" imgH="558800" progId="Equation.3">
                  <p:embed/>
                </p:oleObj>
              </mc:Choice>
              <mc:Fallback>
                <p:oleObj name="Equation" r:id="rId7" imgW="927100" imgH="558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733800"/>
                        <a:ext cx="698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Object 8"/>
          <p:cNvGraphicFramePr>
            <a:graphicFrameLocks noChangeAspect="1"/>
          </p:cNvGraphicFramePr>
          <p:nvPr/>
        </p:nvGraphicFramePr>
        <p:xfrm>
          <a:off x="5715000" y="4191000"/>
          <a:ext cx="36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1" name="Equation" r:id="rId9" imgW="495300" imgH="558800" progId="Equation.3">
                  <p:embed/>
                </p:oleObj>
              </mc:Choice>
              <mc:Fallback>
                <p:oleObj name="Equation" r:id="rId9" imgW="4953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191000"/>
                        <a:ext cx="368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3" name="Group 9"/>
          <p:cNvGrpSpPr/>
          <p:nvPr/>
        </p:nvGrpSpPr>
        <p:grpSpPr bwMode="auto">
          <a:xfrm>
            <a:off x="4267200" y="3733800"/>
            <a:ext cx="2374900" cy="876300"/>
            <a:chOff x="2256" y="2352"/>
            <a:chExt cx="1496" cy="552"/>
          </a:xfrm>
        </p:grpSpPr>
        <p:graphicFrame>
          <p:nvGraphicFramePr>
            <p:cNvPr id="6154" name="Object 10"/>
            <p:cNvGraphicFramePr>
              <a:graphicFrameLocks noChangeAspect="1"/>
            </p:cNvGraphicFramePr>
            <p:nvPr/>
          </p:nvGraphicFramePr>
          <p:xfrm>
            <a:off x="2256" y="2352"/>
            <a:ext cx="4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2" name="Equation" r:id="rId11" imgW="952500" imgH="558800" progId="Equation.3">
                    <p:embed/>
                  </p:oleObj>
                </mc:Choice>
                <mc:Fallback>
                  <p:oleObj name="Equation" r:id="rId11" imgW="952500" imgH="5588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4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5" name="Object 11"/>
            <p:cNvGraphicFramePr>
              <a:graphicFrameLocks noChangeAspect="1"/>
            </p:cNvGraphicFramePr>
            <p:nvPr/>
          </p:nvGraphicFramePr>
          <p:xfrm>
            <a:off x="3504" y="2640"/>
            <a:ext cx="24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3" name="Equation" r:id="rId13" imgW="520700" imgH="558800" progId="Equation.3">
                    <p:embed/>
                  </p:oleObj>
                </mc:Choice>
                <mc:Fallback>
                  <p:oleObj name="Equation" r:id="rId13" imgW="520700" imgH="5588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640"/>
                          <a:ext cx="24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6" name="Group 12"/>
          <p:cNvGrpSpPr/>
          <p:nvPr/>
        </p:nvGrpSpPr>
        <p:grpSpPr bwMode="auto">
          <a:xfrm>
            <a:off x="3124200" y="4191000"/>
            <a:ext cx="2984500" cy="1485900"/>
            <a:chOff x="1536" y="2640"/>
            <a:chExt cx="1880" cy="936"/>
          </a:xfrm>
        </p:grpSpPr>
        <p:graphicFrame>
          <p:nvGraphicFramePr>
            <p:cNvPr id="6157" name="Object 13"/>
            <p:cNvGraphicFramePr>
              <a:graphicFrameLocks noChangeAspect="1"/>
            </p:cNvGraphicFramePr>
            <p:nvPr/>
          </p:nvGraphicFramePr>
          <p:xfrm>
            <a:off x="153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4" name="Equation" r:id="rId15" imgW="965200" imgH="1981200" progId="Equation.3">
                    <p:embed/>
                  </p:oleObj>
                </mc:Choice>
                <mc:Fallback>
                  <p:oleObj name="Equation" r:id="rId15" imgW="965200" imgH="19812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Object 14"/>
            <p:cNvGraphicFramePr>
              <a:graphicFrameLocks noChangeAspect="1"/>
            </p:cNvGraphicFramePr>
            <p:nvPr/>
          </p:nvGraphicFramePr>
          <p:xfrm>
            <a:off x="3168" y="2928"/>
            <a:ext cx="248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5" name="Equation" r:id="rId17" imgW="520700" imgH="571500" progId="Equation.3">
                    <p:embed/>
                  </p:oleObj>
                </mc:Choice>
                <mc:Fallback>
                  <p:oleObj name="Equation" r:id="rId17" imgW="520700" imgH="5715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28"/>
                          <a:ext cx="248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59" name="Group 15"/>
          <p:cNvGrpSpPr/>
          <p:nvPr/>
        </p:nvGrpSpPr>
        <p:grpSpPr bwMode="auto">
          <a:xfrm>
            <a:off x="4267200" y="4191000"/>
            <a:ext cx="2362200" cy="1485900"/>
            <a:chOff x="2256" y="2640"/>
            <a:chExt cx="1488" cy="936"/>
          </a:xfrm>
        </p:grpSpPr>
        <p:graphicFrame>
          <p:nvGraphicFramePr>
            <p:cNvPr id="6160" name="Object 16"/>
            <p:cNvGraphicFramePr>
              <a:graphicFrameLocks noChangeAspect="1"/>
            </p:cNvGraphicFramePr>
            <p:nvPr/>
          </p:nvGraphicFramePr>
          <p:xfrm>
            <a:off x="2256" y="2640"/>
            <a:ext cx="456" cy="9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6" name="Equation" r:id="rId19" imgW="965200" imgH="1981200" progId="Equation.3">
                    <p:embed/>
                  </p:oleObj>
                </mc:Choice>
                <mc:Fallback>
                  <p:oleObj name="Equation" r:id="rId19" imgW="965200" imgH="19812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640"/>
                          <a:ext cx="456" cy="9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1" name="Object 17"/>
            <p:cNvGraphicFramePr>
              <a:graphicFrameLocks noChangeAspect="1"/>
            </p:cNvGraphicFramePr>
            <p:nvPr/>
          </p:nvGraphicFramePr>
          <p:xfrm>
            <a:off x="3504" y="292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17" name="Equation" r:id="rId21" imgW="381000" imgH="419100" progId="Equation.3">
                    <p:embed/>
                  </p:oleObj>
                </mc:Choice>
                <mc:Fallback>
                  <p:oleObj name="Equation" r:id="rId21" imgW="381000" imgH="4191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62" name="Text Box 18"/>
          <p:cNvSpPr txBox="1">
            <a:spLocks noChangeArrowheads="1"/>
          </p:cNvSpPr>
          <p:nvPr/>
        </p:nvSpPr>
        <p:spPr bwMode="auto">
          <a:xfrm>
            <a:off x="914400" y="4267200"/>
            <a:ext cx="5349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/>
              <a:t>即</a:t>
            </a:r>
            <a:endParaRPr lang="zh-CN" altLang="en-US" sz="2800" b="1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6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animBg="1"/>
      <p:bldP spid="6147" grpId="0" animBg="1"/>
      <p:bldP spid="6162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3876675" y="3549650"/>
          <a:ext cx="112713" cy="21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5" name="公式" r:id="rId1" imgW="114300" imgH="215900" progId="Equation.3">
                  <p:embed/>
                </p:oleObj>
              </mc:Choice>
              <mc:Fallback>
                <p:oleObj name="公式" r:id="rId1" imgW="114300" imgH="215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675" y="3549650"/>
                        <a:ext cx="112713" cy="21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" name="Line 3"/>
          <p:cNvSpPr>
            <a:spLocks noChangeShapeType="1"/>
          </p:cNvSpPr>
          <p:nvPr/>
        </p:nvSpPr>
        <p:spPr bwMode="auto">
          <a:xfrm>
            <a:off x="2114550" y="1828800"/>
            <a:ext cx="2438400" cy="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2" name="Line 4"/>
          <p:cNvSpPr>
            <a:spLocks noChangeShapeType="1"/>
          </p:cNvSpPr>
          <p:nvPr/>
        </p:nvSpPr>
        <p:spPr bwMode="auto">
          <a:xfrm>
            <a:off x="3200400" y="838200"/>
            <a:ext cx="0" cy="22860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4419600" y="1371600"/>
          <a:ext cx="1720850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6" name="Equation" r:id="rId3" imgW="1651000" imgH="977900" progId="Equation.3">
                  <p:embed/>
                </p:oleObj>
              </mc:Choice>
              <mc:Fallback>
                <p:oleObj name="Equation" r:id="rId3" imgW="1651000" imgH="977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371600"/>
                        <a:ext cx="1720850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20288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>
            <a:off x="26384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3248025" y="3429000"/>
            <a:ext cx="0" cy="251460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3733800" y="4343400"/>
          <a:ext cx="2895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7" name="Equation" r:id="rId5" imgW="3162300" imgH="431800" progId="Equation.3">
                  <p:embed/>
                </p:oleObj>
              </mc:Choice>
              <mc:Fallback>
                <p:oleObj name="Equation" r:id="rId5" imgW="31623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43400"/>
                        <a:ext cx="2895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Object 10"/>
          <p:cNvGraphicFramePr>
            <a:graphicFrameLocks noChangeAspect="1"/>
          </p:cNvGraphicFramePr>
          <p:nvPr/>
        </p:nvGraphicFramePr>
        <p:xfrm>
          <a:off x="904875" y="35814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8" name="Equation" r:id="rId7" imgW="2755900" imgH="2044700" progId="Equation.3">
                  <p:embed/>
                </p:oleObj>
              </mc:Choice>
              <mc:Fallback>
                <p:oleObj name="Equation" r:id="rId7" imgW="2755900" imgH="2044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3581400"/>
                        <a:ext cx="2755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1447800" y="838200"/>
          <a:ext cx="2755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Equation" r:id="rId9" imgW="2755900" imgH="2044700" progId="Equation.3">
                  <p:embed/>
                </p:oleObj>
              </mc:Choice>
              <mc:Fallback>
                <p:oleObj name="Equation" r:id="rId9" imgW="2755900" imgH="2044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838200"/>
                        <a:ext cx="2755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6197600" y="1447800"/>
          <a:ext cx="24130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11" imgW="3213100" imgH="1308100" progId="Equation.3">
                  <p:embed/>
                </p:oleObj>
              </mc:Choice>
              <mc:Fallback>
                <p:oleObj name="Equation" r:id="rId11" imgW="3213100" imgH="1308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600" y="1447800"/>
                        <a:ext cx="24130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1" name="Object 13"/>
          <p:cNvGraphicFramePr>
            <a:graphicFrameLocks noChangeAspect="1"/>
          </p:cNvGraphicFramePr>
          <p:nvPr/>
        </p:nvGraphicFramePr>
        <p:xfrm>
          <a:off x="6883400" y="1447800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13" imgW="2273300" imgH="1308100" progId="Equation.3">
                  <p:embed/>
                </p:oleObj>
              </mc:Choice>
              <mc:Fallback>
                <p:oleObj name="Equation" r:id="rId13" imgW="2273300" imgH="1308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1447800"/>
                        <a:ext cx="1701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6883400" y="1447800"/>
          <a:ext cx="1714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Equation" r:id="rId15" imgW="2286000" imgH="1308100" progId="Equation.3">
                  <p:embed/>
                </p:oleObj>
              </mc:Choice>
              <mc:Fallback>
                <p:oleObj name="Equation" r:id="rId15" imgW="2286000" imgH="13081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1447800"/>
                        <a:ext cx="1714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6883400" y="1447800"/>
          <a:ext cx="1701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3" name="Equation" r:id="rId17" imgW="2273300" imgH="1308100" progId="Equation.3">
                  <p:embed/>
                </p:oleObj>
              </mc:Choice>
              <mc:Fallback>
                <p:oleObj name="Equation" r:id="rId17" imgW="2273300" imgH="13081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3400" y="1447800"/>
                        <a:ext cx="1701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16"/>
          <p:cNvGraphicFramePr>
            <a:graphicFrameLocks noChangeAspect="1"/>
          </p:cNvGraphicFramePr>
          <p:nvPr/>
        </p:nvGraphicFramePr>
        <p:xfrm>
          <a:off x="6616700" y="3581400"/>
          <a:ext cx="19939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4" name="Equation" r:id="rId19" imgW="2654300" imgH="2730500" progId="Equation.3">
                  <p:embed/>
                </p:oleObj>
              </mc:Choice>
              <mc:Fallback>
                <p:oleObj name="Equation" r:id="rId19" imgW="2654300" imgH="2730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3581400"/>
                        <a:ext cx="19939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17"/>
          <p:cNvGraphicFramePr>
            <a:graphicFrameLocks noChangeAspect="1"/>
          </p:cNvGraphicFramePr>
          <p:nvPr/>
        </p:nvGraphicFramePr>
        <p:xfrm>
          <a:off x="7277100" y="3581400"/>
          <a:ext cx="1333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5" name="Equation" r:id="rId21" imgW="1778000" imgH="2730500" progId="Equation.3">
                  <p:embed/>
                </p:oleObj>
              </mc:Choice>
              <mc:Fallback>
                <p:oleObj name="Equation" r:id="rId21" imgW="1778000" imgH="27305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7100" y="3581400"/>
                        <a:ext cx="13335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6" name="Equation" r:id="rId23" imgW="1765300" imgH="2730500" progId="Equation.3">
                  <p:embed/>
                </p:oleObj>
              </mc:Choice>
              <mc:Fallback>
                <p:oleObj name="Equation" r:id="rId23" imgW="1765300" imgH="2730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81400"/>
                        <a:ext cx="1320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Object 19"/>
          <p:cNvGraphicFramePr>
            <a:graphicFrameLocks noChangeAspect="1"/>
          </p:cNvGraphicFramePr>
          <p:nvPr/>
        </p:nvGraphicFramePr>
        <p:xfrm>
          <a:off x="7289800" y="3581400"/>
          <a:ext cx="13208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7" name="Equation" r:id="rId25" imgW="1765300" imgH="2730500" progId="Equation.3">
                  <p:embed/>
                </p:oleObj>
              </mc:Choice>
              <mc:Fallback>
                <p:oleObj name="Equation" r:id="rId25" imgW="1765300" imgH="2730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9800" y="3581400"/>
                        <a:ext cx="13208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Object 20"/>
          <p:cNvGraphicFramePr>
            <a:graphicFrameLocks noChangeAspect="1"/>
          </p:cNvGraphicFramePr>
          <p:nvPr/>
        </p:nvGraphicFramePr>
        <p:xfrm>
          <a:off x="7162800" y="4572000"/>
          <a:ext cx="838200" cy="12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Equation" r:id="rId27" imgW="673100" imgH="101600" progId="Equation.3">
                  <p:embed/>
                </p:oleObj>
              </mc:Choice>
              <mc:Fallback>
                <p:oleObj name="Equation" r:id="rId27" imgW="673100" imgH="101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4572000"/>
                        <a:ext cx="838200" cy="12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nimBg="1"/>
      <p:bldP spid="7172" grpId="0" animBg="1"/>
      <p:bldP spid="7174" grpId="0" animBg="1"/>
      <p:bldP spid="7175" grpId="0" animBg="1"/>
      <p:bldP spid="7176" grpId="0" animBg="1"/>
    </p:bldLst>
  </p:timing>
</p:sld>
</file>

<file path=ppt/theme/theme1.xml><?xml version="1.0" encoding="utf-8"?>
<a:theme xmlns:a="http://schemas.openxmlformats.org/drawingml/2006/main" name="主题1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689</Words>
  <Application>WPS 演示</Application>
  <PresentationFormat>全屏显示(4:3)</PresentationFormat>
  <Paragraphs>121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192</vt:i4>
      </vt:variant>
      <vt:variant>
        <vt:lpstr>幻灯片标题</vt:lpstr>
      </vt:variant>
      <vt:variant>
        <vt:i4>37</vt:i4>
      </vt:variant>
    </vt:vector>
  </HeadingPairs>
  <TitlesOfParts>
    <vt:vector size="246" baseType="lpstr">
      <vt:lpstr>Arial</vt:lpstr>
      <vt:lpstr>宋体</vt:lpstr>
      <vt:lpstr>Wingdings</vt:lpstr>
      <vt:lpstr>Times New Roman</vt:lpstr>
      <vt:lpstr>Arial</vt:lpstr>
      <vt:lpstr>Arial Black</vt:lpstr>
      <vt:lpstr>Times New Roman</vt:lpstr>
      <vt:lpstr>楷体_GB2312</vt:lpstr>
      <vt:lpstr>新宋体</vt:lpstr>
      <vt:lpstr>楷体_GB2312</vt:lpstr>
      <vt:lpstr>黑体</vt:lpstr>
      <vt:lpstr>微软雅黑</vt:lpstr>
      <vt:lpstr>Arial Unicode MS</vt:lpstr>
      <vt:lpstr>Calibri</vt:lpstr>
      <vt:lpstr>Symbol</vt:lpstr>
      <vt:lpstr>主题1</vt:lpstr>
      <vt:lpstr>10_Pixel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前言</vt:lpstr>
      <vt:lpstr>问题一：什么是矩阵分块法？</vt:lpstr>
      <vt:lpstr>思考题</vt:lpstr>
      <vt:lpstr>问题二：为什么提出矩阵分块法？</vt:lpstr>
      <vt:lpstr>一、矩阵的分块</vt:lpstr>
      <vt:lpstr>PowerPoint 演示文稿</vt:lpstr>
      <vt:lpstr>PowerPoint 演示文稿</vt:lpstr>
      <vt:lpstr>PowerPoint 演示文稿</vt:lpstr>
      <vt:lpstr>二、分块矩阵的运算规则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  <vt:lpstr>PowerPoint 演示文稿</vt:lpstr>
      <vt:lpstr>思考题</vt:lpstr>
      <vt:lpstr>思考题解答</vt:lpstr>
      <vt:lpstr>PowerPoint 演示文稿</vt:lpstr>
      <vt:lpstr>PowerPoint 演示文稿</vt:lpstr>
    </vt:vector>
  </TitlesOfParts>
  <Company>西安通信学院数学教研室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西安通信学院数学教研室</dc:creator>
  <cp:lastModifiedBy>eye</cp:lastModifiedBy>
  <cp:revision>10</cp:revision>
  <dcterms:created xsi:type="dcterms:W3CDTF">2001-06-14T13:39:00Z</dcterms:created>
  <dcterms:modified xsi:type="dcterms:W3CDTF">2021-10-17T16:13:14Z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2D0A970A92E240B3803490DA921D565D</vt:lpwstr>
  </property>
  <property fmtid="{D5CDD505-2E9C-101B-9397-08002B2CF9AE}" pid="3" name="KSOProductBuildVer">
    <vt:lpwstr>2052-11.1.0.11045</vt:lpwstr>
  </property>
</Properties>
</file>