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doc" ContentType="application/msword"/>
  <Default Extension="bin" ContentType="application/vnd.openxmlformats-officedocument.oleObject"/>
  <Default Extension="wmf" ContentType="image/x-wmf"/>
  <Default Extension="emf" ContentType="image/x-emf"/>
  <Default Extension="png" ContentType="image/png"/>
  <Default Extension="wdp" ContentType="image/vnd.ms-photo"/>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946" r:id="rId3"/>
    <p:sldId id="947" r:id="rId5"/>
    <p:sldId id="1077" r:id="rId6"/>
    <p:sldId id="1078" r:id="rId7"/>
    <p:sldId id="1079" r:id="rId8"/>
    <p:sldId id="1080" r:id="rId9"/>
    <p:sldId id="1081" r:id="rId10"/>
    <p:sldId id="1082" r:id="rId11"/>
    <p:sldId id="1083" r:id="rId12"/>
    <p:sldId id="1139" r:id="rId13"/>
    <p:sldId id="1084" r:id="rId14"/>
    <p:sldId id="1085" r:id="rId15"/>
    <p:sldId id="1086" r:id="rId16"/>
    <p:sldId id="1087" r:id="rId17"/>
    <p:sldId id="1138" r:id="rId18"/>
    <p:sldId id="1088" r:id="rId19"/>
    <p:sldId id="1089" r:id="rId20"/>
    <p:sldId id="1090" r:id="rId21"/>
    <p:sldId id="1003" r:id="rId22"/>
    <p:sldId id="270" r:id="rId23"/>
    <p:sldId id="272" r:id="rId24"/>
    <p:sldId id="273" r:id="rId25"/>
    <p:sldId id="298" r:id="rId26"/>
    <p:sldId id="299" r:id="rId27"/>
    <p:sldId id="300" r:id="rId28"/>
    <p:sldId id="302" r:id="rId29"/>
    <p:sldId id="1004" r:id="rId30"/>
    <p:sldId id="280" r:id="rId31"/>
    <p:sldId id="310" r:id="rId32"/>
    <p:sldId id="897" r:id="rId33"/>
    <p:sldId id="1005" r:id="rId34"/>
    <p:sldId id="1045" r:id="rId35"/>
    <p:sldId id="328" r:id="rId36"/>
    <p:sldId id="286" r:id="rId37"/>
    <p:sldId id="287" r:id="rId38"/>
    <p:sldId id="900" r:id="rId39"/>
    <p:sldId id="289" r:id="rId40"/>
    <p:sldId id="319" r:id="rId41"/>
    <p:sldId id="899" r:id="rId42"/>
    <p:sldId id="321" r:id="rId43"/>
    <p:sldId id="322" r:id="rId44"/>
    <p:sldId id="1073" r:id="rId45"/>
    <p:sldId id="1047" r:id="rId46"/>
    <p:sldId id="326" r:id="rId47"/>
    <p:sldId id="1050" r:id="rId48"/>
    <p:sldId id="308" r:id="rId49"/>
    <p:sldId id="309" r:id="rId50"/>
    <p:sldId id="903" r:id="rId51"/>
    <p:sldId id="311" r:id="rId52"/>
    <p:sldId id="1048" r:id="rId53"/>
    <p:sldId id="281" r:id="rId54"/>
    <p:sldId id="293" r:id="rId55"/>
    <p:sldId id="905" r:id="rId56"/>
    <p:sldId id="906" r:id="rId57"/>
    <p:sldId id="296" r:id="rId58"/>
    <p:sldId id="312" r:id="rId59"/>
    <p:sldId id="1074" r:id="rId60"/>
    <p:sldId id="1049" r:id="rId61"/>
    <p:sldId id="909" r:id="rId62"/>
    <p:sldId id="908" r:id="rId63"/>
    <p:sldId id="316" r:id="rId64"/>
  </p:sldIdLst>
  <p:sldSz cx="12192000" cy="6858000"/>
  <p:notesSz cx="6858000" cy="9144000"/>
  <p:custDataLst>
    <p:tags r:id="rId69"/>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bao guidong" initials="bg" lastIdx="2" clrIdx="0"/>
  <p:cmAuthor id="2" name="志伟 刘" initials="志伟" lastIdx="1" clrIdx="1"/>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92" autoAdjust="0"/>
    <p:restoredTop sz="94660"/>
  </p:normalViewPr>
  <p:slideViewPr>
    <p:cSldViewPr snapToGrid="0">
      <p:cViewPr varScale="1">
        <p:scale>
          <a:sx n="78" d="100"/>
          <a:sy n="78" d="100"/>
        </p:scale>
        <p:origin x="77" y="2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9" Type="http://schemas.openxmlformats.org/officeDocument/2006/relationships/tags" Target="tags/tag1.xml"/><Relationship Id="rId68" Type="http://schemas.openxmlformats.org/officeDocument/2006/relationships/commentAuthors" Target="commentAuthors.xml"/><Relationship Id="rId67" Type="http://schemas.openxmlformats.org/officeDocument/2006/relationships/tableStyles" Target="tableStyles.xml"/><Relationship Id="rId66" Type="http://schemas.openxmlformats.org/officeDocument/2006/relationships/viewProps" Target="viewProps.xml"/><Relationship Id="rId65" Type="http://schemas.openxmlformats.org/officeDocument/2006/relationships/presProps" Target="presProps.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7.wmf"/></Relationships>
</file>

<file path=ppt/drawings/_rels/vmlDrawing10.vml.rels><?xml version="1.0" encoding="UTF-8" standalone="yes"?>
<Relationships xmlns="http://schemas.openxmlformats.org/package/2006/relationships"><Relationship Id="rId8" Type="http://schemas.openxmlformats.org/officeDocument/2006/relationships/image" Target="../media/image63.wmf"/><Relationship Id="rId7" Type="http://schemas.openxmlformats.org/officeDocument/2006/relationships/image" Target="../media/image62.wmf"/><Relationship Id="rId6" Type="http://schemas.openxmlformats.org/officeDocument/2006/relationships/image" Target="../media/image61.wmf"/><Relationship Id="rId5" Type="http://schemas.openxmlformats.org/officeDocument/2006/relationships/image" Target="../media/image60.wmf"/><Relationship Id="rId4" Type="http://schemas.openxmlformats.org/officeDocument/2006/relationships/image" Target="../media/image59.wmf"/><Relationship Id="rId3" Type="http://schemas.openxmlformats.org/officeDocument/2006/relationships/image" Target="../media/image48.wmf"/><Relationship Id="rId2" Type="http://schemas.openxmlformats.org/officeDocument/2006/relationships/image" Target="../media/image58.wmf"/><Relationship Id="rId1" Type="http://schemas.openxmlformats.org/officeDocument/2006/relationships/image" Target="../media/image57.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5.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71.wmf"/><Relationship Id="rId1" Type="http://schemas.openxmlformats.org/officeDocument/2006/relationships/image" Target="../media/image70.wmf"/></Relationships>
</file>

<file path=ppt/drawings/_rels/vmlDrawing13.vml.rels><?xml version="1.0" encoding="UTF-8" standalone="yes"?>
<Relationships xmlns="http://schemas.openxmlformats.org/package/2006/relationships"><Relationship Id="rId9" Type="http://schemas.openxmlformats.org/officeDocument/2006/relationships/image" Target="../media/image80.wmf"/><Relationship Id="rId8" Type="http://schemas.openxmlformats.org/officeDocument/2006/relationships/image" Target="../media/image79.wmf"/><Relationship Id="rId7" Type="http://schemas.openxmlformats.org/officeDocument/2006/relationships/image" Target="../media/image78.wmf"/><Relationship Id="rId6" Type="http://schemas.openxmlformats.org/officeDocument/2006/relationships/image" Target="../media/image77.wmf"/><Relationship Id="rId5" Type="http://schemas.openxmlformats.org/officeDocument/2006/relationships/image" Target="../media/image76.wmf"/><Relationship Id="rId4" Type="http://schemas.openxmlformats.org/officeDocument/2006/relationships/image" Target="../media/image75.wmf"/><Relationship Id="rId3" Type="http://schemas.openxmlformats.org/officeDocument/2006/relationships/image" Target="../media/image74.wmf"/><Relationship Id="rId2" Type="http://schemas.openxmlformats.org/officeDocument/2006/relationships/image" Target="../media/image73.wmf"/><Relationship Id="rId13" Type="http://schemas.openxmlformats.org/officeDocument/2006/relationships/image" Target="../media/image84.wmf"/><Relationship Id="rId12" Type="http://schemas.openxmlformats.org/officeDocument/2006/relationships/image" Target="../media/image83.wmf"/><Relationship Id="rId11" Type="http://schemas.openxmlformats.org/officeDocument/2006/relationships/image" Target="../media/image82.wmf"/><Relationship Id="rId10" Type="http://schemas.openxmlformats.org/officeDocument/2006/relationships/image" Target="../media/image81.wmf"/><Relationship Id="rId1" Type="http://schemas.openxmlformats.org/officeDocument/2006/relationships/image" Target="../media/image72.wmf"/></Relationships>
</file>

<file path=ppt/drawings/_rels/vmlDrawing14.vml.rels><?xml version="1.0" encoding="UTF-8" standalone="yes"?>
<Relationships xmlns="http://schemas.openxmlformats.org/package/2006/relationships"><Relationship Id="rId7" Type="http://schemas.openxmlformats.org/officeDocument/2006/relationships/image" Target="../media/image91.wmf"/><Relationship Id="rId6" Type="http://schemas.openxmlformats.org/officeDocument/2006/relationships/image" Target="../media/image90.wmf"/><Relationship Id="rId5" Type="http://schemas.openxmlformats.org/officeDocument/2006/relationships/image" Target="../media/image89.wmf"/><Relationship Id="rId4" Type="http://schemas.openxmlformats.org/officeDocument/2006/relationships/image" Target="../media/image88.wmf"/><Relationship Id="rId3" Type="http://schemas.openxmlformats.org/officeDocument/2006/relationships/image" Target="../media/image87.wmf"/><Relationship Id="rId2" Type="http://schemas.openxmlformats.org/officeDocument/2006/relationships/image" Target="../media/image86.wmf"/><Relationship Id="rId1" Type="http://schemas.openxmlformats.org/officeDocument/2006/relationships/image" Target="../media/image85.wmf"/></Relationships>
</file>

<file path=ppt/drawings/_rels/vmlDrawing15.vml.rels><?xml version="1.0" encoding="UTF-8" standalone="yes"?>
<Relationships xmlns="http://schemas.openxmlformats.org/package/2006/relationships"><Relationship Id="rId4" Type="http://schemas.openxmlformats.org/officeDocument/2006/relationships/image" Target="../media/image95.wmf"/><Relationship Id="rId3" Type="http://schemas.openxmlformats.org/officeDocument/2006/relationships/image" Target="../media/image94.wmf"/><Relationship Id="rId2" Type="http://schemas.openxmlformats.org/officeDocument/2006/relationships/image" Target="../media/image93.wmf"/><Relationship Id="rId1" Type="http://schemas.openxmlformats.org/officeDocument/2006/relationships/image" Target="../media/image92.wmf"/></Relationships>
</file>

<file path=ppt/drawings/_rels/vmlDrawing16.vml.rels><?xml version="1.0" encoding="UTF-8" standalone="yes"?>
<Relationships xmlns="http://schemas.openxmlformats.org/package/2006/relationships"><Relationship Id="rId1" Type="http://schemas.openxmlformats.org/officeDocument/2006/relationships/image" Target="../media/image92.wmf"/></Relationships>
</file>

<file path=ppt/drawings/_rels/vmlDrawing17.vml.rels><?xml version="1.0" encoding="UTF-8" standalone="yes"?>
<Relationships xmlns="http://schemas.openxmlformats.org/package/2006/relationships"><Relationship Id="rId5" Type="http://schemas.openxmlformats.org/officeDocument/2006/relationships/image" Target="../media/image101.wmf"/><Relationship Id="rId4" Type="http://schemas.openxmlformats.org/officeDocument/2006/relationships/image" Target="../media/image100.wmf"/><Relationship Id="rId3" Type="http://schemas.openxmlformats.org/officeDocument/2006/relationships/image" Target="../media/image99.wmf"/><Relationship Id="rId2" Type="http://schemas.openxmlformats.org/officeDocument/2006/relationships/image" Target="../media/image98.wmf"/><Relationship Id="rId1" Type="http://schemas.openxmlformats.org/officeDocument/2006/relationships/image" Target="../media/image97.wmf"/></Relationships>
</file>

<file path=ppt/drawings/_rels/vmlDrawing18.vml.rels><?xml version="1.0" encoding="UTF-8" standalone="yes"?>
<Relationships xmlns="http://schemas.openxmlformats.org/package/2006/relationships"><Relationship Id="rId4" Type="http://schemas.openxmlformats.org/officeDocument/2006/relationships/image" Target="../media/image105.wmf"/><Relationship Id="rId3" Type="http://schemas.openxmlformats.org/officeDocument/2006/relationships/image" Target="../media/image104.wmf"/><Relationship Id="rId2" Type="http://schemas.openxmlformats.org/officeDocument/2006/relationships/image" Target="../media/image103.wmf"/><Relationship Id="rId1" Type="http://schemas.openxmlformats.org/officeDocument/2006/relationships/image" Target="../media/image102.wmf"/></Relationships>
</file>

<file path=ppt/drawings/_rels/vmlDrawing19.vml.rels><?xml version="1.0" encoding="UTF-8" standalone="yes"?>
<Relationships xmlns="http://schemas.openxmlformats.org/package/2006/relationships"><Relationship Id="rId5" Type="http://schemas.openxmlformats.org/officeDocument/2006/relationships/image" Target="../media/image110.wmf"/><Relationship Id="rId4" Type="http://schemas.openxmlformats.org/officeDocument/2006/relationships/image" Target="../media/image109.wmf"/><Relationship Id="rId3" Type="http://schemas.openxmlformats.org/officeDocument/2006/relationships/image" Target="../media/image108.wmf"/><Relationship Id="rId2" Type="http://schemas.openxmlformats.org/officeDocument/2006/relationships/image" Target="../media/image107.wmf"/><Relationship Id="rId1" Type="http://schemas.openxmlformats.org/officeDocument/2006/relationships/image" Target="../media/image106.wmf"/></Relationships>
</file>

<file path=ppt/drawings/_rels/vmlDrawing2.vml.rels><?xml version="1.0" encoding="UTF-8" standalone="yes"?>
<Relationships xmlns="http://schemas.openxmlformats.org/package/2006/relationships"><Relationship Id="rId2" Type="http://schemas.openxmlformats.org/officeDocument/2006/relationships/image" Target="../media/image9.wmf"/><Relationship Id="rId1" Type="http://schemas.openxmlformats.org/officeDocument/2006/relationships/image" Target="../media/image8.wmf"/></Relationships>
</file>

<file path=ppt/drawings/_rels/vmlDrawing20.vml.rels><?xml version="1.0" encoding="UTF-8" standalone="yes"?>
<Relationships xmlns="http://schemas.openxmlformats.org/package/2006/relationships"><Relationship Id="rId9" Type="http://schemas.openxmlformats.org/officeDocument/2006/relationships/image" Target="../media/image119.emf"/><Relationship Id="rId8" Type="http://schemas.openxmlformats.org/officeDocument/2006/relationships/image" Target="../media/image118.emf"/><Relationship Id="rId7" Type="http://schemas.openxmlformats.org/officeDocument/2006/relationships/image" Target="../media/image117.emf"/><Relationship Id="rId6" Type="http://schemas.openxmlformats.org/officeDocument/2006/relationships/image" Target="../media/image116.emf"/><Relationship Id="rId5" Type="http://schemas.openxmlformats.org/officeDocument/2006/relationships/image" Target="../media/image115.wmf"/><Relationship Id="rId4" Type="http://schemas.openxmlformats.org/officeDocument/2006/relationships/image" Target="../media/image114.emf"/><Relationship Id="rId3" Type="http://schemas.openxmlformats.org/officeDocument/2006/relationships/image" Target="../media/image113.emf"/><Relationship Id="rId2" Type="http://schemas.openxmlformats.org/officeDocument/2006/relationships/image" Target="../media/image112.emf"/><Relationship Id="rId11" Type="http://schemas.openxmlformats.org/officeDocument/2006/relationships/image" Target="../media/image121.emf"/><Relationship Id="rId10" Type="http://schemas.openxmlformats.org/officeDocument/2006/relationships/image" Target="../media/image120.wmf"/><Relationship Id="rId1" Type="http://schemas.openxmlformats.org/officeDocument/2006/relationships/image" Target="../media/image111.wmf"/></Relationships>
</file>

<file path=ppt/drawings/_rels/vmlDrawing21.vml.rels><?xml version="1.0" encoding="UTF-8" standalone="yes"?>
<Relationships xmlns="http://schemas.openxmlformats.org/package/2006/relationships"><Relationship Id="rId4" Type="http://schemas.openxmlformats.org/officeDocument/2006/relationships/image" Target="../media/image125.wmf"/><Relationship Id="rId3" Type="http://schemas.openxmlformats.org/officeDocument/2006/relationships/image" Target="../media/image124.wmf"/><Relationship Id="rId2" Type="http://schemas.openxmlformats.org/officeDocument/2006/relationships/image" Target="../media/image123.wmf"/><Relationship Id="rId1" Type="http://schemas.openxmlformats.org/officeDocument/2006/relationships/image" Target="../media/image122.wmf"/></Relationships>
</file>

<file path=ppt/drawings/_rels/vmlDrawing22.vml.rels><?xml version="1.0" encoding="UTF-8" standalone="yes"?>
<Relationships xmlns="http://schemas.openxmlformats.org/package/2006/relationships"><Relationship Id="rId4" Type="http://schemas.openxmlformats.org/officeDocument/2006/relationships/image" Target="../media/image129.wmf"/><Relationship Id="rId3" Type="http://schemas.openxmlformats.org/officeDocument/2006/relationships/image" Target="../media/image128.wmf"/><Relationship Id="rId2" Type="http://schemas.openxmlformats.org/officeDocument/2006/relationships/image" Target="../media/image127.wmf"/><Relationship Id="rId1" Type="http://schemas.openxmlformats.org/officeDocument/2006/relationships/image" Target="../media/image126.wmf"/></Relationships>
</file>

<file path=ppt/drawings/_rels/vmlDrawing23.vml.rels><?xml version="1.0" encoding="UTF-8" standalone="yes"?>
<Relationships xmlns="http://schemas.openxmlformats.org/package/2006/relationships"><Relationship Id="rId6" Type="http://schemas.openxmlformats.org/officeDocument/2006/relationships/image" Target="../media/image135.wmf"/><Relationship Id="rId5" Type="http://schemas.openxmlformats.org/officeDocument/2006/relationships/image" Target="../media/image134.wmf"/><Relationship Id="rId4" Type="http://schemas.openxmlformats.org/officeDocument/2006/relationships/image" Target="../media/image133.wmf"/><Relationship Id="rId3" Type="http://schemas.openxmlformats.org/officeDocument/2006/relationships/image" Target="../media/image132.wmf"/><Relationship Id="rId2" Type="http://schemas.openxmlformats.org/officeDocument/2006/relationships/image" Target="../media/image131.wmf"/><Relationship Id="rId1" Type="http://schemas.openxmlformats.org/officeDocument/2006/relationships/image" Target="../media/image130.wmf"/></Relationships>
</file>

<file path=ppt/drawings/_rels/vmlDrawing24.vml.rels><?xml version="1.0" encoding="UTF-8" standalone="yes"?>
<Relationships xmlns="http://schemas.openxmlformats.org/package/2006/relationships"><Relationship Id="rId5" Type="http://schemas.openxmlformats.org/officeDocument/2006/relationships/image" Target="../media/image140.wmf"/><Relationship Id="rId4" Type="http://schemas.openxmlformats.org/officeDocument/2006/relationships/image" Target="../media/image139.wmf"/><Relationship Id="rId3" Type="http://schemas.openxmlformats.org/officeDocument/2006/relationships/image" Target="../media/image138.wmf"/><Relationship Id="rId2" Type="http://schemas.openxmlformats.org/officeDocument/2006/relationships/image" Target="../media/image137.wmf"/><Relationship Id="rId1" Type="http://schemas.openxmlformats.org/officeDocument/2006/relationships/image" Target="../media/image136.wmf"/></Relationships>
</file>

<file path=ppt/drawings/_rels/vmlDrawing25.vml.rels><?xml version="1.0" encoding="UTF-8" standalone="yes"?>
<Relationships xmlns="http://schemas.openxmlformats.org/package/2006/relationships"><Relationship Id="rId2" Type="http://schemas.openxmlformats.org/officeDocument/2006/relationships/image" Target="../media/image145.wmf"/><Relationship Id="rId1" Type="http://schemas.openxmlformats.org/officeDocument/2006/relationships/image" Target="../media/image144.wmf"/></Relationships>
</file>

<file path=ppt/drawings/_rels/vmlDrawing26.vml.rels><?xml version="1.0" encoding="UTF-8" standalone="yes"?>
<Relationships xmlns="http://schemas.openxmlformats.org/package/2006/relationships"><Relationship Id="rId5" Type="http://schemas.openxmlformats.org/officeDocument/2006/relationships/image" Target="../media/image151.wmf"/><Relationship Id="rId4" Type="http://schemas.openxmlformats.org/officeDocument/2006/relationships/image" Target="../media/image150.wmf"/><Relationship Id="rId3" Type="http://schemas.openxmlformats.org/officeDocument/2006/relationships/image" Target="../media/image149.wmf"/><Relationship Id="rId2" Type="http://schemas.openxmlformats.org/officeDocument/2006/relationships/image" Target="../media/image148.wmf"/><Relationship Id="rId1" Type="http://schemas.openxmlformats.org/officeDocument/2006/relationships/image" Target="../media/image147.wmf"/></Relationships>
</file>

<file path=ppt/drawings/_rels/vmlDrawing27.vml.rels><?xml version="1.0" encoding="UTF-8" standalone="yes"?>
<Relationships xmlns="http://schemas.openxmlformats.org/package/2006/relationships"><Relationship Id="rId4" Type="http://schemas.openxmlformats.org/officeDocument/2006/relationships/image" Target="../media/image156.wmf"/><Relationship Id="rId3" Type="http://schemas.openxmlformats.org/officeDocument/2006/relationships/image" Target="../media/image155.wmf"/><Relationship Id="rId2" Type="http://schemas.openxmlformats.org/officeDocument/2006/relationships/image" Target="../media/image154.wmf"/><Relationship Id="rId1" Type="http://schemas.openxmlformats.org/officeDocument/2006/relationships/image" Target="../media/image153.wmf"/></Relationships>
</file>

<file path=ppt/drawings/_rels/vmlDrawing28.vml.rels><?xml version="1.0" encoding="UTF-8" standalone="yes"?>
<Relationships xmlns="http://schemas.openxmlformats.org/package/2006/relationships"><Relationship Id="rId9" Type="http://schemas.openxmlformats.org/officeDocument/2006/relationships/image" Target="../media/image165.wmf"/><Relationship Id="rId8" Type="http://schemas.openxmlformats.org/officeDocument/2006/relationships/image" Target="../media/image164.wmf"/><Relationship Id="rId7" Type="http://schemas.openxmlformats.org/officeDocument/2006/relationships/image" Target="../media/image163.wmf"/><Relationship Id="rId6" Type="http://schemas.openxmlformats.org/officeDocument/2006/relationships/image" Target="../media/image162.wmf"/><Relationship Id="rId5" Type="http://schemas.openxmlformats.org/officeDocument/2006/relationships/image" Target="../media/image161.wmf"/><Relationship Id="rId4" Type="http://schemas.openxmlformats.org/officeDocument/2006/relationships/image" Target="../media/image160.wmf"/><Relationship Id="rId3" Type="http://schemas.openxmlformats.org/officeDocument/2006/relationships/image" Target="../media/image159.wmf"/><Relationship Id="rId2" Type="http://schemas.openxmlformats.org/officeDocument/2006/relationships/image" Target="../media/image158.wmf"/><Relationship Id="rId11" Type="http://schemas.openxmlformats.org/officeDocument/2006/relationships/image" Target="../media/image167.wmf"/><Relationship Id="rId10" Type="http://schemas.openxmlformats.org/officeDocument/2006/relationships/image" Target="../media/image166.wmf"/><Relationship Id="rId1" Type="http://schemas.openxmlformats.org/officeDocument/2006/relationships/image" Target="../media/image157.wmf"/></Relationships>
</file>

<file path=ppt/drawings/_rels/vmlDrawing29.vml.rels><?xml version="1.0" encoding="UTF-8" standalone="yes"?>
<Relationships xmlns="http://schemas.openxmlformats.org/package/2006/relationships"><Relationship Id="rId9" Type="http://schemas.openxmlformats.org/officeDocument/2006/relationships/image" Target="../media/image176.emf"/><Relationship Id="rId8" Type="http://schemas.openxmlformats.org/officeDocument/2006/relationships/image" Target="../media/image175.emf"/><Relationship Id="rId7" Type="http://schemas.openxmlformats.org/officeDocument/2006/relationships/image" Target="../media/image174.wmf"/><Relationship Id="rId6" Type="http://schemas.openxmlformats.org/officeDocument/2006/relationships/image" Target="../media/image173.wmf"/><Relationship Id="rId5" Type="http://schemas.openxmlformats.org/officeDocument/2006/relationships/image" Target="../media/image172.wmf"/><Relationship Id="rId4" Type="http://schemas.openxmlformats.org/officeDocument/2006/relationships/image" Target="../media/image171.wmf"/><Relationship Id="rId3" Type="http://schemas.openxmlformats.org/officeDocument/2006/relationships/image" Target="../media/image170.wmf"/><Relationship Id="rId2" Type="http://schemas.openxmlformats.org/officeDocument/2006/relationships/image" Target="../media/image169.wmf"/><Relationship Id="rId10" Type="http://schemas.openxmlformats.org/officeDocument/2006/relationships/image" Target="../media/image177.emf"/><Relationship Id="rId1" Type="http://schemas.openxmlformats.org/officeDocument/2006/relationships/image" Target="../media/image168.wmf"/></Relationships>
</file>

<file path=ppt/drawings/_rels/vmlDrawing3.vml.rels><?xml version="1.0" encoding="UTF-8" standalone="yes"?>
<Relationships xmlns="http://schemas.openxmlformats.org/package/2006/relationships"><Relationship Id="rId8" Type="http://schemas.openxmlformats.org/officeDocument/2006/relationships/image" Target="../media/image17.wmf"/><Relationship Id="rId7" Type="http://schemas.openxmlformats.org/officeDocument/2006/relationships/image" Target="../media/image16.wmf"/><Relationship Id="rId6" Type="http://schemas.openxmlformats.org/officeDocument/2006/relationships/image" Target="../media/image15.wmf"/><Relationship Id="rId5" Type="http://schemas.openxmlformats.org/officeDocument/2006/relationships/image" Target="../media/image14.wmf"/><Relationship Id="rId4" Type="http://schemas.openxmlformats.org/officeDocument/2006/relationships/image" Target="../media/image13.wmf"/><Relationship Id="rId3" Type="http://schemas.openxmlformats.org/officeDocument/2006/relationships/image" Target="../media/image12.wmf"/><Relationship Id="rId2" Type="http://schemas.openxmlformats.org/officeDocument/2006/relationships/image" Target="../media/image11.wmf"/><Relationship Id="rId1" Type="http://schemas.openxmlformats.org/officeDocument/2006/relationships/image" Target="../media/image10.wmf"/></Relationships>
</file>

<file path=ppt/drawings/_rels/vmlDrawing30.vml.rels><?xml version="1.0" encoding="UTF-8" standalone="yes"?>
<Relationships xmlns="http://schemas.openxmlformats.org/package/2006/relationships"><Relationship Id="rId3" Type="http://schemas.openxmlformats.org/officeDocument/2006/relationships/image" Target="../media/image182.wmf"/><Relationship Id="rId2" Type="http://schemas.openxmlformats.org/officeDocument/2006/relationships/image" Target="../media/image181.wmf"/><Relationship Id="rId1" Type="http://schemas.openxmlformats.org/officeDocument/2006/relationships/image" Target="../media/image180.wmf"/></Relationships>
</file>

<file path=ppt/drawings/_rels/vmlDrawing31.vml.rels><?xml version="1.0" encoding="UTF-8" standalone="yes"?>
<Relationships xmlns="http://schemas.openxmlformats.org/package/2006/relationships"><Relationship Id="rId9" Type="http://schemas.openxmlformats.org/officeDocument/2006/relationships/image" Target="../media/image191.wmf"/><Relationship Id="rId8" Type="http://schemas.openxmlformats.org/officeDocument/2006/relationships/image" Target="../media/image190.wmf"/><Relationship Id="rId7" Type="http://schemas.openxmlformats.org/officeDocument/2006/relationships/image" Target="../media/image189.wmf"/><Relationship Id="rId6" Type="http://schemas.openxmlformats.org/officeDocument/2006/relationships/image" Target="../media/image188.wmf"/><Relationship Id="rId5" Type="http://schemas.openxmlformats.org/officeDocument/2006/relationships/image" Target="../media/image187.wmf"/><Relationship Id="rId4" Type="http://schemas.openxmlformats.org/officeDocument/2006/relationships/image" Target="../media/image186.wmf"/><Relationship Id="rId3" Type="http://schemas.openxmlformats.org/officeDocument/2006/relationships/image" Target="../media/image185.wmf"/><Relationship Id="rId2" Type="http://schemas.openxmlformats.org/officeDocument/2006/relationships/image" Target="../media/image184.wmf"/><Relationship Id="rId14" Type="http://schemas.openxmlformats.org/officeDocument/2006/relationships/image" Target="../media/image195.wmf"/><Relationship Id="rId13" Type="http://schemas.openxmlformats.org/officeDocument/2006/relationships/image" Target="../media/image48.wmf"/><Relationship Id="rId12" Type="http://schemas.openxmlformats.org/officeDocument/2006/relationships/image" Target="../media/image194.wmf"/><Relationship Id="rId11" Type="http://schemas.openxmlformats.org/officeDocument/2006/relationships/image" Target="../media/image193.wmf"/><Relationship Id="rId10" Type="http://schemas.openxmlformats.org/officeDocument/2006/relationships/image" Target="../media/image192.wmf"/><Relationship Id="rId1" Type="http://schemas.openxmlformats.org/officeDocument/2006/relationships/image" Target="../media/image183.wmf"/></Relationships>
</file>

<file path=ppt/drawings/_rels/vmlDrawing32.vml.rels><?xml version="1.0" encoding="UTF-8" standalone="yes"?>
<Relationships xmlns="http://schemas.openxmlformats.org/package/2006/relationships"><Relationship Id="rId6" Type="http://schemas.openxmlformats.org/officeDocument/2006/relationships/image" Target="../media/image48.wmf"/><Relationship Id="rId5" Type="http://schemas.openxmlformats.org/officeDocument/2006/relationships/image" Target="../media/image200.wmf"/><Relationship Id="rId4" Type="http://schemas.openxmlformats.org/officeDocument/2006/relationships/image" Target="../media/image199.wmf"/><Relationship Id="rId3" Type="http://schemas.openxmlformats.org/officeDocument/2006/relationships/image" Target="../media/image198.wmf"/><Relationship Id="rId2" Type="http://schemas.openxmlformats.org/officeDocument/2006/relationships/image" Target="../media/image197.wmf"/><Relationship Id="rId1" Type="http://schemas.openxmlformats.org/officeDocument/2006/relationships/image" Target="../media/image196.wmf"/></Relationships>
</file>

<file path=ppt/drawings/_rels/vmlDrawing33.vml.rels><?xml version="1.0" encoding="UTF-8" standalone="yes"?>
<Relationships xmlns="http://schemas.openxmlformats.org/package/2006/relationships"><Relationship Id="rId2" Type="http://schemas.openxmlformats.org/officeDocument/2006/relationships/image" Target="../media/image202.wmf"/><Relationship Id="rId1" Type="http://schemas.openxmlformats.org/officeDocument/2006/relationships/image" Target="../media/image201.wmf"/></Relationships>
</file>

<file path=ppt/drawings/_rels/vmlDrawing34.vml.rels><?xml version="1.0" encoding="UTF-8" standalone="yes"?>
<Relationships xmlns="http://schemas.openxmlformats.org/package/2006/relationships"><Relationship Id="rId5" Type="http://schemas.openxmlformats.org/officeDocument/2006/relationships/image" Target="../media/image48.wmf"/><Relationship Id="rId4" Type="http://schemas.openxmlformats.org/officeDocument/2006/relationships/image" Target="../media/image206.wmf"/><Relationship Id="rId3" Type="http://schemas.openxmlformats.org/officeDocument/2006/relationships/image" Target="../media/image205.wmf"/><Relationship Id="rId2" Type="http://schemas.openxmlformats.org/officeDocument/2006/relationships/image" Target="../media/image204.wmf"/><Relationship Id="rId1" Type="http://schemas.openxmlformats.org/officeDocument/2006/relationships/image" Target="../media/image203.wmf"/></Relationships>
</file>

<file path=ppt/drawings/_rels/vmlDrawing35.vml.rels><?xml version="1.0" encoding="UTF-8" standalone="yes"?>
<Relationships xmlns="http://schemas.openxmlformats.org/package/2006/relationships"><Relationship Id="rId6" Type="http://schemas.openxmlformats.org/officeDocument/2006/relationships/image" Target="../media/image214.wmf"/><Relationship Id="rId5" Type="http://schemas.openxmlformats.org/officeDocument/2006/relationships/image" Target="../media/image213.wmf"/><Relationship Id="rId4" Type="http://schemas.openxmlformats.org/officeDocument/2006/relationships/image" Target="../media/image212.wmf"/><Relationship Id="rId3" Type="http://schemas.openxmlformats.org/officeDocument/2006/relationships/image" Target="../media/image211.wmf"/><Relationship Id="rId2" Type="http://schemas.openxmlformats.org/officeDocument/2006/relationships/image" Target="../media/image210.wmf"/><Relationship Id="rId1" Type="http://schemas.openxmlformats.org/officeDocument/2006/relationships/image" Target="../media/image209.wmf"/></Relationships>
</file>

<file path=ppt/drawings/_rels/vmlDrawing36.vml.rels><?xml version="1.0" encoding="UTF-8" standalone="yes"?>
<Relationships xmlns="http://schemas.openxmlformats.org/package/2006/relationships"><Relationship Id="rId4" Type="http://schemas.openxmlformats.org/officeDocument/2006/relationships/image" Target="../media/image220.emf"/><Relationship Id="rId3" Type="http://schemas.openxmlformats.org/officeDocument/2006/relationships/image" Target="../media/image219.emf"/><Relationship Id="rId2" Type="http://schemas.openxmlformats.org/officeDocument/2006/relationships/image" Target="../media/image218.wmf"/><Relationship Id="rId1" Type="http://schemas.openxmlformats.org/officeDocument/2006/relationships/image" Target="../media/image217.emf"/></Relationships>
</file>

<file path=ppt/drawings/_rels/vmlDrawing4.vml.rels><?xml version="1.0" encoding="UTF-8" standalone="yes"?>
<Relationships xmlns="http://schemas.openxmlformats.org/package/2006/relationships"><Relationship Id="rId8" Type="http://schemas.openxmlformats.org/officeDocument/2006/relationships/image" Target="../media/image25.wmf"/><Relationship Id="rId7" Type="http://schemas.openxmlformats.org/officeDocument/2006/relationships/image" Target="../media/image24.wmf"/><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45.wmf"/><Relationship Id="rId2" Type="http://schemas.openxmlformats.org/officeDocument/2006/relationships/image" Target="../media/image44.wmf"/><Relationship Id="rId1" Type="http://schemas.openxmlformats.org/officeDocument/2006/relationships/image" Target="../media/image43.wmf"/></Relationships>
</file>

<file path=ppt/drawings/_rels/vmlDrawing6.vml.rels><?xml version="1.0" encoding="UTF-8" standalone="yes"?>
<Relationships xmlns="http://schemas.openxmlformats.org/package/2006/relationships"><Relationship Id="rId1" Type="http://schemas.openxmlformats.org/officeDocument/2006/relationships/image" Target="../media/image46.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47.wmf"/></Relationships>
</file>

<file path=ppt/drawings/_rels/vmlDrawing8.vml.rels><?xml version="1.0" encoding="UTF-8" standalone="yes"?>
<Relationships xmlns="http://schemas.openxmlformats.org/package/2006/relationships"><Relationship Id="rId5" Type="http://schemas.openxmlformats.org/officeDocument/2006/relationships/image" Target="../media/image52.wmf"/><Relationship Id="rId4" Type="http://schemas.openxmlformats.org/officeDocument/2006/relationships/image" Target="../media/image51.wmf"/><Relationship Id="rId3" Type="http://schemas.openxmlformats.org/officeDocument/2006/relationships/image" Target="../media/image50.wmf"/><Relationship Id="rId2" Type="http://schemas.openxmlformats.org/officeDocument/2006/relationships/image" Target="../media/image49.wmf"/><Relationship Id="rId1" Type="http://schemas.openxmlformats.org/officeDocument/2006/relationships/image" Target="../media/image48.wmf"/></Relationships>
</file>

<file path=ppt/drawings/_rels/vmlDrawing9.vml.rels><?xml version="1.0" encoding="UTF-8" standalone="yes"?>
<Relationships xmlns="http://schemas.openxmlformats.org/package/2006/relationships"><Relationship Id="rId4" Type="http://schemas.openxmlformats.org/officeDocument/2006/relationships/image" Target="../media/image56.wmf"/><Relationship Id="rId3" Type="http://schemas.openxmlformats.org/officeDocument/2006/relationships/image" Target="../media/image55.wmf"/><Relationship Id="rId2" Type="http://schemas.openxmlformats.org/officeDocument/2006/relationships/image" Target="../media/image54.wmf"/><Relationship Id="rId1" Type="http://schemas.openxmlformats.org/officeDocument/2006/relationships/image" Target="../media/image53.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2A48B96-639E-45A3-A0BA-2464DFDB1FA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837353-30EB-4A48-80EB-173D804AEFB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sz="1100" dirty="0"/>
          </a:p>
        </p:txBody>
      </p:sp>
      <p:sp>
        <p:nvSpPr>
          <p:cNvPr id="4" name="灯片编号占位符 3"/>
          <p:cNvSpPr>
            <a:spLocks noGrp="1"/>
          </p:cNvSpPr>
          <p:nvPr>
            <p:ph type="sldNum" sz="quarter" idx="5"/>
          </p:nvPr>
        </p:nvSpPr>
        <p:spPr/>
        <p:txBody>
          <a:bodyPr/>
          <a:lstStyle/>
          <a:p>
            <a:fld id="{796B194D-9F97-428B-8071-F9DB31D5FD2A}" type="slidenum">
              <a:rPr lang="zh-CN" altLang="en-US" smtClean="0"/>
            </a:fld>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5"/>
          </p:nvPr>
        </p:nvSpPr>
        <p:spPr/>
        <p:txBody>
          <a:bodyPr/>
          <a:lstStyle/>
          <a:p>
            <a:fld id="{796B194D-9F97-428B-8071-F9DB31D5FD2A}"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96B194D-9F97-428B-8071-F9DB31D5FD2A}"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5"/>
          </p:nvPr>
        </p:nvSpPr>
        <p:spPr/>
        <p:txBody>
          <a:bodyPr/>
          <a:lstStyle/>
          <a:p>
            <a:fld id="{796B194D-9F97-428B-8071-F9DB31D5FD2A}"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5"/>
          </p:nvPr>
        </p:nvSpPr>
        <p:spPr/>
        <p:txBody>
          <a:bodyPr/>
          <a:lstStyle/>
          <a:p>
            <a:fld id="{796B194D-9F97-428B-8071-F9DB31D5FD2A}"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5"/>
          </p:nvPr>
        </p:nvSpPr>
        <p:spPr/>
        <p:txBody>
          <a:bodyPr/>
          <a:lstStyle/>
          <a:p>
            <a:fld id="{796B194D-9F97-428B-8071-F9DB31D5FD2A}"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96B194D-9F97-428B-8071-F9DB31D5FD2A}"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96B194D-9F97-428B-8071-F9DB31D5FD2A}"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96B194D-9F97-428B-8071-F9DB31D5FD2A}"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96B194D-9F97-428B-8071-F9DB31D5FD2A}"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96B194D-9F97-428B-8071-F9DB31D5FD2A}"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96B194D-9F97-428B-8071-F9DB31D5FD2A}"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5"/>
          </p:nvPr>
        </p:nvSpPr>
        <p:spPr/>
        <p:txBody>
          <a:bodyPr/>
          <a:lstStyle/>
          <a:p>
            <a:fld id="{796B194D-9F97-428B-8071-F9DB31D5FD2A}"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5"/>
          </p:nvPr>
        </p:nvSpPr>
        <p:spPr/>
        <p:txBody>
          <a:bodyPr/>
          <a:lstStyle/>
          <a:p>
            <a:fld id="{796B194D-9F97-428B-8071-F9DB31D5FD2A}"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5"/>
          </p:nvPr>
        </p:nvSpPr>
        <p:spPr/>
        <p:txBody>
          <a:bodyPr/>
          <a:lstStyle/>
          <a:p>
            <a:fld id="{796B194D-9F97-428B-8071-F9DB31D5FD2A}"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5"/>
          </p:nvPr>
        </p:nvSpPr>
        <p:spPr/>
        <p:txBody>
          <a:bodyPr/>
          <a:lstStyle/>
          <a:p>
            <a:fld id="{796B194D-9F97-428B-8071-F9DB31D5FD2A}"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796B194D-9F97-428B-8071-F9DB31D5FD2A}"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5"/>
          </p:nvPr>
        </p:nvSpPr>
        <p:spPr/>
        <p:txBody>
          <a:bodyPr/>
          <a:lstStyle/>
          <a:p>
            <a:fld id="{796B194D-9F97-428B-8071-F9DB31D5FD2A}"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endParaRPr lang="en-US" altLang="zh-CN" dirty="0"/>
          </a:p>
        </p:txBody>
      </p:sp>
      <p:sp>
        <p:nvSpPr>
          <p:cNvPr id="4" name="灯片编号占位符 3"/>
          <p:cNvSpPr>
            <a:spLocks noGrp="1"/>
          </p:cNvSpPr>
          <p:nvPr>
            <p:ph type="sldNum" sz="quarter" idx="5"/>
          </p:nvPr>
        </p:nvSpPr>
        <p:spPr/>
        <p:txBody>
          <a:bodyPr/>
          <a:lstStyle/>
          <a:p>
            <a:fld id="{796B194D-9F97-428B-8071-F9DB31D5FD2A}"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endParaRPr lang="zh-CN" altLang="en-US"/>
          </a:p>
        </p:txBody>
      </p:sp>
      <p:sp>
        <p:nvSpPr>
          <p:cNvPr id="3" name="副标题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p>
            <a:fld id="{A5A3D16A-7D73-49B4-9B8A-CA2EBA1CDD8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11EA583-3DD9-4D3D-80E1-7F2481EAEA43}" type="slidenum">
              <a:rPr lang="zh-CN" altLang="en-US" smtClean="0"/>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5A3D16A-7D73-49B4-9B8A-CA2EBA1CDD8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11EA583-3DD9-4D3D-80E1-7F2481EAEA43}" type="slidenum">
              <a:rPr lang="zh-CN" altLang="en-US" smtClean="0"/>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8724900" y="365125"/>
            <a:ext cx="2628900" cy="5811838"/>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838200" y="365125"/>
            <a:ext cx="7734300" cy="5811838"/>
          </a:xfrm>
        </p:spPr>
        <p:txBody>
          <a:bodyPr vert="eaVert"/>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5A3D16A-7D73-49B4-9B8A-CA2EBA1CDD8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11EA583-3DD9-4D3D-80E1-7F2481EAEA43}" type="slidenum">
              <a:rPr lang="zh-CN" altLang="en-US" smtClean="0"/>
            </a:fld>
            <a:endParaRPr lang="zh-CN" alt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10"/>
          </p:nvPr>
        </p:nvSpPr>
        <p:spPr/>
        <p:txBody>
          <a:bodyPr/>
          <a:lstStyle/>
          <a:p>
            <a:fld id="{A5A3D16A-7D73-49B4-9B8A-CA2EBA1CDD8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11EA583-3DD9-4D3D-80E1-7F2481EAEA43}"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endParaRPr lang="zh-CN" altLang="en-US"/>
          </a:p>
        </p:txBody>
      </p:sp>
      <p:sp>
        <p:nvSpPr>
          <p:cNvPr id="3" name="文本占位符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p>
            <a:fld id="{A5A3D16A-7D73-49B4-9B8A-CA2EBA1CDD86}"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311EA583-3DD9-4D3D-80E1-7F2481EAEA43}"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838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内容占位符 3"/>
          <p:cNvSpPr>
            <a:spLocks noGrp="1"/>
          </p:cNvSpPr>
          <p:nvPr>
            <p:ph sz="half" idx="2"/>
          </p:nvPr>
        </p:nvSpPr>
        <p:spPr>
          <a:xfrm>
            <a:off x="6172200" y="1825625"/>
            <a:ext cx="5181600" cy="435133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日期占位符 4"/>
          <p:cNvSpPr>
            <a:spLocks noGrp="1"/>
          </p:cNvSpPr>
          <p:nvPr>
            <p:ph type="dt" sz="half" idx="10"/>
          </p:nvPr>
        </p:nvSpPr>
        <p:spPr/>
        <p:txBody>
          <a:bodyPr/>
          <a:lstStyle/>
          <a:p>
            <a:fld id="{A5A3D16A-7D73-49B4-9B8A-CA2EBA1CDD8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11EA583-3DD9-4D3D-80E1-7F2481EAEA43}"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839788" y="2505075"/>
            <a:ext cx="5157787"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5" name="文本占位符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6172200" y="2505075"/>
            <a:ext cx="5183188" cy="3684588"/>
          </a:xfrm>
        </p:spPr>
        <p:txBody>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7" name="日期占位符 6"/>
          <p:cNvSpPr>
            <a:spLocks noGrp="1"/>
          </p:cNvSpPr>
          <p:nvPr>
            <p:ph type="dt" sz="half" idx="10"/>
          </p:nvPr>
        </p:nvSpPr>
        <p:spPr/>
        <p:txBody>
          <a:bodyPr/>
          <a:lstStyle/>
          <a:p>
            <a:fld id="{A5A3D16A-7D73-49B4-9B8A-CA2EBA1CDD86}"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311EA583-3DD9-4D3D-80E1-7F2481EAEA43}"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2"/>
          <p:cNvSpPr>
            <a:spLocks noGrp="1"/>
          </p:cNvSpPr>
          <p:nvPr>
            <p:ph type="dt" sz="half" idx="10"/>
          </p:nvPr>
        </p:nvSpPr>
        <p:spPr/>
        <p:txBody>
          <a:bodyPr/>
          <a:lstStyle/>
          <a:p>
            <a:fld id="{A5A3D16A-7D73-49B4-9B8A-CA2EBA1CDD86}"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311EA583-3DD9-4D3D-80E1-7F2481EAEA43}"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A5A3D16A-7D73-49B4-9B8A-CA2EBA1CDD86}"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311EA583-3DD9-4D3D-80E1-7F2481EAEA43}"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内容占位符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5A3D16A-7D73-49B4-9B8A-CA2EBA1CDD8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11EA583-3DD9-4D3D-80E1-7F2481EAEA43}"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endParaRPr lang="zh-CN" altLang="en-US"/>
          </a:p>
        </p:txBody>
      </p:sp>
      <p:sp>
        <p:nvSpPr>
          <p:cNvPr id="3" name="图片占位符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endParaRPr lang="zh-CN" altLang="en-US"/>
          </a:p>
        </p:txBody>
      </p:sp>
      <p:sp>
        <p:nvSpPr>
          <p:cNvPr id="5" name="日期占位符 4"/>
          <p:cNvSpPr>
            <a:spLocks noGrp="1"/>
          </p:cNvSpPr>
          <p:nvPr>
            <p:ph type="dt" sz="half" idx="10"/>
          </p:nvPr>
        </p:nvSpPr>
        <p:spPr/>
        <p:txBody>
          <a:bodyPr/>
          <a:lstStyle/>
          <a:p>
            <a:fld id="{A5A3D16A-7D73-49B4-9B8A-CA2EBA1CDD86}"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311EA583-3DD9-4D3D-80E1-7F2481EAEA43}"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endParaRPr lang="zh-CN" altLang="en-US"/>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endParaRPr lang="zh-CN" altLang="en-US"/>
          </a:p>
          <a:p>
            <a:pPr lvl="1"/>
            <a:r>
              <a:rPr lang="zh-CN" altLang="en-US"/>
              <a:t>二级</a:t>
            </a:r>
            <a:endParaRPr lang="zh-CN" altLang="en-US"/>
          </a:p>
          <a:p>
            <a:pPr lvl="2"/>
            <a:r>
              <a:rPr lang="zh-CN" altLang="en-US"/>
              <a:t>三级</a:t>
            </a:r>
            <a:endParaRPr lang="zh-CN" altLang="en-US"/>
          </a:p>
          <a:p>
            <a:pPr lvl="3"/>
            <a:r>
              <a:rPr lang="zh-CN" altLang="en-US"/>
              <a:t>四级</a:t>
            </a:r>
            <a:endParaRPr lang="zh-CN" altLang="en-US"/>
          </a:p>
          <a:p>
            <a:pPr lvl="4"/>
            <a:r>
              <a:rPr lang="zh-CN" altLang="en-US"/>
              <a:t>五级</a:t>
            </a:r>
            <a:endParaRPr lang="zh-CN" altLang="en-US"/>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A3D16A-7D73-49B4-9B8A-CA2EBA1CDD86}" type="datetimeFigureOut">
              <a:rPr lang="zh-CN" altLang="en-US" smtClean="0"/>
            </a:fld>
            <a:endParaRPr lang="zh-CN" altLang="en-US"/>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11EA583-3DD9-4D3D-80E1-7F2481EAEA43}"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image" Target="../media/image33.png"/><Relationship Id="rId1" Type="http://schemas.openxmlformats.org/officeDocument/2006/relationships/image" Target="../media/image32.png"/></Relationships>
</file>

<file path=ppt/slides/_rels/slide11.xml.rels><?xml version="1.0" encoding="UTF-8" standalone="yes"?>
<Relationships xmlns="http://schemas.openxmlformats.org/package/2006/relationships"><Relationship Id="rId5" Type="http://schemas.openxmlformats.org/officeDocument/2006/relationships/notesSlide" Target="../notesSlides/notesSlide7.xml"/><Relationship Id="rId4" Type="http://schemas.openxmlformats.org/officeDocument/2006/relationships/slideLayout" Target="../slideLayouts/slideLayout2.xml"/><Relationship Id="rId3" Type="http://schemas.microsoft.com/office/2007/relationships/hdphoto" Target="../media/image5.wdp"/><Relationship Id="rId2" Type="http://schemas.openxmlformats.org/officeDocument/2006/relationships/image" Target="../media/image4.png"/><Relationship Id="rId1" Type="http://schemas.openxmlformats.org/officeDocument/2006/relationships/image" Target="../media/image3.jpeg"/></Relationships>
</file>

<file path=ppt/slides/_rels/slide12.xml.rels><?xml version="1.0" encoding="UTF-8" standalone="yes"?>
<Relationships xmlns="http://schemas.openxmlformats.org/package/2006/relationships"><Relationship Id="rId6" Type="http://schemas.openxmlformats.org/officeDocument/2006/relationships/notesSlide" Target="../notesSlides/notesSlide8.xml"/><Relationship Id="rId5" Type="http://schemas.openxmlformats.org/officeDocument/2006/relationships/slideLayout" Target="../slideLayouts/slideLayout2.xml"/><Relationship Id="rId4" Type="http://schemas.openxmlformats.org/officeDocument/2006/relationships/image" Target="../media/image36.png"/><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image" Target="../media/image6.png"/></Relationships>
</file>

<file path=ppt/slides/_rels/slide13.xml.rels><?xml version="1.0" encoding="UTF-8" standalone="yes"?>
<Relationships xmlns="http://schemas.openxmlformats.org/package/2006/relationships"><Relationship Id="rId5" Type="http://schemas.openxmlformats.org/officeDocument/2006/relationships/notesSlide" Target="../notesSlides/notesSlide9.xml"/><Relationship Id="rId4" Type="http://schemas.openxmlformats.org/officeDocument/2006/relationships/slideLayout" Target="../slideLayouts/slideLayout2.xml"/><Relationship Id="rId3" Type="http://schemas.openxmlformats.org/officeDocument/2006/relationships/image" Target="../media/image38.png"/><Relationship Id="rId2" Type="http://schemas.openxmlformats.org/officeDocument/2006/relationships/image" Target="../media/image37.png"/><Relationship Id="rId1" Type="http://schemas.openxmlformats.org/officeDocument/2006/relationships/image" Target="../media/image6.png"/></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15.xml.rels><?xml version="1.0" encoding="UTF-8" standalone="yes"?>
<Relationships xmlns="http://schemas.openxmlformats.org/package/2006/relationships"><Relationship Id="rId5" Type="http://schemas.openxmlformats.org/officeDocument/2006/relationships/notesSlide" Target="../notesSlides/notesSlide11.xml"/><Relationship Id="rId4" Type="http://schemas.openxmlformats.org/officeDocument/2006/relationships/slideLayout" Target="../slideLayouts/slideLayout2.xml"/><Relationship Id="rId3" Type="http://schemas.microsoft.com/office/2007/relationships/hdphoto" Target="../media/image5.wdp"/><Relationship Id="rId2" Type="http://schemas.openxmlformats.org/officeDocument/2006/relationships/image" Target="../media/image4.png"/><Relationship Id="rId1" Type="http://schemas.openxmlformats.org/officeDocument/2006/relationships/image" Target="../media/image3.jpeg"/></Relationships>
</file>

<file path=ppt/slides/_rels/slide16.xml.rels><?xml version="1.0" encoding="UTF-8" standalone="yes"?>
<Relationships xmlns="http://schemas.openxmlformats.org/package/2006/relationships"><Relationship Id="rId4" Type="http://schemas.openxmlformats.org/officeDocument/2006/relationships/notesSlide" Target="../notesSlides/notesSlide12.xml"/><Relationship Id="rId3" Type="http://schemas.openxmlformats.org/officeDocument/2006/relationships/slideLayout" Target="../slideLayouts/slideLayout2.xml"/><Relationship Id="rId2" Type="http://schemas.openxmlformats.org/officeDocument/2006/relationships/image" Target="../media/image39.png"/><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4" Type="http://schemas.openxmlformats.org/officeDocument/2006/relationships/notesSlide" Target="../notesSlides/notesSlide13.xml"/><Relationship Id="rId3" Type="http://schemas.openxmlformats.org/officeDocument/2006/relationships/slideLayout" Target="../slideLayouts/slideLayout2.xml"/><Relationship Id="rId2" Type="http://schemas.openxmlformats.org/officeDocument/2006/relationships/image" Target="../media/image40.png"/><Relationship Id="rId1" Type="http://schemas.openxmlformats.org/officeDocument/2006/relationships/image" Target="../media/image6.png"/></Relationships>
</file>

<file path=ppt/slides/_rels/slide18.xml.rels><?xml version="1.0" encoding="UTF-8" standalone="yes"?>
<Relationships xmlns="http://schemas.openxmlformats.org/package/2006/relationships"><Relationship Id="rId5" Type="http://schemas.openxmlformats.org/officeDocument/2006/relationships/notesSlide" Target="../notesSlides/notesSlide14.xml"/><Relationship Id="rId4" Type="http://schemas.openxmlformats.org/officeDocument/2006/relationships/slideLayout" Target="../slideLayouts/slideLayout2.xml"/><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image" Target="../media/image6.png"/></Relationships>
</file>

<file path=ppt/slides/_rels/slide19.xml.rels><?xml version="1.0" encoding="UTF-8" standalone="yes"?>
<Relationships xmlns="http://schemas.openxmlformats.org/package/2006/relationships"><Relationship Id="rId5" Type="http://schemas.openxmlformats.org/officeDocument/2006/relationships/notesSlide" Target="../notesSlides/notesSlide15.xml"/><Relationship Id="rId4" Type="http://schemas.openxmlformats.org/officeDocument/2006/relationships/slideLayout" Target="../slideLayouts/slideLayout2.xml"/><Relationship Id="rId3" Type="http://schemas.microsoft.com/office/2007/relationships/hdphoto" Target="../media/image5.wdp"/><Relationship Id="rId2" Type="http://schemas.openxmlformats.org/officeDocument/2006/relationships/image" Target="../media/image4.png"/><Relationship Id="rId1" Type="http://schemas.openxmlformats.org/officeDocument/2006/relationships/image" Target="../media/image3.jpeg"/></Relationships>
</file>

<file path=ppt/slides/_rels/slide2.xml.rels><?xml version="1.0" encoding="UTF-8" standalone="yes"?>
<Relationships xmlns="http://schemas.openxmlformats.org/package/2006/relationships"><Relationship Id="rId5" Type="http://schemas.openxmlformats.org/officeDocument/2006/relationships/notesSlide" Target="../notesSlides/notesSlide2.xml"/><Relationship Id="rId4" Type="http://schemas.openxmlformats.org/officeDocument/2006/relationships/slideLayout" Target="../slideLayouts/slideLayout2.xml"/><Relationship Id="rId3" Type="http://schemas.microsoft.com/office/2007/relationships/hdphoto" Target="../media/image5.wdp"/><Relationship Id="rId2" Type="http://schemas.openxmlformats.org/officeDocument/2006/relationships/image" Target="../media/image4.png"/><Relationship Id="rId1" Type="http://schemas.openxmlformats.org/officeDocument/2006/relationships/image" Target="../media/image3.jpeg"/></Relationships>
</file>

<file path=ppt/slides/_rels/slide20.xml.rels><?xml version="1.0" encoding="UTF-8" standalone="yes"?>
<Relationships xmlns="http://schemas.openxmlformats.org/package/2006/relationships"><Relationship Id="rId9" Type="http://schemas.openxmlformats.org/officeDocument/2006/relationships/slideLayout" Target="../slideLayouts/slideLayout6.xml"/><Relationship Id="rId8" Type="http://schemas.openxmlformats.org/officeDocument/2006/relationships/image" Target="../media/image6.png"/><Relationship Id="rId7" Type="http://schemas.openxmlformats.org/officeDocument/2006/relationships/image" Target="../media/image45.wmf"/><Relationship Id="rId6" Type="http://schemas.openxmlformats.org/officeDocument/2006/relationships/oleObject" Target="../embeddings/oleObject22.bin"/><Relationship Id="rId5" Type="http://schemas.openxmlformats.org/officeDocument/2006/relationships/slide" Target="slide1.xml"/><Relationship Id="rId4" Type="http://schemas.openxmlformats.org/officeDocument/2006/relationships/image" Target="../media/image44.wmf"/><Relationship Id="rId3" Type="http://schemas.openxmlformats.org/officeDocument/2006/relationships/oleObject" Target="../embeddings/oleObject21.bin"/><Relationship Id="rId2" Type="http://schemas.openxmlformats.org/officeDocument/2006/relationships/image" Target="../media/image43.wmf"/><Relationship Id="rId11" Type="http://schemas.openxmlformats.org/officeDocument/2006/relationships/notesSlide" Target="../notesSlides/notesSlide16.xml"/><Relationship Id="rId10" Type="http://schemas.openxmlformats.org/officeDocument/2006/relationships/vmlDrawing" Target="../drawings/vmlDrawing5.vml"/><Relationship Id="rId1" Type="http://schemas.openxmlformats.org/officeDocument/2006/relationships/oleObject" Target="../embeddings/oleObject20.bin"/></Relationships>
</file>

<file path=ppt/slides/_rels/slide21.xml.rels><?xml version="1.0" encoding="UTF-8" standalone="yes"?>
<Relationships xmlns="http://schemas.openxmlformats.org/package/2006/relationships"><Relationship Id="rId6" Type="http://schemas.openxmlformats.org/officeDocument/2006/relationships/vmlDrawing" Target="../drawings/vmlDrawing6.vml"/><Relationship Id="rId5" Type="http://schemas.openxmlformats.org/officeDocument/2006/relationships/slideLayout" Target="../slideLayouts/slideLayout6.xml"/><Relationship Id="rId4" Type="http://schemas.openxmlformats.org/officeDocument/2006/relationships/image" Target="../media/image6.png"/><Relationship Id="rId3" Type="http://schemas.openxmlformats.org/officeDocument/2006/relationships/slide" Target="slide1.xml"/><Relationship Id="rId2" Type="http://schemas.openxmlformats.org/officeDocument/2006/relationships/image" Target="../media/image46.wmf"/><Relationship Id="rId1" Type="http://schemas.openxmlformats.org/officeDocument/2006/relationships/oleObject" Target="../embeddings/oleObject23.bin"/></Relationships>
</file>

<file path=ppt/slides/_rels/slide22.xml.rels><?xml version="1.0" encoding="UTF-8" standalone="yes"?>
<Relationships xmlns="http://schemas.openxmlformats.org/package/2006/relationships"><Relationship Id="rId5" Type="http://schemas.openxmlformats.org/officeDocument/2006/relationships/vmlDrawing" Target="../drawings/vmlDrawing7.vml"/><Relationship Id="rId4" Type="http://schemas.openxmlformats.org/officeDocument/2006/relationships/slideLayout" Target="../slideLayouts/slideLayout6.xml"/><Relationship Id="rId3" Type="http://schemas.openxmlformats.org/officeDocument/2006/relationships/image" Target="../media/image6.png"/><Relationship Id="rId2" Type="http://schemas.openxmlformats.org/officeDocument/2006/relationships/image" Target="../media/image47.wmf"/><Relationship Id="rId1" Type="http://schemas.openxmlformats.org/officeDocument/2006/relationships/oleObject" Target="../embeddings/oleObject24.bin"/></Relationships>
</file>

<file path=ppt/slides/_rels/slide23.xml.rels><?xml version="1.0" encoding="UTF-8" standalone="yes"?>
<Relationships xmlns="http://schemas.openxmlformats.org/package/2006/relationships"><Relationship Id="rId9" Type="http://schemas.openxmlformats.org/officeDocument/2006/relationships/image" Target="../media/image51.wmf"/><Relationship Id="rId8" Type="http://schemas.openxmlformats.org/officeDocument/2006/relationships/oleObject" Target="../embeddings/oleObject29.bin"/><Relationship Id="rId7" Type="http://schemas.openxmlformats.org/officeDocument/2006/relationships/image" Target="../media/image50.wmf"/><Relationship Id="rId6" Type="http://schemas.openxmlformats.org/officeDocument/2006/relationships/oleObject" Target="../embeddings/oleObject28.bin"/><Relationship Id="rId5" Type="http://schemas.openxmlformats.org/officeDocument/2006/relationships/image" Target="../media/image49.wmf"/><Relationship Id="rId4" Type="http://schemas.openxmlformats.org/officeDocument/2006/relationships/oleObject" Target="../embeddings/oleObject27.bin"/><Relationship Id="rId3" Type="http://schemas.openxmlformats.org/officeDocument/2006/relationships/oleObject" Target="../embeddings/oleObject26.bin"/><Relationship Id="rId2" Type="http://schemas.openxmlformats.org/officeDocument/2006/relationships/image" Target="../media/image48.wmf"/><Relationship Id="rId14" Type="http://schemas.openxmlformats.org/officeDocument/2006/relationships/vmlDrawing" Target="../drawings/vmlDrawing8.vml"/><Relationship Id="rId13" Type="http://schemas.openxmlformats.org/officeDocument/2006/relationships/slideLayout" Target="../slideLayouts/slideLayout6.xml"/><Relationship Id="rId12" Type="http://schemas.openxmlformats.org/officeDocument/2006/relationships/image" Target="../media/image6.png"/><Relationship Id="rId11" Type="http://schemas.openxmlformats.org/officeDocument/2006/relationships/image" Target="../media/image52.wmf"/><Relationship Id="rId10" Type="http://schemas.openxmlformats.org/officeDocument/2006/relationships/oleObject" Target="../embeddings/oleObject30.bin"/><Relationship Id="rId1" Type="http://schemas.openxmlformats.org/officeDocument/2006/relationships/oleObject" Target="../embeddings/oleObject25.bin"/></Relationships>
</file>

<file path=ppt/slides/_rels/slide24.xml.rels><?xml version="1.0" encoding="UTF-8" standalone="yes"?>
<Relationships xmlns="http://schemas.openxmlformats.org/package/2006/relationships"><Relationship Id="rId9" Type="http://schemas.openxmlformats.org/officeDocument/2006/relationships/image" Target="../media/image6.png"/><Relationship Id="rId8" Type="http://schemas.openxmlformats.org/officeDocument/2006/relationships/image" Target="../media/image56.wmf"/><Relationship Id="rId7" Type="http://schemas.openxmlformats.org/officeDocument/2006/relationships/oleObject" Target="../embeddings/oleObject34.bin"/><Relationship Id="rId6" Type="http://schemas.openxmlformats.org/officeDocument/2006/relationships/image" Target="../media/image55.wmf"/><Relationship Id="rId5" Type="http://schemas.openxmlformats.org/officeDocument/2006/relationships/oleObject" Target="../embeddings/oleObject33.bin"/><Relationship Id="rId4" Type="http://schemas.openxmlformats.org/officeDocument/2006/relationships/image" Target="../media/image54.wmf"/><Relationship Id="rId3" Type="http://schemas.openxmlformats.org/officeDocument/2006/relationships/oleObject" Target="../embeddings/oleObject32.bin"/><Relationship Id="rId2" Type="http://schemas.openxmlformats.org/officeDocument/2006/relationships/image" Target="../media/image53.wmf"/><Relationship Id="rId11" Type="http://schemas.openxmlformats.org/officeDocument/2006/relationships/vmlDrawing" Target="../drawings/vmlDrawing9.vml"/><Relationship Id="rId10" Type="http://schemas.openxmlformats.org/officeDocument/2006/relationships/slideLayout" Target="../slideLayouts/slideLayout7.xml"/><Relationship Id="rId1" Type="http://schemas.openxmlformats.org/officeDocument/2006/relationships/oleObject" Target="../embeddings/oleObject31.bin"/></Relationships>
</file>

<file path=ppt/slides/_rels/slide25.xml.rels><?xml version="1.0" encoding="UTF-8" standalone="yes"?>
<Relationships xmlns="http://schemas.openxmlformats.org/package/2006/relationships"><Relationship Id="rId9" Type="http://schemas.openxmlformats.org/officeDocument/2006/relationships/oleObject" Target="../embeddings/oleObject39.bin"/><Relationship Id="rId8" Type="http://schemas.openxmlformats.org/officeDocument/2006/relationships/image" Target="../media/image59.wmf"/><Relationship Id="rId7" Type="http://schemas.openxmlformats.org/officeDocument/2006/relationships/oleObject" Target="../embeddings/oleObject38.bin"/><Relationship Id="rId6" Type="http://schemas.openxmlformats.org/officeDocument/2006/relationships/image" Target="../media/image48.wmf"/><Relationship Id="rId5" Type="http://schemas.openxmlformats.org/officeDocument/2006/relationships/oleObject" Target="../embeddings/oleObject37.bin"/><Relationship Id="rId4" Type="http://schemas.openxmlformats.org/officeDocument/2006/relationships/image" Target="../media/image58.wmf"/><Relationship Id="rId3" Type="http://schemas.openxmlformats.org/officeDocument/2006/relationships/oleObject" Target="../embeddings/oleObject36.bin"/><Relationship Id="rId20" Type="http://schemas.openxmlformats.org/officeDocument/2006/relationships/vmlDrawing" Target="../drawings/vmlDrawing10.vml"/><Relationship Id="rId2" Type="http://schemas.openxmlformats.org/officeDocument/2006/relationships/image" Target="../media/image57.wmf"/><Relationship Id="rId19" Type="http://schemas.openxmlformats.org/officeDocument/2006/relationships/slideLayout" Target="../slideLayouts/slideLayout7.xml"/><Relationship Id="rId18" Type="http://schemas.openxmlformats.org/officeDocument/2006/relationships/image" Target="../media/image6.png"/><Relationship Id="rId17" Type="http://schemas.openxmlformats.org/officeDocument/2006/relationships/image" Target="../media/image64.png"/><Relationship Id="rId16" Type="http://schemas.openxmlformats.org/officeDocument/2006/relationships/image" Target="../media/image63.wmf"/><Relationship Id="rId15" Type="http://schemas.openxmlformats.org/officeDocument/2006/relationships/oleObject" Target="../embeddings/oleObject42.bin"/><Relationship Id="rId14" Type="http://schemas.openxmlformats.org/officeDocument/2006/relationships/image" Target="../media/image62.wmf"/><Relationship Id="rId13" Type="http://schemas.openxmlformats.org/officeDocument/2006/relationships/oleObject" Target="../embeddings/oleObject41.bin"/><Relationship Id="rId12" Type="http://schemas.openxmlformats.org/officeDocument/2006/relationships/image" Target="../media/image61.wmf"/><Relationship Id="rId11" Type="http://schemas.openxmlformats.org/officeDocument/2006/relationships/oleObject" Target="../embeddings/oleObject40.bin"/><Relationship Id="rId10" Type="http://schemas.openxmlformats.org/officeDocument/2006/relationships/image" Target="../media/image60.wmf"/><Relationship Id="rId1" Type="http://schemas.openxmlformats.org/officeDocument/2006/relationships/oleObject" Target="../embeddings/oleObject35.bin"/></Relationships>
</file>

<file path=ppt/slides/_rels/slide26.xml.rels><?xml version="1.0" encoding="UTF-8" standalone="yes"?>
<Relationships xmlns="http://schemas.openxmlformats.org/package/2006/relationships"><Relationship Id="rId9" Type="http://schemas.openxmlformats.org/officeDocument/2006/relationships/image" Target="../media/image69.png"/><Relationship Id="rId8" Type="http://schemas.openxmlformats.org/officeDocument/2006/relationships/image" Target="../media/image6.png"/><Relationship Id="rId7" Type="http://schemas.openxmlformats.org/officeDocument/2006/relationships/image" Target="../media/image68.wmf"/><Relationship Id="rId6" Type="http://schemas.openxmlformats.org/officeDocument/2006/relationships/oleObject" Target="../embeddings/oleObject45.bin"/><Relationship Id="rId5" Type="http://schemas.openxmlformats.org/officeDocument/2006/relationships/image" Target="../media/image67.wmf"/><Relationship Id="rId4" Type="http://schemas.openxmlformats.org/officeDocument/2006/relationships/oleObject" Target="../embeddings/oleObject44.bin"/><Relationship Id="rId3" Type="http://schemas.openxmlformats.org/officeDocument/2006/relationships/image" Target="../media/image66.png"/><Relationship Id="rId2" Type="http://schemas.openxmlformats.org/officeDocument/2006/relationships/image" Target="../media/image65.wmf"/><Relationship Id="rId11" Type="http://schemas.openxmlformats.org/officeDocument/2006/relationships/vmlDrawing" Target="../drawings/vmlDrawing11.vml"/><Relationship Id="rId10" Type="http://schemas.openxmlformats.org/officeDocument/2006/relationships/slideLayout" Target="../slideLayouts/slideLayout7.xml"/><Relationship Id="rId1" Type="http://schemas.openxmlformats.org/officeDocument/2006/relationships/oleObject" Target="../embeddings/oleObject43.bin"/></Relationships>
</file>

<file path=ppt/slides/_rels/slide27.xml.rels><?xml version="1.0" encoding="UTF-8" standalone="yes"?>
<Relationships xmlns="http://schemas.openxmlformats.org/package/2006/relationships"><Relationship Id="rId5" Type="http://schemas.openxmlformats.org/officeDocument/2006/relationships/notesSlide" Target="../notesSlides/notesSlide17.xml"/><Relationship Id="rId4" Type="http://schemas.openxmlformats.org/officeDocument/2006/relationships/slideLayout" Target="../slideLayouts/slideLayout2.xml"/><Relationship Id="rId3" Type="http://schemas.microsoft.com/office/2007/relationships/hdphoto" Target="../media/image5.wdp"/><Relationship Id="rId2" Type="http://schemas.openxmlformats.org/officeDocument/2006/relationships/image" Target="../media/image4.png"/><Relationship Id="rId1" Type="http://schemas.openxmlformats.org/officeDocument/2006/relationships/image" Target="../media/image3.jpeg"/></Relationships>
</file>

<file path=ppt/slides/_rels/slide28.xml.rels><?xml version="1.0" encoding="UTF-8" standalone="yes"?>
<Relationships xmlns="http://schemas.openxmlformats.org/package/2006/relationships"><Relationship Id="rId7" Type="http://schemas.openxmlformats.org/officeDocument/2006/relationships/vmlDrawing" Target="../drawings/vmlDrawing12.vml"/><Relationship Id="rId6" Type="http://schemas.openxmlformats.org/officeDocument/2006/relationships/slideLayout" Target="../slideLayouts/slideLayout6.xml"/><Relationship Id="rId5" Type="http://schemas.openxmlformats.org/officeDocument/2006/relationships/image" Target="../media/image6.png"/><Relationship Id="rId4" Type="http://schemas.openxmlformats.org/officeDocument/2006/relationships/image" Target="../media/image71.wmf"/><Relationship Id="rId3" Type="http://schemas.openxmlformats.org/officeDocument/2006/relationships/oleObject" Target="../embeddings/oleObject47.bin"/><Relationship Id="rId2" Type="http://schemas.openxmlformats.org/officeDocument/2006/relationships/image" Target="../media/image70.wmf"/><Relationship Id="rId1" Type="http://schemas.openxmlformats.org/officeDocument/2006/relationships/oleObject" Target="../embeddings/oleObject46.bin"/></Relationships>
</file>

<file path=ppt/slides/_rels/slide29.xml.rels><?xml version="1.0" encoding="UTF-8" standalone="yes"?>
<Relationships xmlns="http://schemas.openxmlformats.org/package/2006/relationships"><Relationship Id="rId9" Type="http://schemas.openxmlformats.org/officeDocument/2006/relationships/oleObject" Target="../embeddings/oleObject52.bin"/><Relationship Id="rId8" Type="http://schemas.openxmlformats.org/officeDocument/2006/relationships/image" Target="../media/image75.wmf"/><Relationship Id="rId7" Type="http://schemas.openxmlformats.org/officeDocument/2006/relationships/oleObject" Target="../embeddings/oleObject51.bin"/><Relationship Id="rId6" Type="http://schemas.openxmlformats.org/officeDocument/2006/relationships/image" Target="../media/image74.wmf"/><Relationship Id="rId5" Type="http://schemas.openxmlformats.org/officeDocument/2006/relationships/oleObject" Target="../embeddings/oleObject50.bin"/><Relationship Id="rId4" Type="http://schemas.openxmlformats.org/officeDocument/2006/relationships/image" Target="../media/image73.wmf"/><Relationship Id="rId3" Type="http://schemas.openxmlformats.org/officeDocument/2006/relationships/oleObject" Target="../embeddings/oleObject49.bin"/><Relationship Id="rId29" Type="http://schemas.openxmlformats.org/officeDocument/2006/relationships/vmlDrawing" Target="../drawings/vmlDrawing13.vml"/><Relationship Id="rId28" Type="http://schemas.openxmlformats.org/officeDocument/2006/relationships/slideLayout" Target="../slideLayouts/slideLayout6.xml"/><Relationship Id="rId27" Type="http://schemas.openxmlformats.org/officeDocument/2006/relationships/image" Target="../media/image6.png"/><Relationship Id="rId26" Type="http://schemas.openxmlformats.org/officeDocument/2006/relationships/image" Target="../media/image84.wmf"/><Relationship Id="rId25" Type="http://schemas.openxmlformats.org/officeDocument/2006/relationships/oleObject" Target="../embeddings/oleObject60.bin"/><Relationship Id="rId24" Type="http://schemas.openxmlformats.org/officeDocument/2006/relationships/image" Target="../media/image83.wmf"/><Relationship Id="rId23" Type="http://schemas.openxmlformats.org/officeDocument/2006/relationships/oleObject" Target="../embeddings/oleObject59.bin"/><Relationship Id="rId22" Type="http://schemas.openxmlformats.org/officeDocument/2006/relationships/image" Target="../media/image82.wmf"/><Relationship Id="rId21" Type="http://schemas.openxmlformats.org/officeDocument/2006/relationships/oleObject" Target="../embeddings/oleObject58.bin"/><Relationship Id="rId20" Type="http://schemas.openxmlformats.org/officeDocument/2006/relationships/image" Target="../media/image81.wmf"/><Relationship Id="rId2" Type="http://schemas.openxmlformats.org/officeDocument/2006/relationships/image" Target="../media/image72.wmf"/><Relationship Id="rId19" Type="http://schemas.openxmlformats.org/officeDocument/2006/relationships/oleObject" Target="../embeddings/oleObject57.bin"/><Relationship Id="rId18" Type="http://schemas.openxmlformats.org/officeDocument/2006/relationships/image" Target="../media/image80.wmf"/><Relationship Id="rId17" Type="http://schemas.openxmlformats.org/officeDocument/2006/relationships/oleObject" Target="../embeddings/oleObject56.bin"/><Relationship Id="rId16" Type="http://schemas.openxmlformats.org/officeDocument/2006/relationships/image" Target="../media/image79.wmf"/><Relationship Id="rId15" Type="http://schemas.openxmlformats.org/officeDocument/2006/relationships/oleObject" Target="../embeddings/oleObject55.bin"/><Relationship Id="rId14" Type="http://schemas.openxmlformats.org/officeDocument/2006/relationships/image" Target="../media/image78.wmf"/><Relationship Id="rId13" Type="http://schemas.openxmlformats.org/officeDocument/2006/relationships/oleObject" Target="../embeddings/oleObject54.bin"/><Relationship Id="rId12" Type="http://schemas.openxmlformats.org/officeDocument/2006/relationships/image" Target="../media/image77.wmf"/><Relationship Id="rId11" Type="http://schemas.openxmlformats.org/officeDocument/2006/relationships/oleObject" Target="../embeddings/oleObject53.bin"/><Relationship Id="rId10" Type="http://schemas.openxmlformats.org/officeDocument/2006/relationships/image" Target="../media/image76.wmf"/><Relationship Id="rId1" Type="http://schemas.openxmlformats.org/officeDocument/2006/relationships/oleObject" Target="../embeddings/oleObject48.bin"/></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30.xml.rels><?xml version="1.0" encoding="UTF-8" standalone="yes"?>
<Relationships xmlns="http://schemas.openxmlformats.org/package/2006/relationships"><Relationship Id="rId9" Type="http://schemas.openxmlformats.org/officeDocument/2006/relationships/oleObject" Target="../embeddings/oleObject65.bin"/><Relationship Id="rId8" Type="http://schemas.openxmlformats.org/officeDocument/2006/relationships/image" Target="../media/image88.wmf"/><Relationship Id="rId7" Type="http://schemas.openxmlformats.org/officeDocument/2006/relationships/oleObject" Target="../embeddings/oleObject64.bin"/><Relationship Id="rId6" Type="http://schemas.openxmlformats.org/officeDocument/2006/relationships/image" Target="../media/image87.wmf"/><Relationship Id="rId5" Type="http://schemas.openxmlformats.org/officeDocument/2006/relationships/oleObject" Target="../embeddings/oleObject63.bin"/><Relationship Id="rId4" Type="http://schemas.openxmlformats.org/officeDocument/2006/relationships/image" Target="../media/image86.wmf"/><Relationship Id="rId3" Type="http://schemas.openxmlformats.org/officeDocument/2006/relationships/oleObject" Target="../embeddings/oleObject62.bin"/><Relationship Id="rId2" Type="http://schemas.openxmlformats.org/officeDocument/2006/relationships/image" Target="../media/image85.wmf"/><Relationship Id="rId17" Type="http://schemas.openxmlformats.org/officeDocument/2006/relationships/vmlDrawing" Target="../drawings/vmlDrawing14.vml"/><Relationship Id="rId16" Type="http://schemas.openxmlformats.org/officeDocument/2006/relationships/slideLayout" Target="../slideLayouts/slideLayout7.xml"/><Relationship Id="rId15" Type="http://schemas.openxmlformats.org/officeDocument/2006/relationships/image" Target="../media/image6.png"/><Relationship Id="rId14" Type="http://schemas.openxmlformats.org/officeDocument/2006/relationships/image" Target="../media/image91.wmf"/><Relationship Id="rId13" Type="http://schemas.openxmlformats.org/officeDocument/2006/relationships/oleObject" Target="../embeddings/oleObject67.bin"/><Relationship Id="rId12" Type="http://schemas.openxmlformats.org/officeDocument/2006/relationships/image" Target="../media/image90.wmf"/><Relationship Id="rId11" Type="http://schemas.openxmlformats.org/officeDocument/2006/relationships/oleObject" Target="../embeddings/oleObject66.bin"/><Relationship Id="rId10" Type="http://schemas.openxmlformats.org/officeDocument/2006/relationships/image" Target="../media/image89.wmf"/><Relationship Id="rId1" Type="http://schemas.openxmlformats.org/officeDocument/2006/relationships/oleObject" Target="../embeddings/oleObject61.bin"/></Relationships>
</file>

<file path=ppt/slides/_rels/slide31.xml.rels><?xml version="1.0" encoding="UTF-8" standalone="yes"?>
<Relationships xmlns="http://schemas.openxmlformats.org/package/2006/relationships"><Relationship Id="rId9" Type="http://schemas.openxmlformats.org/officeDocument/2006/relationships/image" Target="../media/image6.png"/><Relationship Id="rId8" Type="http://schemas.openxmlformats.org/officeDocument/2006/relationships/image" Target="../media/image95.wmf"/><Relationship Id="rId7" Type="http://schemas.openxmlformats.org/officeDocument/2006/relationships/oleObject" Target="../embeddings/oleObject71.bin"/><Relationship Id="rId6" Type="http://schemas.openxmlformats.org/officeDocument/2006/relationships/image" Target="../media/image94.wmf"/><Relationship Id="rId5" Type="http://schemas.openxmlformats.org/officeDocument/2006/relationships/oleObject" Target="../embeddings/oleObject70.bin"/><Relationship Id="rId4" Type="http://schemas.openxmlformats.org/officeDocument/2006/relationships/image" Target="../media/image93.wmf"/><Relationship Id="rId3" Type="http://schemas.openxmlformats.org/officeDocument/2006/relationships/oleObject" Target="../embeddings/oleObject69.bin"/><Relationship Id="rId2" Type="http://schemas.openxmlformats.org/officeDocument/2006/relationships/image" Target="../media/image92.wmf"/><Relationship Id="rId11" Type="http://schemas.openxmlformats.org/officeDocument/2006/relationships/vmlDrawing" Target="../drawings/vmlDrawing15.vml"/><Relationship Id="rId10" Type="http://schemas.openxmlformats.org/officeDocument/2006/relationships/slideLayout" Target="../slideLayouts/slideLayout7.xml"/><Relationship Id="rId1" Type="http://schemas.openxmlformats.org/officeDocument/2006/relationships/oleObject" Target="../embeddings/oleObject68.bin"/></Relationships>
</file>

<file path=ppt/slides/_rels/slide32.xml.rels><?xml version="1.0" encoding="UTF-8" standalone="yes"?>
<Relationships xmlns="http://schemas.openxmlformats.org/package/2006/relationships"><Relationship Id="rId8" Type="http://schemas.openxmlformats.org/officeDocument/2006/relationships/vmlDrawing" Target="../drawings/vmlDrawing16.vml"/><Relationship Id="rId7"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oleObject" Target="../embeddings/oleObject74.bin"/><Relationship Id="rId4" Type="http://schemas.openxmlformats.org/officeDocument/2006/relationships/oleObject" Target="../embeddings/oleObject73.bin"/><Relationship Id="rId3" Type="http://schemas.openxmlformats.org/officeDocument/2006/relationships/image" Target="../media/image92.wmf"/><Relationship Id="rId2" Type="http://schemas.openxmlformats.org/officeDocument/2006/relationships/oleObject" Target="../embeddings/oleObject72.bin"/><Relationship Id="rId1" Type="http://schemas.openxmlformats.org/officeDocument/2006/relationships/image" Target="../media/image96.png"/></Relationships>
</file>

<file path=ppt/slides/_rels/slide33.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34.xml.rels><?xml version="1.0" encoding="UTF-8" standalone="yes"?>
<Relationships xmlns="http://schemas.openxmlformats.org/package/2006/relationships"><Relationship Id="rId9" Type="http://schemas.openxmlformats.org/officeDocument/2006/relationships/oleObject" Target="../embeddings/oleObject79.bin"/><Relationship Id="rId8" Type="http://schemas.openxmlformats.org/officeDocument/2006/relationships/image" Target="../media/image100.wmf"/><Relationship Id="rId7" Type="http://schemas.openxmlformats.org/officeDocument/2006/relationships/oleObject" Target="../embeddings/oleObject78.bin"/><Relationship Id="rId6" Type="http://schemas.openxmlformats.org/officeDocument/2006/relationships/image" Target="../media/image99.wmf"/><Relationship Id="rId5" Type="http://schemas.openxmlformats.org/officeDocument/2006/relationships/oleObject" Target="../embeddings/oleObject77.bin"/><Relationship Id="rId4" Type="http://schemas.openxmlformats.org/officeDocument/2006/relationships/image" Target="../media/image98.wmf"/><Relationship Id="rId3" Type="http://schemas.openxmlformats.org/officeDocument/2006/relationships/oleObject" Target="../embeddings/oleObject76.bin"/><Relationship Id="rId2" Type="http://schemas.openxmlformats.org/officeDocument/2006/relationships/image" Target="../media/image97.wmf"/><Relationship Id="rId13" Type="http://schemas.openxmlformats.org/officeDocument/2006/relationships/vmlDrawing" Target="../drawings/vmlDrawing17.vml"/><Relationship Id="rId12" Type="http://schemas.openxmlformats.org/officeDocument/2006/relationships/slideLayout" Target="../slideLayouts/slideLayout7.xml"/><Relationship Id="rId11" Type="http://schemas.openxmlformats.org/officeDocument/2006/relationships/image" Target="../media/image6.png"/><Relationship Id="rId10" Type="http://schemas.openxmlformats.org/officeDocument/2006/relationships/image" Target="../media/image101.wmf"/><Relationship Id="rId1" Type="http://schemas.openxmlformats.org/officeDocument/2006/relationships/oleObject" Target="../embeddings/oleObject75.bin"/></Relationships>
</file>

<file path=ppt/slides/_rels/slide35.xml.rels><?xml version="1.0" encoding="UTF-8" standalone="yes"?>
<Relationships xmlns="http://schemas.openxmlformats.org/package/2006/relationships"><Relationship Id="rId9" Type="http://schemas.openxmlformats.org/officeDocument/2006/relationships/image" Target="../media/image6.png"/><Relationship Id="rId8" Type="http://schemas.openxmlformats.org/officeDocument/2006/relationships/image" Target="../media/image105.wmf"/><Relationship Id="rId7" Type="http://schemas.openxmlformats.org/officeDocument/2006/relationships/oleObject" Target="../embeddings/oleObject83.bin"/><Relationship Id="rId6" Type="http://schemas.openxmlformats.org/officeDocument/2006/relationships/image" Target="../media/image104.wmf"/><Relationship Id="rId5" Type="http://schemas.openxmlformats.org/officeDocument/2006/relationships/oleObject" Target="../embeddings/oleObject82.bin"/><Relationship Id="rId4" Type="http://schemas.openxmlformats.org/officeDocument/2006/relationships/image" Target="../media/image103.wmf"/><Relationship Id="rId3" Type="http://schemas.openxmlformats.org/officeDocument/2006/relationships/oleObject" Target="../embeddings/oleObject81.bin"/><Relationship Id="rId2" Type="http://schemas.openxmlformats.org/officeDocument/2006/relationships/image" Target="../media/image102.wmf"/><Relationship Id="rId11" Type="http://schemas.openxmlformats.org/officeDocument/2006/relationships/vmlDrawing" Target="../drawings/vmlDrawing18.vml"/><Relationship Id="rId10" Type="http://schemas.openxmlformats.org/officeDocument/2006/relationships/slideLayout" Target="../slideLayouts/slideLayout7.xml"/><Relationship Id="rId1" Type="http://schemas.openxmlformats.org/officeDocument/2006/relationships/oleObject" Target="../embeddings/oleObject80.bin"/></Relationships>
</file>

<file path=ppt/slides/_rels/slide36.xml.rels><?xml version="1.0" encoding="UTF-8" standalone="yes"?>
<Relationships xmlns="http://schemas.openxmlformats.org/package/2006/relationships"><Relationship Id="rId9" Type="http://schemas.openxmlformats.org/officeDocument/2006/relationships/oleObject" Target="../embeddings/oleObject88.bin"/><Relationship Id="rId8" Type="http://schemas.openxmlformats.org/officeDocument/2006/relationships/image" Target="../media/image109.wmf"/><Relationship Id="rId7" Type="http://schemas.openxmlformats.org/officeDocument/2006/relationships/oleObject" Target="../embeddings/oleObject87.bin"/><Relationship Id="rId6" Type="http://schemas.openxmlformats.org/officeDocument/2006/relationships/image" Target="../media/image108.wmf"/><Relationship Id="rId5" Type="http://schemas.openxmlformats.org/officeDocument/2006/relationships/oleObject" Target="../embeddings/oleObject86.bin"/><Relationship Id="rId4" Type="http://schemas.openxmlformats.org/officeDocument/2006/relationships/image" Target="../media/image107.wmf"/><Relationship Id="rId3" Type="http://schemas.openxmlformats.org/officeDocument/2006/relationships/oleObject" Target="../embeddings/oleObject85.bin"/><Relationship Id="rId2" Type="http://schemas.openxmlformats.org/officeDocument/2006/relationships/image" Target="../media/image106.wmf"/><Relationship Id="rId13" Type="http://schemas.openxmlformats.org/officeDocument/2006/relationships/vmlDrawing" Target="../drawings/vmlDrawing19.vml"/><Relationship Id="rId12" Type="http://schemas.openxmlformats.org/officeDocument/2006/relationships/slideLayout" Target="../slideLayouts/slideLayout7.xml"/><Relationship Id="rId11" Type="http://schemas.openxmlformats.org/officeDocument/2006/relationships/image" Target="../media/image6.png"/><Relationship Id="rId10" Type="http://schemas.openxmlformats.org/officeDocument/2006/relationships/image" Target="../media/image110.wmf"/><Relationship Id="rId1" Type="http://schemas.openxmlformats.org/officeDocument/2006/relationships/oleObject" Target="../embeddings/oleObject84.bin"/></Relationships>
</file>

<file path=ppt/slides/_rels/slide37.xml.rels><?xml version="1.0" encoding="UTF-8" standalone="yes"?>
<Relationships xmlns="http://schemas.openxmlformats.org/package/2006/relationships"><Relationship Id="rId9" Type="http://schemas.openxmlformats.org/officeDocument/2006/relationships/oleObject" Target="../embeddings/oleObject93.bin"/><Relationship Id="rId8" Type="http://schemas.openxmlformats.org/officeDocument/2006/relationships/image" Target="../media/image114.emf"/><Relationship Id="rId7" Type="http://schemas.openxmlformats.org/officeDocument/2006/relationships/oleObject" Target="../embeddings/oleObject92.bin"/><Relationship Id="rId6" Type="http://schemas.openxmlformats.org/officeDocument/2006/relationships/image" Target="../media/image113.emf"/><Relationship Id="rId5" Type="http://schemas.openxmlformats.org/officeDocument/2006/relationships/oleObject" Target="../embeddings/oleObject91.bin"/><Relationship Id="rId4" Type="http://schemas.openxmlformats.org/officeDocument/2006/relationships/image" Target="../media/image112.emf"/><Relationship Id="rId3" Type="http://schemas.openxmlformats.org/officeDocument/2006/relationships/oleObject" Target="../embeddings/oleObject90.bin"/><Relationship Id="rId25" Type="http://schemas.openxmlformats.org/officeDocument/2006/relationships/vmlDrawing" Target="../drawings/vmlDrawing20.vml"/><Relationship Id="rId24" Type="http://schemas.openxmlformats.org/officeDocument/2006/relationships/slideLayout" Target="../slideLayouts/slideLayout7.xml"/><Relationship Id="rId23" Type="http://schemas.openxmlformats.org/officeDocument/2006/relationships/image" Target="../media/image6.png"/><Relationship Id="rId22" Type="http://schemas.openxmlformats.org/officeDocument/2006/relationships/image" Target="../media/image121.emf"/><Relationship Id="rId21" Type="http://schemas.openxmlformats.org/officeDocument/2006/relationships/oleObject" Target="../embeddings/oleObject99.bin"/><Relationship Id="rId20" Type="http://schemas.openxmlformats.org/officeDocument/2006/relationships/image" Target="../media/image120.wmf"/><Relationship Id="rId2" Type="http://schemas.openxmlformats.org/officeDocument/2006/relationships/image" Target="../media/image111.wmf"/><Relationship Id="rId19" Type="http://schemas.openxmlformats.org/officeDocument/2006/relationships/oleObject" Target="../embeddings/oleObject98.bin"/><Relationship Id="rId18" Type="http://schemas.openxmlformats.org/officeDocument/2006/relationships/image" Target="../media/image119.emf"/><Relationship Id="rId17" Type="http://schemas.openxmlformats.org/officeDocument/2006/relationships/oleObject" Target="../embeddings/oleObject97.bin"/><Relationship Id="rId16" Type="http://schemas.openxmlformats.org/officeDocument/2006/relationships/image" Target="../media/image118.emf"/><Relationship Id="rId15" Type="http://schemas.openxmlformats.org/officeDocument/2006/relationships/oleObject" Target="../embeddings/oleObject96.bin"/><Relationship Id="rId14" Type="http://schemas.openxmlformats.org/officeDocument/2006/relationships/image" Target="../media/image117.emf"/><Relationship Id="rId13" Type="http://schemas.openxmlformats.org/officeDocument/2006/relationships/oleObject" Target="../embeddings/oleObject95.bin"/><Relationship Id="rId12" Type="http://schemas.openxmlformats.org/officeDocument/2006/relationships/image" Target="../media/image116.emf"/><Relationship Id="rId11" Type="http://schemas.openxmlformats.org/officeDocument/2006/relationships/oleObject" Target="../embeddings/oleObject94.bin"/><Relationship Id="rId10" Type="http://schemas.openxmlformats.org/officeDocument/2006/relationships/image" Target="../media/image115.wmf"/><Relationship Id="rId1" Type="http://schemas.openxmlformats.org/officeDocument/2006/relationships/oleObject" Target="../embeddings/oleObject89.bin"/></Relationships>
</file>

<file path=ppt/slides/_rels/slide38.xml.rels><?xml version="1.0" encoding="UTF-8" standalone="yes"?>
<Relationships xmlns="http://schemas.openxmlformats.org/package/2006/relationships"><Relationship Id="rId9" Type="http://schemas.openxmlformats.org/officeDocument/2006/relationships/image" Target="../media/image125.wmf"/><Relationship Id="rId8" Type="http://schemas.openxmlformats.org/officeDocument/2006/relationships/oleObject" Target="../embeddings/oleObject103.bin"/><Relationship Id="rId7" Type="http://schemas.openxmlformats.org/officeDocument/2006/relationships/image" Target="../media/image124.wmf"/><Relationship Id="rId6" Type="http://schemas.openxmlformats.org/officeDocument/2006/relationships/oleObject" Target="../embeddings/oleObject102.bin"/><Relationship Id="rId5" Type="http://schemas.openxmlformats.org/officeDocument/2006/relationships/slide" Target="slide37.xml"/><Relationship Id="rId4" Type="http://schemas.openxmlformats.org/officeDocument/2006/relationships/image" Target="../media/image123.wmf"/><Relationship Id="rId3" Type="http://schemas.openxmlformats.org/officeDocument/2006/relationships/oleObject" Target="../embeddings/oleObject101.bin"/><Relationship Id="rId2" Type="http://schemas.openxmlformats.org/officeDocument/2006/relationships/image" Target="../media/image122.wmf"/><Relationship Id="rId12" Type="http://schemas.openxmlformats.org/officeDocument/2006/relationships/vmlDrawing" Target="../drawings/vmlDrawing21.vml"/><Relationship Id="rId11" Type="http://schemas.openxmlformats.org/officeDocument/2006/relationships/slideLayout" Target="../slideLayouts/slideLayout6.xml"/><Relationship Id="rId10" Type="http://schemas.openxmlformats.org/officeDocument/2006/relationships/image" Target="../media/image6.png"/><Relationship Id="rId1" Type="http://schemas.openxmlformats.org/officeDocument/2006/relationships/oleObject" Target="../embeddings/oleObject100.bin"/></Relationships>
</file>

<file path=ppt/slides/_rels/slide39.xml.rels><?xml version="1.0" encoding="UTF-8" standalone="yes"?>
<Relationships xmlns="http://schemas.openxmlformats.org/package/2006/relationships"><Relationship Id="rId9" Type="http://schemas.openxmlformats.org/officeDocument/2006/relationships/image" Target="../media/image129.wmf"/><Relationship Id="rId8" Type="http://schemas.openxmlformats.org/officeDocument/2006/relationships/oleObject" Target="../embeddings/oleObject107.bin"/><Relationship Id="rId7" Type="http://schemas.openxmlformats.org/officeDocument/2006/relationships/slide" Target="slide37.xml"/><Relationship Id="rId6" Type="http://schemas.openxmlformats.org/officeDocument/2006/relationships/image" Target="../media/image128.wmf"/><Relationship Id="rId5" Type="http://schemas.openxmlformats.org/officeDocument/2006/relationships/oleObject" Target="../embeddings/oleObject106.bin"/><Relationship Id="rId4" Type="http://schemas.openxmlformats.org/officeDocument/2006/relationships/image" Target="../media/image127.wmf"/><Relationship Id="rId3" Type="http://schemas.openxmlformats.org/officeDocument/2006/relationships/oleObject" Target="../embeddings/oleObject105.bin"/><Relationship Id="rId2" Type="http://schemas.openxmlformats.org/officeDocument/2006/relationships/image" Target="../media/image126.wmf"/><Relationship Id="rId12" Type="http://schemas.openxmlformats.org/officeDocument/2006/relationships/vmlDrawing" Target="../drawings/vmlDrawing22.vml"/><Relationship Id="rId11" Type="http://schemas.openxmlformats.org/officeDocument/2006/relationships/slideLayout" Target="../slideLayouts/slideLayout7.xml"/><Relationship Id="rId10" Type="http://schemas.openxmlformats.org/officeDocument/2006/relationships/image" Target="../media/image6.png"/><Relationship Id="rId1" Type="http://schemas.openxmlformats.org/officeDocument/2006/relationships/oleObject" Target="../embeddings/oleObject104.bin"/></Relationships>
</file>

<file path=ppt/slides/_rels/slide4.xml.rels><?xml version="1.0" encoding="UTF-8" standalone="yes"?>
<Relationships xmlns="http://schemas.openxmlformats.org/package/2006/relationships"><Relationship Id="rId6" Type="http://schemas.openxmlformats.org/officeDocument/2006/relationships/notesSlide" Target="../notesSlides/notesSlide4.xml"/><Relationship Id="rId5" Type="http://schemas.openxmlformats.org/officeDocument/2006/relationships/vmlDrawing" Target="../drawings/vmlDrawing1.vml"/><Relationship Id="rId4" Type="http://schemas.openxmlformats.org/officeDocument/2006/relationships/slideLayout" Target="../slideLayouts/slideLayout2.xml"/><Relationship Id="rId3" Type="http://schemas.openxmlformats.org/officeDocument/2006/relationships/image" Target="../media/image7.wmf"/><Relationship Id="rId2" Type="http://schemas.openxmlformats.org/officeDocument/2006/relationships/oleObject" Target="../embeddings/oleObject1.bin"/><Relationship Id="rId1" Type="http://schemas.openxmlformats.org/officeDocument/2006/relationships/image" Target="../media/image6.png"/></Relationships>
</file>

<file path=ppt/slides/_rels/slide40.xml.rels><?xml version="1.0" encoding="UTF-8" standalone="yes"?>
<Relationships xmlns="http://schemas.openxmlformats.org/package/2006/relationships"><Relationship Id="rId9" Type="http://schemas.openxmlformats.org/officeDocument/2006/relationships/slide" Target="slide37.xml"/><Relationship Id="rId8" Type="http://schemas.openxmlformats.org/officeDocument/2006/relationships/image" Target="../media/image133.wmf"/><Relationship Id="rId7" Type="http://schemas.openxmlformats.org/officeDocument/2006/relationships/oleObject" Target="../embeddings/oleObject111.bin"/><Relationship Id="rId6" Type="http://schemas.openxmlformats.org/officeDocument/2006/relationships/image" Target="../media/image132.wmf"/><Relationship Id="rId5" Type="http://schemas.openxmlformats.org/officeDocument/2006/relationships/oleObject" Target="../embeddings/oleObject110.bin"/><Relationship Id="rId4" Type="http://schemas.openxmlformats.org/officeDocument/2006/relationships/image" Target="../media/image131.wmf"/><Relationship Id="rId3" Type="http://schemas.openxmlformats.org/officeDocument/2006/relationships/oleObject" Target="../embeddings/oleObject109.bin"/><Relationship Id="rId2" Type="http://schemas.openxmlformats.org/officeDocument/2006/relationships/image" Target="../media/image130.wmf"/><Relationship Id="rId16" Type="http://schemas.openxmlformats.org/officeDocument/2006/relationships/vmlDrawing" Target="../drawings/vmlDrawing23.vml"/><Relationship Id="rId15" Type="http://schemas.openxmlformats.org/officeDocument/2006/relationships/slideLayout" Target="../slideLayouts/slideLayout7.xml"/><Relationship Id="rId14" Type="http://schemas.openxmlformats.org/officeDocument/2006/relationships/image" Target="../media/image6.png"/><Relationship Id="rId13" Type="http://schemas.openxmlformats.org/officeDocument/2006/relationships/image" Target="../media/image135.wmf"/><Relationship Id="rId12" Type="http://schemas.openxmlformats.org/officeDocument/2006/relationships/oleObject" Target="../embeddings/oleObject113.bin"/><Relationship Id="rId11" Type="http://schemas.openxmlformats.org/officeDocument/2006/relationships/image" Target="../media/image134.wmf"/><Relationship Id="rId10" Type="http://schemas.openxmlformats.org/officeDocument/2006/relationships/oleObject" Target="../embeddings/oleObject112.bin"/><Relationship Id="rId1" Type="http://schemas.openxmlformats.org/officeDocument/2006/relationships/oleObject" Target="../embeddings/oleObject108.bin"/></Relationships>
</file>

<file path=ppt/slides/_rels/slide41.xml.rels><?xml version="1.0" encoding="UTF-8" standalone="yes"?>
<Relationships xmlns="http://schemas.openxmlformats.org/package/2006/relationships"><Relationship Id="rId9" Type="http://schemas.openxmlformats.org/officeDocument/2006/relationships/image" Target="../media/image139.wmf"/><Relationship Id="rId8" Type="http://schemas.openxmlformats.org/officeDocument/2006/relationships/oleObject" Target="../embeddings/oleObject117.bin"/><Relationship Id="rId7" Type="http://schemas.openxmlformats.org/officeDocument/2006/relationships/image" Target="../media/image138.wmf"/><Relationship Id="rId6" Type="http://schemas.openxmlformats.org/officeDocument/2006/relationships/oleObject" Target="../embeddings/oleObject116.bin"/><Relationship Id="rId5" Type="http://schemas.openxmlformats.org/officeDocument/2006/relationships/image" Target="../media/image137.wmf"/><Relationship Id="rId4" Type="http://schemas.openxmlformats.org/officeDocument/2006/relationships/oleObject" Target="../embeddings/oleObject115.bin"/><Relationship Id="rId3" Type="http://schemas.openxmlformats.org/officeDocument/2006/relationships/image" Target="../media/image136.wmf"/><Relationship Id="rId2" Type="http://schemas.openxmlformats.org/officeDocument/2006/relationships/oleObject" Target="../embeddings/oleObject114.bin"/><Relationship Id="rId14" Type="http://schemas.openxmlformats.org/officeDocument/2006/relationships/vmlDrawing" Target="../drawings/vmlDrawing24.vml"/><Relationship Id="rId13" Type="http://schemas.openxmlformats.org/officeDocument/2006/relationships/slideLayout" Target="../slideLayouts/slideLayout7.xml"/><Relationship Id="rId12" Type="http://schemas.openxmlformats.org/officeDocument/2006/relationships/image" Target="../media/image6.png"/><Relationship Id="rId11" Type="http://schemas.openxmlformats.org/officeDocument/2006/relationships/image" Target="../media/image140.wmf"/><Relationship Id="rId10" Type="http://schemas.openxmlformats.org/officeDocument/2006/relationships/oleObject" Target="../embeddings/oleObject118.bin"/><Relationship Id="rId1" Type="http://schemas.openxmlformats.org/officeDocument/2006/relationships/slide" Target="slide37.xml"/></Relationships>
</file>

<file path=ppt/slides/_rels/slide42.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image" Target="../media/image143.png"/><Relationship Id="rId4" Type="http://schemas.openxmlformats.org/officeDocument/2006/relationships/image" Target="../media/image142.png"/><Relationship Id="rId3" Type="http://schemas.openxmlformats.org/officeDocument/2006/relationships/image" Target="../media/image141.png"/><Relationship Id="rId2" Type="http://schemas.openxmlformats.org/officeDocument/2006/relationships/image" Target="../media/image6.png"/><Relationship Id="rId1" Type="http://schemas.openxmlformats.org/officeDocument/2006/relationships/slide" Target="slide37.xml"/></Relationships>
</file>

<file path=ppt/slides/_rels/slide43.xml.rels><?xml version="1.0" encoding="UTF-8" standalone="yes"?>
<Relationships xmlns="http://schemas.openxmlformats.org/package/2006/relationships"><Relationship Id="rId5" Type="http://schemas.openxmlformats.org/officeDocument/2006/relationships/notesSlide" Target="../notesSlides/notesSlide18.xml"/><Relationship Id="rId4" Type="http://schemas.openxmlformats.org/officeDocument/2006/relationships/slideLayout" Target="../slideLayouts/slideLayout2.xml"/><Relationship Id="rId3" Type="http://schemas.microsoft.com/office/2007/relationships/hdphoto" Target="../media/image5.wdp"/><Relationship Id="rId2" Type="http://schemas.openxmlformats.org/officeDocument/2006/relationships/image" Target="../media/image4.png"/><Relationship Id="rId1" Type="http://schemas.openxmlformats.org/officeDocument/2006/relationships/image" Target="../media/image3.jpeg"/></Relationships>
</file>

<file path=ppt/slides/_rels/slide44.xml.rels><?xml version="1.0" encoding="UTF-8" standalone="yes"?>
<Relationships xmlns="http://schemas.openxmlformats.org/package/2006/relationships"><Relationship Id="rId8" Type="http://schemas.openxmlformats.org/officeDocument/2006/relationships/vmlDrawing" Target="../drawings/vmlDrawing25.vml"/><Relationship Id="rId7" Type="http://schemas.openxmlformats.org/officeDocument/2006/relationships/slideLayout" Target="../slideLayouts/slideLayout7.xml"/><Relationship Id="rId6" Type="http://schemas.openxmlformats.org/officeDocument/2006/relationships/image" Target="../media/image146.png"/><Relationship Id="rId5" Type="http://schemas.openxmlformats.org/officeDocument/2006/relationships/image" Target="../media/image145.wmf"/><Relationship Id="rId4" Type="http://schemas.openxmlformats.org/officeDocument/2006/relationships/oleObject" Target="../embeddings/oleObject120.bin"/><Relationship Id="rId3" Type="http://schemas.openxmlformats.org/officeDocument/2006/relationships/image" Target="../media/image144.wmf"/><Relationship Id="rId2" Type="http://schemas.openxmlformats.org/officeDocument/2006/relationships/oleObject" Target="../embeddings/oleObject119.bin"/><Relationship Id="rId1" Type="http://schemas.openxmlformats.org/officeDocument/2006/relationships/image" Target="../media/image6.png"/></Relationships>
</file>

<file path=ppt/slides/_rels/slide45.xml.rels><?xml version="1.0" encoding="UTF-8" standalone="yes"?>
<Relationships xmlns="http://schemas.openxmlformats.org/package/2006/relationships"><Relationship Id="rId9" Type="http://schemas.openxmlformats.org/officeDocument/2006/relationships/oleObject" Target="../embeddings/oleObject125.bin"/><Relationship Id="rId8" Type="http://schemas.openxmlformats.org/officeDocument/2006/relationships/image" Target="../media/image150.wmf"/><Relationship Id="rId7" Type="http://schemas.openxmlformats.org/officeDocument/2006/relationships/oleObject" Target="../embeddings/oleObject124.bin"/><Relationship Id="rId6" Type="http://schemas.openxmlformats.org/officeDocument/2006/relationships/image" Target="../media/image149.wmf"/><Relationship Id="rId5" Type="http://schemas.openxmlformats.org/officeDocument/2006/relationships/oleObject" Target="../embeddings/oleObject123.bin"/><Relationship Id="rId4" Type="http://schemas.openxmlformats.org/officeDocument/2006/relationships/image" Target="../media/image148.wmf"/><Relationship Id="rId3" Type="http://schemas.openxmlformats.org/officeDocument/2006/relationships/oleObject" Target="../embeddings/oleObject122.bin"/><Relationship Id="rId2" Type="http://schemas.openxmlformats.org/officeDocument/2006/relationships/image" Target="../media/image147.wmf"/><Relationship Id="rId14" Type="http://schemas.openxmlformats.org/officeDocument/2006/relationships/vmlDrawing" Target="../drawings/vmlDrawing26.vml"/><Relationship Id="rId13" Type="http://schemas.openxmlformats.org/officeDocument/2006/relationships/slideLayout" Target="../slideLayouts/slideLayout7.xml"/><Relationship Id="rId12" Type="http://schemas.openxmlformats.org/officeDocument/2006/relationships/image" Target="../media/image6.png"/><Relationship Id="rId11" Type="http://schemas.openxmlformats.org/officeDocument/2006/relationships/image" Target="../media/image152.wmf"/><Relationship Id="rId10" Type="http://schemas.openxmlformats.org/officeDocument/2006/relationships/image" Target="../media/image151.wmf"/><Relationship Id="rId1" Type="http://schemas.openxmlformats.org/officeDocument/2006/relationships/oleObject" Target="../embeddings/oleObject121.bin"/></Relationships>
</file>

<file path=ppt/slides/_rels/slide46.xml.rels><?xml version="1.0" encoding="UTF-8" standalone="yes"?>
<Relationships xmlns="http://schemas.openxmlformats.org/package/2006/relationships"><Relationship Id="rId9" Type="http://schemas.openxmlformats.org/officeDocument/2006/relationships/image" Target="../media/image156.wmf"/><Relationship Id="rId8" Type="http://schemas.openxmlformats.org/officeDocument/2006/relationships/oleObject" Target="../embeddings/oleObject129.bin"/><Relationship Id="rId7" Type="http://schemas.openxmlformats.org/officeDocument/2006/relationships/image" Target="../media/image6.png"/><Relationship Id="rId6" Type="http://schemas.openxmlformats.org/officeDocument/2006/relationships/image" Target="../media/image155.wmf"/><Relationship Id="rId5" Type="http://schemas.openxmlformats.org/officeDocument/2006/relationships/oleObject" Target="../embeddings/oleObject128.bin"/><Relationship Id="rId4" Type="http://schemas.openxmlformats.org/officeDocument/2006/relationships/image" Target="../media/image154.wmf"/><Relationship Id="rId3" Type="http://schemas.openxmlformats.org/officeDocument/2006/relationships/oleObject" Target="../embeddings/oleObject127.bin"/><Relationship Id="rId2" Type="http://schemas.openxmlformats.org/officeDocument/2006/relationships/image" Target="../media/image153.wmf"/><Relationship Id="rId11" Type="http://schemas.openxmlformats.org/officeDocument/2006/relationships/vmlDrawing" Target="../drawings/vmlDrawing27.vml"/><Relationship Id="rId10" Type="http://schemas.openxmlformats.org/officeDocument/2006/relationships/slideLayout" Target="../slideLayouts/slideLayout7.xml"/><Relationship Id="rId1" Type="http://schemas.openxmlformats.org/officeDocument/2006/relationships/oleObject" Target="../embeddings/oleObject126.bin"/></Relationships>
</file>

<file path=ppt/slides/_rels/slide47.xml.rels><?xml version="1.0" encoding="UTF-8" standalone="yes"?>
<Relationships xmlns="http://schemas.openxmlformats.org/package/2006/relationships"><Relationship Id="rId9" Type="http://schemas.openxmlformats.org/officeDocument/2006/relationships/oleObject" Target="../embeddings/oleObject134.bin"/><Relationship Id="rId8" Type="http://schemas.openxmlformats.org/officeDocument/2006/relationships/image" Target="../media/image160.wmf"/><Relationship Id="rId7" Type="http://schemas.openxmlformats.org/officeDocument/2006/relationships/oleObject" Target="../embeddings/oleObject133.bin"/><Relationship Id="rId6" Type="http://schemas.openxmlformats.org/officeDocument/2006/relationships/image" Target="../media/image159.wmf"/><Relationship Id="rId5" Type="http://schemas.openxmlformats.org/officeDocument/2006/relationships/oleObject" Target="../embeddings/oleObject132.bin"/><Relationship Id="rId4" Type="http://schemas.openxmlformats.org/officeDocument/2006/relationships/image" Target="../media/image158.wmf"/><Relationship Id="rId3" Type="http://schemas.openxmlformats.org/officeDocument/2006/relationships/oleObject" Target="../embeddings/oleObject131.bin"/><Relationship Id="rId25" Type="http://schemas.openxmlformats.org/officeDocument/2006/relationships/vmlDrawing" Target="../drawings/vmlDrawing28.vml"/><Relationship Id="rId24" Type="http://schemas.openxmlformats.org/officeDocument/2006/relationships/slideLayout" Target="../slideLayouts/slideLayout7.xml"/><Relationship Id="rId23" Type="http://schemas.openxmlformats.org/officeDocument/2006/relationships/image" Target="../media/image6.png"/><Relationship Id="rId22" Type="http://schemas.openxmlformats.org/officeDocument/2006/relationships/image" Target="../media/image167.wmf"/><Relationship Id="rId21" Type="http://schemas.openxmlformats.org/officeDocument/2006/relationships/oleObject" Target="../embeddings/oleObject140.bin"/><Relationship Id="rId20" Type="http://schemas.openxmlformats.org/officeDocument/2006/relationships/image" Target="../media/image166.wmf"/><Relationship Id="rId2" Type="http://schemas.openxmlformats.org/officeDocument/2006/relationships/image" Target="../media/image157.wmf"/><Relationship Id="rId19" Type="http://schemas.openxmlformats.org/officeDocument/2006/relationships/oleObject" Target="../embeddings/oleObject139.bin"/><Relationship Id="rId18" Type="http://schemas.openxmlformats.org/officeDocument/2006/relationships/image" Target="../media/image165.wmf"/><Relationship Id="rId17" Type="http://schemas.openxmlformats.org/officeDocument/2006/relationships/oleObject" Target="../embeddings/oleObject138.bin"/><Relationship Id="rId16" Type="http://schemas.openxmlformats.org/officeDocument/2006/relationships/image" Target="../media/image164.wmf"/><Relationship Id="rId15" Type="http://schemas.openxmlformats.org/officeDocument/2006/relationships/oleObject" Target="../embeddings/oleObject137.bin"/><Relationship Id="rId14" Type="http://schemas.openxmlformats.org/officeDocument/2006/relationships/image" Target="../media/image163.wmf"/><Relationship Id="rId13" Type="http://schemas.openxmlformats.org/officeDocument/2006/relationships/oleObject" Target="../embeddings/oleObject136.bin"/><Relationship Id="rId12" Type="http://schemas.openxmlformats.org/officeDocument/2006/relationships/image" Target="../media/image162.wmf"/><Relationship Id="rId11" Type="http://schemas.openxmlformats.org/officeDocument/2006/relationships/oleObject" Target="../embeddings/oleObject135.bin"/><Relationship Id="rId10" Type="http://schemas.openxmlformats.org/officeDocument/2006/relationships/image" Target="../media/image161.wmf"/><Relationship Id="rId1" Type="http://schemas.openxmlformats.org/officeDocument/2006/relationships/oleObject" Target="../embeddings/oleObject130.bin"/></Relationships>
</file>

<file path=ppt/slides/_rels/slide48.xml.rels><?xml version="1.0" encoding="UTF-8" standalone="yes"?>
<Relationships xmlns="http://schemas.openxmlformats.org/package/2006/relationships"><Relationship Id="rId9" Type="http://schemas.openxmlformats.org/officeDocument/2006/relationships/oleObject" Target="../embeddings/oleObject145.bin"/><Relationship Id="rId8" Type="http://schemas.openxmlformats.org/officeDocument/2006/relationships/image" Target="../media/image171.wmf"/><Relationship Id="rId7" Type="http://schemas.openxmlformats.org/officeDocument/2006/relationships/oleObject" Target="../embeddings/oleObject144.bin"/><Relationship Id="rId6" Type="http://schemas.openxmlformats.org/officeDocument/2006/relationships/image" Target="../media/image170.wmf"/><Relationship Id="rId5" Type="http://schemas.openxmlformats.org/officeDocument/2006/relationships/oleObject" Target="../embeddings/oleObject143.bin"/><Relationship Id="rId4" Type="http://schemas.openxmlformats.org/officeDocument/2006/relationships/image" Target="../media/image169.wmf"/><Relationship Id="rId3" Type="http://schemas.openxmlformats.org/officeDocument/2006/relationships/oleObject" Target="../embeddings/oleObject142.bin"/><Relationship Id="rId23" Type="http://schemas.openxmlformats.org/officeDocument/2006/relationships/vmlDrawing" Target="../drawings/vmlDrawing29.vml"/><Relationship Id="rId22" Type="http://schemas.openxmlformats.org/officeDocument/2006/relationships/slideLayout" Target="../slideLayouts/slideLayout7.xml"/><Relationship Id="rId21" Type="http://schemas.openxmlformats.org/officeDocument/2006/relationships/image" Target="../media/image6.png"/><Relationship Id="rId20" Type="http://schemas.openxmlformats.org/officeDocument/2006/relationships/image" Target="../media/image177.emf"/><Relationship Id="rId2" Type="http://schemas.openxmlformats.org/officeDocument/2006/relationships/image" Target="../media/image168.wmf"/><Relationship Id="rId19" Type="http://schemas.openxmlformats.org/officeDocument/2006/relationships/oleObject" Target="../embeddings/oleObject150.bin"/><Relationship Id="rId18" Type="http://schemas.openxmlformats.org/officeDocument/2006/relationships/image" Target="../media/image176.emf"/><Relationship Id="rId17" Type="http://schemas.openxmlformats.org/officeDocument/2006/relationships/oleObject" Target="../embeddings/oleObject149.bin"/><Relationship Id="rId16" Type="http://schemas.openxmlformats.org/officeDocument/2006/relationships/image" Target="../media/image175.emf"/><Relationship Id="rId15" Type="http://schemas.openxmlformats.org/officeDocument/2006/relationships/oleObject" Target="../embeddings/oleObject148.bin"/><Relationship Id="rId14" Type="http://schemas.openxmlformats.org/officeDocument/2006/relationships/image" Target="../media/image174.wmf"/><Relationship Id="rId13" Type="http://schemas.openxmlformats.org/officeDocument/2006/relationships/oleObject" Target="../embeddings/oleObject147.bin"/><Relationship Id="rId12" Type="http://schemas.openxmlformats.org/officeDocument/2006/relationships/image" Target="../media/image173.wmf"/><Relationship Id="rId11" Type="http://schemas.openxmlformats.org/officeDocument/2006/relationships/oleObject" Target="../embeddings/oleObject146.bin"/><Relationship Id="rId10" Type="http://schemas.openxmlformats.org/officeDocument/2006/relationships/image" Target="../media/image172.wmf"/><Relationship Id="rId1" Type="http://schemas.openxmlformats.org/officeDocument/2006/relationships/oleObject" Target="../embeddings/oleObject141.bin"/></Relationships>
</file>

<file path=ppt/slides/_rels/slide49.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179.png"/><Relationship Id="rId2" Type="http://schemas.openxmlformats.org/officeDocument/2006/relationships/image" Target="../media/image178.png"/><Relationship Id="rId1" Type="http://schemas.openxmlformats.org/officeDocument/2006/relationships/image" Target="../media/image6.png"/></Relationships>
</file>

<file path=ppt/slides/_rels/slide5.xml.rels><?xml version="1.0" encoding="UTF-8" standalone="yes"?>
<Relationships xmlns="http://schemas.openxmlformats.org/package/2006/relationships"><Relationship Id="rId6" Type="http://schemas.openxmlformats.org/officeDocument/2006/relationships/vmlDrawing" Target="../drawings/vmlDrawing2.vml"/><Relationship Id="rId5" Type="http://schemas.openxmlformats.org/officeDocument/2006/relationships/slideLayout" Target="../slideLayouts/slideLayout7.xml"/><Relationship Id="rId4" Type="http://schemas.openxmlformats.org/officeDocument/2006/relationships/image" Target="../media/image9.wmf"/><Relationship Id="rId3" Type="http://schemas.openxmlformats.org/officeDocument/2006/relationships/oleObject" Target="../embeddings/oleObject3.bin"/><Relationship Id="rId2" Type="http://schemas.openxmlformats.org/officeDocument/2006/relationships/image" Target="../media/image8.wmf"/><Relationship Id="rId1" Type="http://schemas.openxmlformats.org/officeDocument/2006/relationships/oleObject" Target="../embeddings/oleObject2.bin"/></Relationships>
</file>

<file path=ppt/slides/_rels/slide50.xml.rels><?xml version="1.0" encoding="UTF-8" standalone="yes"?>
<Relationships xmlns="http://schemas.openxmlformats.org/package/2006/relationships"><Relationship Id="rId5" Type="http://schemas.openxmlformats.org/officeDocument/2006/relationships/notesSlide" Target="../notesSlides/notesSlide19.xml"/><Relationship Id="rId4" Type="http://schemas.openxmlformats.org/officeDocument/2006/relationships/slideLayout" Target="../slideLayouts/slideLayout2.xml"/><Relationship Id="rId3" Type="http://schemas.microsoft.com/office/2007/relationships/hdphoto" Target="../media/image5.wdp"/><Relationship Id="rId2" Type="http://schemas.openxmlformats.org/officeDocument/2006/relationships/image" Target="../media/image4.png"/><Relationship Id="rId1" Type="http://schemas.openxmlformats.org/officeDocument/2006/relationships/image" Target="../media/image3.jpeg"/></Relationships>
</file>

<file path=ppt/slides/_rels/slide51.xml.rels><?xml version="1.0" encoding="UTF-8" standalone="yes"?>
<Relationships xmlns="http://schemas.openxmlformats.org/package/2006/relationships"><Relationship Id="rId9" Type="http://schemas.openxmlformats.org/officeDocument/2006/relationships/vmlDrawing" Target="../drawings/vmlDrawing30.vml"/><Relationship Id="rId8" Type="http://schemas.openxmlformats.org/officeDocument/2006/relationships/slideLayout" Target="../slideLayouts/slideLayout6.xml"/><Relationship Id="rId7" Type="http://schemas.openxmlformats.org/officeDocument/2006/relationships/image" Target="../media/image6.png"/><Relationship Id="rId6" Type="http://schemas.openxmlformats.org/officeDocument/2006/relationships/image" Target="../media/image182.wmf"/><Relationship Id="rId5" Type="http://schemas.openxmlformats.org/officeDocument/2006/relationships/oleObject" Target="../embeddings/oleObject153.bin"/><Relationship Id="rId4" Type="http://schemas.openxmlformats.org/officeDocument/2006/relationships/image" Target="../media/image181.wmf"/><Relationship Id="rId3" Type="http://schemas.openxmlformats.org/officeDocument/2006/relationships/oleObject" Target="../embeddings/oleObject152.bin"/><Relationship Id="rId2" Type="http://schemas.openxmlformats.org/officeDocument/2006/relationships/image" Target="../media/image180.wmf"/><Relationship Id="rId1" Type="http://schemas.openxmlformats.org/officeDocument/2006/relationships/oleObject" Target="../embeddings/oleObject151.bin"/></Relationships>
</file>

<file path=ppt/slides/_rels/slide52.xml.rels><?xml version="1.0" encoding="UTF-8" standalone="yes"?>
<Relationships xmlns="http://schemas.openxmlformats.org/package/2006/relationships"><Relationship Id="rId9" Type="http://schemas.openxmlformats.org/officeDocument/2006/relationships/oleObject" Target="../embeddings/oleObject158.bin"/><Relationship Id="rId8" Type="http://schemas.openxmlformats.org/officeDocument/2006/relationships/image" Target="../media/image186.wmf"/><Relationship Id="rId7" Type="http://schemas.openxmlformats.org/officeDocument/2006/relationships/oleObject" Target="../embeddings/oleObject157.bin"/><Relationship Id="rId6" Type="http://schemas.openxmlformats.org/officeDocument/2006/relationships/image" Target="../media/image185.wmf"/><Relationship Id="rId5" Type="http://schemas.openxmlformats.org/officeDocument/2006/relationships/oleObject" Target="../embeddings/oleObject156.bin"/><Relationship Id="rId4" Type="http://schemas.openxmlformats.org/officeDocument/2006/relationships/image" Target="../media/image184.wmf"/><Relationship Id="rId32" Type="http://schemas.openxmlformats.org/officeDocument/2006/relationships/vmlDrawing" Target="../drawings/vmlDrawing31.vml"/><Relationship Id="rId31" Type="http://schemas.openxmlformats.org/officeDocument/2006/relationships/slideLayout" Target="../slideLayouts/slideLayout6.xml"/><Relationship Id="rId30" Type="http://schemas.openxmlformats.org/officeDocument/2006/relationships/image" Target="../media/image195.wmf"/><Relationship Id="rId3" Type="http://schemas.openxmlformats.org/officeDocument/2006/relationships/oleObject" Target="../embeddings/oleObject155.bin"/><Relationship Id="rId29" Type="http://schemas.openxmlformats.org/officeDocument/2006/relationships/oleObject" Target="../embeddings/oleObject168.bin"/><Relationship Id="rId28" Type="http://schemas.openxmlformats.org/officeDocument/2006/relationships/oleObject" Target="../embeddings/oleObject167.bin"/><Relationship Id="rId27" Type="http://schemas.openxmlformats.org/officeDocument/2006/relationships/image" Target="../media/image48.wmf"/><Relationship Id="rId26" Type="http://schemas.openxmlformats.org/officeDocument/2006/relationships/oleObject" Target="../embeddings/oleObject166.bin"/><Relationship Id="rId25" Type="http://schemas.openxmlformats.org/officeDocument/2006/relationships/image" Target="../media/image194.wmf"/><Relationship Id="rId24" Type="http://schemas.openxmlformats.org/officeDocument/2006/relationships/oleObject" Target="../embeddings/oleObject165.bin"/><Relationship Id="rId23" Type="http://schemas.openxmlformats.org/officeDocument/2006/relationships/image" Target="../media/image193.wmf"/><Relationship Id="rId22" Type="http://schemas.openxmlformats.org/officeDocument/2006/relationships/oleObject" Target="../embeddings/oleObject164.bin"/><Relationship Id="rId21" Type="http://schemas.openxmlformats.org/officeDocument/2006/relationships/image" Target="../media/image192.wmf"/><Relationship Id="rId20" Type="http://schemas.openxmlformats.org/officeDocument/2006/relationships/oleObject" Target="../embeddings/oleObject163.bin"/><Relationship Id="rId2" Type="http://schemas.openxmlformats.org/officeDocument/2006/relationships/image" Target="../media/image183.wmf"/><Relationship Id="rId19" Type="http://schemas.openxmlformats.org/officeDocument/2006/relationships/image" Target="../media/image191.wmf"/><Relationship Id="rId18" Type="http://schemas.openxmlformats.org/officeDocument/2006/relationships/oleObject" Target="../embeddings/oleObject162.bin"/><Relationship Id="rId17" Type="http://schemas.openxmlformats.org/officeDocument/2006/relationships/image" Target="../media/image190.wmf"/><Relationship Id="rId16" Type="http://schemas.openxmlformats.org/officeDocument/2006/relationships/oleObject" Target="../embeddings/oleObject161.bin"/><Relationship Id="rId15" Type="http://schemas.openxmlformats.org/officeDocument/2006/relationships/image" Target="../media/image189.wmf"/><Relationship Id="rId14" Type="http://schemas.openxmlformats.org/officeDocument/2006/relationships/oleObject" Target="../embeddings/oleObject160.bin"/><Relationship Id="rId13" Type="http://schemas.openxmlformats.org/officeDocument/2006/relationships/image" Target="../media/image6.png"/><Relationship Id="rId12" Type="http://schemas.openxmlformats.org/officeDocument/2006/relationships/image" Target="../media/image188.wmf"/><Relationship Id="rId11" Type="http://schemas.openxmlformats.org/officeDocument/2006/relationships/oleObject" Target="../embeddings/oleObject159.bin"/><Relationship Id="rId10" Type="http://schemas.openxmlformats.org/officeDocument/2006/relationships/image" Target="../media/image187.wmf"/><Relationship Id="rId1" Type="http://schemas.openxmlformats.org/officeDocument/2006/relationships/oleObject" Target="../embeddings/oleObject154.bin"/></Relationships>
</file>

<file path=ppt/slides/_rels/slide53.xml.rels><?xml version="1.0" encoding="UTF-8" standalone="yes"?>
<Relationships xmlns="http://schemas.openxmlformats.org/package/2006/relationships"><Relationship Id="rId9" Type="http://schemas.openxmlformats.org/officeDocument/2006/relationships/oleObject" Target="../embeddings/oleObject173.bin"/><Relationship Id="rId8" Type="http://schemas.openxmlformats.org/officeDocument/2006/relationships/image" Target="../media/image199.wmf"/><Relationship Id="rId7" Type="http://schemas.openxmlformats.org/officeDocument/2006/relationships/oleObject" Target="../embeddings/oleObject172.bin"/><Relationship Id="rId6" Type="http://schemas.openxmlformats.org/officeDocument/2006/relationships/image" Target="../media/image198.wmf"/><Relationship Id="rId5" Type="http://schemas.openxmlformats.org/officeDocument/2006/relationships/oleObject" Target="../embeddings/oleObject171.bin"/><Relationship Id="rId4" Type="http://schemas.openxmlformats.org/officeDocument/2006/relationships/image" Target="../media/image197.wmf"/><Relationship Id="rId3" Type="http://schemas.openxmlformats.org/officeDocument/2006/relationships/oleObject" Target="../embeddings/oleObject170.bin"/><Relationship Id="rId2" Type="http://schemas.openxmlformats.org/officeDocument/2006/relationships/image" Target="../media/image196.wmf"/><Relationship Id="rId16" Type="http://schemas.openxmlformats.org/officeDocument/2006/relationships/vmlDrawing" Target="../drawings/vmlDrawing32.vml"/><Relationship Id="rId15" Type="http://schemas.openxmlformats.org/officeDocument/2006/relationships/slideLayout" Target="../slideLayouts/slideLayout7.xml"/><Relationship Id="rId14" Type="http://schemas.openxmlformats.org/officeDocument/2006/relationships/image" Target="../media/image6.png"/><Relationship Id="rId13" Type="http://schemas.openxmlformats.org/officeDocument/2006/relationships/oleObject" Target="../embeddings/oleObject175.bin"/><Relationship Id="rId12" Type="http://schemas.openxmlformats.org/officeDocument/2006/relationships/image" Target="../media/image48.wmf"/><Relationship Id="rId11" Type="http://schemas.openxmlformats.org/officeDocument/2006/relationships/oleObject" Target="../embeddings/oleObject174.bin"/><Relationship Id="rId10" Type="http://schemas.openxmlformats.org/officeDocument/2006/relationships/image" Target="../media/image200.wmf"/><Relationship Id="rId1" Type="http://schemas.openxmlformats.org/officeDocument/2006/relationships/oleObject" Target="../embeddings/oleObject169.bin"/></Relationships>
</file>

<file path=ppt/slides/_rels/slide54.xml.rels><?xml version="1.0" encoding="UTF-8" standalone="yes"?>
<Relationships xmlns="http://schemas.openxmlformats.org/package/2006/relationships"><Relationship Id="rId7" Type="http://schemas.openxmlformats.org/officeDocument/2006/relationships/vmlDrawing" Target="../drawings/vmlDrawing33.vml"/><Relationship Id="rId6" Type="http://schemas.openxmlformats.org/officeDocument/2006/relationships/slideLayout" Target="../slideLayouts/slideLayout7.xml"/><Relationship Id="rId5" Type="http://schemas.openxmlformats.org/officeDocument/2006/relationships/image" Target="../media/image6.png"/><Relationship Id="rId4" Type="http://schemas.openxmlformats.org/officeDocument/2006/relationships/image" Target="../media/image202.wmf"/><Relationship Id="rId3" Type="http://schemas.openxmlformats.org/officeDocument/2006/relationships/oleObject" Target="../embeddings/oleObject177.bin"/><Relationship Id="rId2" Type="http://schemas.openxmlformats.org/officeDocument/2006/relationships/image" Target="../media/image201.wmf"/><Relationship Id="rId1" Type="http://schemas.openxmlformats.org/officeDocument/2006/relationships/oleObject" Target="../embeddings/oleObject176.bin"/></Relationships>
</file>

<file path=ppt/slides/_rels/slide55.xml.rels><?xml version="1.0" encoding="UTF-8" standalone="yes"?>
<Relationships xmlns="http://schemas.openxmlformats.org/package/2006/relationships"><Relationship Id="rId9" Type="http://schemas.openxmlformats.org/officeDocument/2006/relationships/oleObject" Target="../embeddings/oleObject182.bin"/><Relationship Id="rId8" Type="http://schemas.openxmlformats.org/officeDocument/2006/relationships/image" Target="../media/image206.wmf"/><Relationship Id="rId7" Type="http://schemas.openxmlformats.org/officeDocument/2006/relationships/oleObject" Target="../embeddings/oleObject181.bin"/><Relationship Id="rId6" Type="http://schemas.openxmlformats.org/officeDocument/2006/relationships/image" Target="../media/image205.wmf"/><Relationship Id="rId5" Type="http://schemas.openxmlformats.org/officeDocument/2006/relationships/oleObject" Target="../embeddings/oleObject180.bin"/><Relationship Id="rId4" Type="http://schemas.openxmlformats.org/officeDocument/2006/relationships/image" Target="../media/image204.wmf"/><Relationship Id="rId3" Type="http://schemas.openxmlformats.org/officeDocument/2006/relationships/oleObject" Target="../embeddings/oleObject179.bin"/><Relationship Id="rId2" Type="http://schemas.openxmlformats.org/officeDocument/2006/relationships/image" Target="../media/image203.wmf"/><Relationship Id="rId13" Type="http://schemas.openxmlformats.org/officeDocument/2006/relationships/vmlDrawing" Target="../drawings/vmlDrawing34.vml"/><Relationship Id="rId12" Type="http://schemas.openxmlformats.org/officeDocument/2006/relationships/slideLayout" Target="../slideLayouts/slideLayout7.xml"/><Relationship Id="rId11" Type="http://schemas.openxmlformats.org/officeDocument/2006/relationships/image" Target="../media/image6.png"/><Relationship Id="rId10" Type="http://schemas.openxmlformats.org/officeDocument/2006/relationships/image" Target="../media/image48.wmf"/><Relationship Id="rId1" Type="http://schemas.openxmlformats.org/officeDocument/2006/relationships/oleObject" Target="../embeddings/oleObject178.bin"/></Relationships>
</file>

<file path=ppt/slides/_rels/slide56.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208.png"/><Relationship Id="rId2" Type="http://schemas.openxmlformats.org/officeDocument/2006/relationships/image" Target="../media/image207.png"/><Relationship Id="rId1" Type="http://schemas.openxmlformats.org/officeDocument/2006/relationships/image" Target="../media/image6.png"/></Relationships>
</file>

<file path=ppt/slides/_rels/slide57.xml.rels><?xml version="1.0" encoding="UTF-8" standalone="yes"?>
<Relationships xmlns="http://schemas.openxmlformats.org/package/2006/relationships"><Relationship Id="rId9" Type="http://schemas.openxmlformats.org/officeDocument/2006/relationships/oleObject" Target="../embeddings/oleObject187.bin"/><Relationship Id="rId8" Type="http://schemas.openxmlformats.org/officeDocument/2006/relationships/image" Target="../media/image212.wmf"/><Relationship Id="rId7" Type="http://schemas.openxmlformats.org/officeDocument/2006/relationships/oleObject" Target="../embeddings/oleObject186.bin"/><Relationship Id="rId6" Type="http://schemas.openxmlformats.org/officeDocument/2006/relationships/image" Target="../media/image211.wmf"/><Relationship Id="rId5" Type="http://schemas.openxmlformats.org/officeDocument/2006/relationships/oleObject" Target="../embeddings/oleObject185.bin"/><Relationship Id="rId4" Type="http://schemas.openxmlformats.org/officeDocument/2006/relationships/image" Target="../media/image210.wmf"/><Relationship Id="rId3" Type="http://schemas.openxmlformats.org/officeDocument/2006/relationships/oleObject" Target="../embeddings/oleObject184.bin"/><Relationship Id="rId2" Type="http://schemas.openxmlformats.org/officeDocument/2006/relationships/image" Target="../media/image209.wmf"/><Relationship Id="rId15" Type="http://schemas.openxmlformats.org/officeDocument/2006/relationships/vmlDrawing" Target="../drawings/vmlDrawing35.vml"/><Relationship Id="rId14" Type="http://schemas.openxmlformats.org/officeDocument/2006/relationships/slideLayout" Target="../slideLayouts/slideLayout7.xml"/><Relationship Id="rId13" Type="http://schemas.openxmlformats.org/officeDocument/2006/relationships/image" Target="../media/image6.png"/><Relationship Id="rId12" Type="http://schemas.openxmlformats.org/officeDocument/2006/relationships/image" Target="../media/image214.wmf"/><Relationship Id="rId11" Type="http://schemas.openxmlformats.org/officeDocument/2006/relationships/oleObject" Target="../embeddings/oleObject188.bin"/><Relationship Id="rId10" Type="http://schemas.openxmlformats.org/officeDocument/2006/relationships/image" Target="../media/image213.wmf"/><Relationship Id="rId1" Type="http://schemas.openxmlformats.org/officeDocument/2006/relationships/oleObject" Target="../embeddings/oleObject183.bin"/></Relationships>
</file>

<file path=ppt/slides/_rels/slide58.xml.rels><?xml version="1.0" encoding="UTF-8" standalone="yes"?>
<Relationships xmlns="http://schemas.openxmlformats.org/package/2006/relationships"><Relationship Id="rId5" Type="http://schemas.openxmlformats.org/officeDocument/2006/relationships/notesSlide" Target="../notesSlides/notesSlide20.xml"/><Relationship Id="rId4" Type="http://schemas.openxmlformats.org/officeDocument/2006/relationships/slideLayout" Target="../slideLayouts/slideLayout2.xml"/><Relationship Id="rId3" Type="http://schemas.microsoft.com/office/2007/relationships/hdphoto" Target="../media/image5.wdp"/><Relationship Id="rId2" Type="http://schemas.openxmlformats.org/officeDocument/2006/relationships/image" Target="../media/image4.png"/><Relationship Id="rId1" Type="http://schemas.openxmlformats.org/officeDocument/2006/relationships/image" Target="../media/image3.jpeg"/></Relationships>
</file>

<file path=ppt/slides/_rels/slide59.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215.png"/></Relationships>
</file>

<file path=ppt/slides/_rels/slide6.xml.rels><?xml version="1.0" encoding="UTF-8" standalone="yes"?>
<Relationships xmlns="http://schemas.openxmlformats.org/package/2006/relationships"><Relationship Id="rId9" Type="http://schemas.openxmlformats.org/officeDocument/2006/relationships/oleObject" Target="../embeddings/oleObject8.bin"/><Relationship Id="rId8" Type="http://schemas.openxmlformats.org/officeDocument/2006/relationships/image" Target="../media/image13.wmf"/><Relationship Id="rId7" Type="http://schemas.openxmlformats.org/officeDocument/2006/relationships/oleObject" Target="../embeddings/oleObject7.bin"/><Relationship Id="rId6" Type="http://schemas.openxmlformats.org/officeDocument/2006/relationships/image" Target="../media/image12.wmf"/><Relationship Id="rId5" Type="http://schemas.openxmlformats.org/officeDocument/2006/relationships/oleObject" Target="../embeddings/oleObject6.bin"/><Relationship Id="rId4" Type="http://schemas.openxmlformats.org/officeDocument/2006/relationships/image" Target="../media/image11.wmf"/><Relationship Id="rId3" Type="http://schemas.openxmlformats.org/officeDocument/2006/relationships/oleObject" Target="../embeddings/oleObject5.bin"/><Relationship Id="rId2" Type="http://schemas.openxmlformats.org/officeDocument/2006/relationships/image" Target="../media/image10.wmf"/><Relationship Id="rId18" Type="http://schemas.openxmlformats.org/officeDocument/2006/relationships/vmlDrawing" Target="../drawings/vmlDrawing3.vml"/><Relationship Id="rId17" Type="http://schemas.openxmlformats.org/officeDocument/2006/relationships/slideLayout" Target="../slideLayouts/slideLayout7.xml"/><Relationship Id="rId16" Type="http://schemas.openxmlformats.org/officeDocument/2006/relationships/image" Target="../media/image17.wmf"/><Relationship Id="rId15" Type="http://schemas.openxmlformats.org/officeDocument/2006/relationships/oleObject" Target="../embeddings/oleObject11.bin"/><Relationship Id="rId14" Type="http://schemas.openxmlformats.org/officeDocument/2006/relationships/image" Target="../media/image16.wmf"/><Relationship Id="rId13" Type="http://schemas.openxmlformats.org/officeDocument/2006/relationships/oleObject" Target="../embeddings/oleObject10.bin"/><Relationship Id="rId12" Type="http://schemas.openxmlformats.org/officeDocument/2006/relationships/image" Target="../media/image15.wmf"/><Relationship Id="rId11" Type="http://schemas.openxmlformats.org/officeDocument/2006/relationships/oleObject" Target="../embeddings/oleObject9.bin"/><Relationship Id="rId10" Type="http://schemas.openxmlformats.org/officeDocument/2006/relationships/image" Target="../media/image14.wmf"/><Relationship Id="rId1" Type="http://schemas.openxmlformats.org/officeDocument/2006/relationships/oleObject" Target="../embeddings/oleObject4.bin"/></Relationships>
</file>

<file path=ppt/slides/_rels/slide60.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6.png"/><Relationship Id="rId1" Type="http://schemas.openxmlformats.org/officeDocument/2006/relationships/image" Target="../media/image216.png"/></Relationships>
</file>

<file path=ppt/slides/_rels/slide61.xml.rels><?xml version="1.0" encoding="UTF-8" standalone="yes"?>
<Relationships xmlns="http://schemas.openxmlformats.org/package/2006/relationships"><Relationship Id="rId9" Type="http://schemas.openxmlformats.org/officeDocument/2006/relationships/image" Target="../media/image6.png"/><Relationship Id="rId8" Type="http://schemas.openxmlformats.org/officeDocument/2006/relationships/image" Target="../media/image220.emf"/><Relationship Id="rId7" Type="http://schemas.openxmlformats.org/officeDocument/2006/relationships/oleObject" Target="../embeddings/oleObject191.bin"/><Relationship Id="rId6" Type="http://schemas.openxmlformats.org/officeDocument/2006/relationships/image" Target="../media/image219.emf"/><Relationship Id="rId5" Type="http://schemas.openxmlformats.org/officeDocument/2006/relationships/oleObject" Target="../embeddings/oleObject190.bin"/><Relationship Id="rId4" Type="http://schemas.openxmlformats.org/officeDocument/2006/relationships/image" Target="../media/image218.wmf"/><Relationship Id="rId3" Type="http://schemas.openxmlformats.org/officeDocument/2006/relationships/oleObject" Target="../embeddings/oleObject189.bin"/><Relationship Id="rId2" Type="http://schemas.openxmlformats.org/officeDocument/2006/relationships/image" Target="../media/image217.emf"/><Relationship Id="rId11" Type="http://schemas.openxmlformats.org/officeDocument/2006/relationships/vmlDrawing" Target="../drawings/vmlDrawing36.vml"/><Relationship Id="rId10" Type="http://schemas.openxmlformats.org/officeDocument/2006/relationships/slideLayout" Target="../slideLayouts/slideLayout7.xml"/><Relationship Id="rId1" Type="http://schemas.openxmlformats.org/officeDocument/2006/relationships/oleObject" Target="../embeddings/Document1.doc"/></Relationships>
</file>

<file path=ppt/slides/_rels/slide7.xml.rels><?xml version="1.0" encoding="UTF-8" standalone="yes"?>
<Relationships xmlns="http://schemas.openxmlformats.org/package/2006/relationships"><Relationship Id="rId9" Type="http://schemas.openxmlformats.org/officeDocument/2006/relationships/oleObject" Target="../embeddings/oleObject16.bin"/><Relationship Id="rId8" Type="http://schemas.openxmlformats.org/officeDocument/2006/relationships/image" Target="../media/image21.wmf"/><Relationship Id="rId7" Type="http://schemas.openxmlformats.org/officeDocument/2006/relationships/oleObject" Target="../embeddings/oleObject15.bin"/><Relationship Id="rId6" Type="http://schemas.openxmlformats.org/officeDocument/2006/relationships/image" Target="../media/image20.wmf"/><Relationship Id="rId5" Type="http://schemas.openxmlformats.org/officeDocument/2006/relationships/oleObject" Target="../embeddings/oleObject14.bin"/><Relationship Id="rId4" Type="http://schemas.openxmlformats.org/officeDocument/2006/relationships/image" Target="../media/image19.wmf"/><Relationship Id="rId3" Type="http://schemas.openxmlformats.org/officeDocument/2006/relationships/oleObject" Target="../embeddings/oleObject13.bin"/><Relationship Id="rId2" Type="http://schemas.openxmlformats.org/officeDocument/2006/relationships/image" Target="../media/image18.wmf"/><Relationship Id="rId18" Type="http://schemas.openxmlformats.org/officeDocument/2006/relationships/vmlDrawing" Target="../drawings/vmlDrawing4.vml"/><Relationship Id="rId17" Type="http://schemas.openxmlformats.org/officeDocument/2006/relationships/slideLayout" Target="../slideLayouts/slideLayout7.xml"/><Relationship Id="rId16" Type="http://schemas.openxmlformats.org/officeDocument/2006/relationships/image" Target="../media/image25.wmf"/><Relationship Id="rId15" Type="http://schemas.openxmlformats.org/officeDocument/2006/relationships/oleObject" Target="../embeddings/oleObject19.bin"/><Relationship Id="rId14" Type="http://schemas.openxmlformats.org/officeDocument/2006/relationships/image" Target="../media/image24.wmf"/><Relationship Id="rId13" Type="http://schemas.openxmlformats.org/officeDocument/2006/relationships/oleObject" Target="../embeddings/oleObject18.bin"/><Relationship Id="rId12" Type="http://schemas.openxmlformats.org/officeDocument/2006/relationships/image" Target="../media/image23.wmf"/><Relationship Id="rId11" Type="http://schemas.openxmlformats.org/officeDocument/2006/relationships/oleObject" Target="../embeddings/oleObject17.bin"/><Relationship Id="rId10" Type="http://schemas.openxmlformats.org/officeDocument/2006/relationships/image" Target="../media/image22.wmf"/><Relationship Id="rId1" Type="http://schemas.openxmlformats.org/officeDocument/2006/relationships/oleObject" Target="../embeddings/oleObject12.bin"/></Relationships>
</file>

<file path=ppt/slides/_rels/slide8.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26.png"/><Relationship Id="rId1" Type="http://schemas.openxmlformats.org/officeDocument/2006/relationships/image" Target="../media/image6.png"/></Relationships>
</file>

<file path=ppt/slides/_rels/slide9.xml.rels><?xml version="1.0" encoding="UTF-8" standalone="yes"?>
<Relationships xmlns="http://schemas.openxmlformats.org/package/2006/relationships"><Relationship Id="rId8" Type="http://schemas.openxmlformats.org/officeDocument/2006/relationships/notesSlide" Target="../notesSlides/notesSlide6.xml"/><Relationship Id="rId7" Type="http://schemas.openxmlformats.org/officeDocument/2006/relationships/slideLayout" Target="../slideLayouts/slideLayout2.xml"/><Relationship Id="rId6" Type="http://schemas.openxmlformats.org/officeDocument/2006/relationships/image" Target="../media/image31.png"/><Relationship Id="rId5" Type="http://schemas.openxmlformats.org/officeDocument/2006/relationships/image" Target="../media/image30.png"/><Relationship Id="rId4" Type="http://schemas.openxmlformats.org/officeDocument/2006/relationships/image" Target="../media/image29.png"/><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image" Target="../media/image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p:cNvPicPr>
            <a:picLocks noChangeAspect="1"/>
          </p:cNvPicPr>
          <p:nvPr/>
        </p:nvPicPr>
        <p:blipFill rotWithShape="1">
          <a:blip r:embed="rId1" cstate="hqprint"/>
          <a:srcRect/>
          <a:stretch>
            <a:fillRect/>
          </a:stretch>
        </p:blipFill>
        <p:spPr>
          <a:xfrm>
            <a:off x="0" y="0"/>
            <a:ext cx="12192000" cy="6858000"/>
          </a:xfrm>
          <a:prstGeom prst="rect">
            <a:avLst/>
          </a:prstGeom>
        </p:spPr>
      </p:pic>
      <p:grpSp>
        <p:nvGrpSpPr>
          <p:cNvPr id="22" name="组合 21"/>
          <p:cNvGrpSpPr/>
          <p:nvPr/>
        </p:nvGrpSpPr>
        <p:grpSpPr>
          <a:xfrm>
            <a:off x="2265028" y="1954635"/>
            <a:ext cx="9926972" cy="3598038"/>
            <a:chOff x="2493726" y="1624228"/>
            <a:chExt cx="9613392" cy="3743990"/>
          </a:xfrm>
        </p:grpSpPr>
        <p:sp>
          <p:nvSpPr>
            <p:cNvPr id="15" name="平行四边形 7"/>
            <p:cNvSpPr/>
            <p:nvPr/>
          </p:nvSpPr>
          <p:spPr>
            <a:xfrm>
              <a:off x="2493726" y="1624228"/>
              <a:ext cx="9613392" cy="3743990"/>
            </a:xfrm>
            <a:custGeom>
              <a:avLst/>
              <a:gdLst>
                <a:gd name="connsiteX0" fmla="*/ 0 w 9814560"/>
                <a:gd name="connsiteY0" fmla="*/ 4191000 h 4191000"/>
                <a:gd name="connsiteX1" fmla="*/ 1047750 w 9814560"/>
                <a:gd name="connsiteY1" fmla="*/ 0 h 4191000"/>
                <a:gd name="connsiteX2" fmla="*/ 9814560 w 9814560"/>
                <a:gd name="connsiteY2" fmla="*/ 0 h 4191000"/>
                <a:gd name="connsiteX3" fmla="*/ 8766810 w 9814560"/>
                <a:gd name="connsiteY3" fmla="*/ 4191000 h 4191000"/>
                <a:gd name="connsiteX4" fmla="*/ 0 w 9814560"/>
                <a:gd name="connsiteY4" fmla="*/ 4191000 h 4191000"/>
                <a:gd name="connsiteX0-1" fmla="*/ 0 w 8766810"/>
                <a:gd name="connsiteY0-2" fmla="*/ 4191000 h 4191000"/>
                <a:gd name="connsiteX1-3" fmla="*/ 1047750 w 8766810"/>
                <a:gd name="connsiteY1-4" fmla="*/ 0 h 4191000"/>
                <a:gd name="connsiteX2-5" fmla="*/ 8549640 w 8766810"/>
                <a:gd name="connsiteY2-6" fmla="*/ 0 h 4191000"/>
                <a:gd name="connsiteX3-7" fmla="*/ 8766810 w 8766810"/>
                <a:gd name="connsiteY3-8" fmla="*/ 4191000 h 4191000"/>
                <a:gd name="connsiteX4-9" fmla="*/ 0 w 8766810"/>
                <a:gd name="connsiteY4-10" fmla="*/ 4191000 h 4191000"/>
                <a:gd name="connsiteX0-11" fmla="*/ 0 w 8570041"/>
                <a:gd name="connsiteY0-12" fmla="*/ 4191000 h 4191000"/>
                <a:gd name="connsiteX1-13" fmla="*/ 1047750 w 8570041"/>
                <a:gd name="connsiteY1-14" fmla="*/ 0 h 4191000"/>
                <a:gd name="connsiteX2-15" fmla="*/ 8549640 w 8570041"/>
                <a:gd name="connsiteY2-16" fmla="*/ 0 h 4191000"/>
                <a:gd name="connsiteX3-17" fmla="*/ 8570041 w 8570041"/>
                <a:gd name="connsiteY3-18" fmla="*/ 4191000 h 4191000"/>
                <a:gd name="connsiteX4-19" fmla="*/ 0 w 8570041"/>
                <a:gd name="connsiteY4-20" fmla="*/ 4191000 h 4191000"/>
                <a:gd name="connsiteX0-21" fmla="*/ 0 w 8570041"/>
                <a:gd name="connsiteY0-22" fmla="*/ 4191000 h 4191000"/>
                <a:gd name="connsiteX1-23" fmla="*/ 1047750 w 8570041"/>
                <a:gd name="connsiteY1-24" fmla="*/ 0 h 4191000"/>
                <a:gd name="connsiteX2-25" fmla="*/ 8558895 w 8570041"/>
                <a:gd name="connsiteY2-26" fmla="*/ 0 h 4191000"/>
                <a:gd name="connsiteX3-27" fmla="*/ 8570041 w 8570041"/>
                <a:gd name="connsiteY3-28" fmla="*/ 4191000 h 4191000"/>
                <a:gd name="connsiteX4-29" fmla="*/ 0 w 8570041"/>
                <a:gd name="connsiteY4-30" fmla="*/ 4191000 h 4191000"/>
                <a:gd name="connsiteX0-31" fmla="*/ 0 w 8572223"/>
                <a:gd name="connsiteY0-32" fmla="*/ 4194735 h 4194735"/>
                <a:gd name="connsiteX1-33" fmla="*/ 1047750 w 8572223"/>
                <a:gd name="connsiteY1-34" fmla="*/ 3735 h 4194735"/>
                <a:gd name="connsiteX2-35" fmla="*/ 8570289 w 8572223"/>
                <a:gd name="connsiteY2-36" fmla="*/ 0 h 4194735"/>
                <a:gd name="connsiteX3-37" fmla="*/ 8570041 w 8572223"/>
                <a:gd name="connsiteY3-38" fmla="*/ 4194735 h 4194735"/>
                <a:gd name="connsiteX4-39" fmla="*/ 0 w 8572223"/>
                <a:gd name="connsiteY4-40" fmla="*/ 4194735 h 4194735"/>
                <a:gd name="connsiteX0-41" fmla="*/ 0 w 8645140"/>
                <a:gd name="connsiteY0-42" fmla="*/ 4194735 h 4194735"/>
                <a:gd name="connsiteX1-43" fmla="*/ 1120667 w 8645140"/>
                <a:gd name="connsiteY1-44" fmla="*/ 3735 h 4194735"/>
                <a:gd name="connsiteX2-45" fmla="*/ 8643206 w 8645140"/>
                <a:gd name="connsiteY2-46" fmla="*/ 0 h 4194735"/>
                <a:gd name="connsiteX3-47" fmla="*/ 8642958 w 8645140"/>
                <a:gd name="connsiteY3-48" fmla="*/ 4194735 h 4194735"/>
                <a:gd name="connsiteX4-49" fmla="*/ 0 w 8645140"/>
                <a:gd name="connsiteY4-50" fmla="*/ 4194735 h 4194735"/>
                <a:gd name="connsiteX0-51" fmla="*/ 0 w 8708942"/>
                <a:gd name="connsiteY0-52" fmla="*/ 4145017 h 4194735"/>
                <a:gd name="connsiteX1-53" fmla="*/ 1184469 w 8708942"/>
                <a:gd name="connsiteY1-54" fmla="*/ 3735 h 4194735"/>
                <a:gd name="connsiteX2-55" fmla="*/ 8707008 w 8708942"/>
                <a:gd name="connsiteY2-56" fmla="*/ 0 h 4194735"/>
                <a:gd name="connsiteX3-57" fmla="*/ 8706760 w 8708942"/>
                <a:gd name="connsiteY3-58" fmla="*/ 4194735 h 4194735"/>
                <a:gd name="connsiteX4-59" fmla="*/ 0 w 8708942"/>
                <a:gd name="connsiteY4-60" fmla="*/ 4145017 h 4194735"/>
                <a:gd name="connsiteX0-61" fmla="*/ 0 w 8770443"/>
                <a:gd name="connsiteY0-62" fmla="*/ 4181102 h 4194735"/>
                <a:gd name="connsiteX1-63" fmla="*/ 1245970 w 8770443"/>
                <a:gd name="connsiteY1-64" fmla="*/ 3735 h 4194735"/>
                <a:gd name="connsiteX2-65" fmla="*/ 8768509 w 8770443"/>
                <a:gd name="connsiteY2-66" fmla="*/ 0 h 4194735"/>
                <a:gd name="connsiteX3-67" fmla="*/ 8768261 w 8770443"/>
                <a:gd name="connsiteY3-68" fmla="*/ 4194735 h 4194735"/>
                <a:gd name="connsiteX4-69" fmla="*/ 0 w 8770443"/>
                <a:gd name="connsiteY4-70" fmla="*/ 4181102 h 4194735"/>
                <a:gd name="connsiteX0-71" fmla="*/ 0 w 8744085"/>
                <a:gd name="connsiteY0-72" fmla="*/ 4157045 h 4194735"/>
                <a:gd name="connsiteX1-73" fmla="*/ 1219612 w 8744085"/>
                <a:gd name="connsiteY1-74" fmla="*/ 3735 h 4194735"/>
                <a:gd name="connsiteX2-75" fmla="*/ 8742151 w 8744085"/>
                <a:gd name="connsiteY2-76" fmla="*/ 0 h 4194735"/>
                <a:gd name="connsiteX3-77" fmla="*/ 8741903 w 8744085"/>
                <a:gd name="connsiteY3-78" fmla="*/ 4194735 h 4194735"/>
                <a:gd name="connsiteX4-79" fmla="*/ 0 w 8744085"/>
                <a:gd name="connsiteY4-80" fmla="*/ 4157045 h 4194735"/>
                <a:gd name="connsiteX0-81" fmla="*/ 0 w 8752872"/>
                <a:gd name="connsiteY0-82" fmla="*/ 4193131 h 4194735"/>
                <a:gd name="connsiteX1-83" fmla="*/ 1228399 w 8752872"/>
                <a:gd name="connsiteY1-84" fmla="*/ 3735 h 4194735"/>
                <a:gd name="connsiteX2-85" fmla="*/ 8750938 w 8752872"/>
                <a:gd name="connsiteY2-86" fmla="*/ 0 h 4194735"/>
                <a:gd name="connsiteX3-87" fmla="*/ 8750690 w 8752872"/>
                <a:gd name="connsiteY3-88" fmla="*/ 4194735 h 4194735"/>
                <a:gd name="connsiteX4-89" fmla="*/ 0 w 8752872"/>
                <a:gd name="connsiteY4-90" fmla="*/ 4193131 h 4194735"/>
                <a:gd name="connsiteX0-91" fmla="*/ 0 w 8695034"/>
                <a:gd name="connsiteY0-92" fmla="*/ 4193131 h 4194735"/>
                <a:gd name="connsiteX1-93" fmla="*/ 1170561 w 8695034"/>
                <a:gd name="connsiteY1-94" fmla="*/ 3735 h 4194735"/>
                <a:gd name="connsiteX2-95" fmla="*/ 8693100 w 8695034"/>
                <a:gd name="connsiteY2-96" fmla="*/ 0 h 4194735"/>
                <a:gd name="connsiteX3-97" fmla="*/ 8692852 w 8695034"/>
                <a:gd name="connsiteY3-98" fmla="*/ 4194735 h 4194735"/>
                <a:gd name="connsiteX4-99" fmla="*/ 0 w 8695034"/>
                <a:gd name="connsiteY4-100" fmla="*/ 4193131 h 419473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695034" h="4194735">
                  <a:moveTo>
                    <a:pt x="0" y="4193131"/>
                  </a:moveTo>
                  <a:lnTo>
                    <a:pt x="1170561" y="3735"/>
                  </a:lnTo>
                  <a:lnTo>
                    <a:pt x="8693100" y="0"/>
                  </a:lnTo>
                  <a:cubicBezTo>
                    <a:pt x="8699900" y="1397000"/>
                    <a:pt x="8686052" y="2797735"/>
                    <a:pt x="8692852" y="4194735"/>
                  </a:cubicBezTo>
                  <a:lnTo>
                    <a:pt x="0" y="4193131"/>
                  </a:lnTo>
                  <a:close/>
                </a:path>
              </a:pathLst>
            </a:custGeom>
            <a:solidFill>
              <a:schemeClr val="accent1">
                <a:lumMod val="75000"/>
                <a:alpha val="5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dirty="0"/>
            </a:p>
          </p:txBody>
        </p:sp>
        <p:sp>
          <p:nvSpPr>
            <p:cNvPr id="8" name="平行四边形 7"/>
            <p:cNvSpPr/>
            <p:nvPr/>
          </p:nvSpPr>
          <p:spPr>
            <a:xfrm>
              <a:off x="2901386" y="1929753"/>
              <a:ext cx="9205732" cy="3242675"/>
            </a:xfrm>
            <a:custGeom>
              <a:avLst/>
              <a:gdLst>
                <a:gd name="connsiteX0" fmla="*/ 0 w 9814560"/>
                <a:gd name="connsiteY0" fmla="*/ 4191000 h 4191000"/>
                <a:gd name="connsiteX1" fmla="*/ 1047750 w 9814560"/>
                <a:gd name="connsiteY1" fmla="*/ 0 h 4191000"/>
                <a:gd name="connsiteX2" fmla="*/ 9814560 w 9814560"/>
                <a:gd name="connsiteY2" fmla="*/ 0 h 4191000"/>
                <a:gd name="connsiteX3" fmla="*/ 8766810 w 9814560"/>
                <a:gd name="connsiteY3" fmla="*/ 4191000 h 4191000"/>
                <a:gd name="connsiteX4" fmla="*/ 0 w 9814560"/>
                <a:gd name="connsiteY4" fmla="*/ 4191000 h 4191000"/>
                <a:gd name="connsiteX0-1" fmla="*/ 0 w 8766810"/>
                <a:gd name="connsiteY0-2" fmla="*/ 4191000 h 4191000"/>
                <a:gd name="connsiteX1-3" fmla="*/ 1047750 w 8766810"/>
                <a:gd name="connsiteY1-4" fmla="*/ 0 h 4191000"/>
                <a:gd name="connsiteX2-5" fmla="*/ 8549640 w 8766810"/>
                <a:gd name="connsiteY2-6" fmla="*/ 0 h 4191000"/>
                <a:gd name="connsiteX3-7" fmla="*/ 8766810 w 8766810"/>
                <a:gd name="connsiteY3-8" fmla="*/ 4191000 h 4191000"/>
                <a:gd name="connsiteX4-9" fmla="*/ 0 w 8766810"/>
                <a:gd name="connsiteY4-10" fmla="*/ 4191000 h 4191000"/>
                <a:gd name="connsiteX0-11" fmla="*/ 0 w 8570041"/>
                <a:gd name="connsiteY0-12" fmla="*/ 4191000 h 4191000"/>
                <a:gd name="connsiteX1-13" fmla="*/ 1047750 w 8570041"/>
                <a:gd name="connsiteY1-14" fmla="*/ 0 h 4191000"/>
                <a:gd name="connsiteX2-15" fmla="*/ 8549640 w 8570041"/>
                <a:gd name="connsiteY2-16" fmla="*/ 0 h 4191000"/>
                <a:gd name="connsiteX3-17" fmla="*/ 8570041 w 8570041"/>
                <a:gd name="connsiteY3-18" fmla="*/ 4191000 h 4191000"/>
                <a:gd name="connsiteX4-19" fmla="*/ 0 w 8570041"/>
                <a:gd name="connsiteY4-20" fmla="*/ 4191000 h 4191000"/>
                <a:gd name="connsiteX0-21" fmla="*/ 0 w 8570041"/>
                <a:gd name="connsiteY0-22" fmla="*/ 4191000 h 4191000"/>
                <a:gd name="connsiteX1-23" fmla="*/ 1047750 w 8570041"/>
                <a:gd name="connsiteY1-24" fmla="*/ 0 h 4191000"/>
                <a:gd name="connsiteX2-25" fmla="*/ 8558895 w 8570041"/>
                <a:gd name="connsiteY2-26" fmla="*/ 0 h 4191000"/>
                <a:gd name="connsiteX3-27" fmla="*/ 8570041 w 8570041"/>
                <a:gd name="connsiteY3-28" fmla="*/ 4191000 h 4191000"/>
                <a:gd name="connsiteX4-29" fmla="*/ 0 w 8570041"/>
                <a:gd name="connsiteY4-30" fmla="*/ 4191000 h 4191000"/>
                <a:gd name="connsiteX0-31" fmla="*/ 0 w 8576608"/>
                <a:gd name="connsiteY0-32" fmla="*/ 4191000 h 4191000"/>
                <a:gd name="connsiteX1-33" fmla="*/ 1047750 w 8576608"/>
                <a:gd name="connsiteY1-34" fmla="*/ 0 h 4191000"/>
                <a:gd name="connsiteX2-35" fmla="*/ 8575091 w 8576608"/>
                <a:gd name="connsiteY2-36" fmla="*/ 0 h 4191000"/>
                <a:gd name="connsiteX3-37" fmla="*/ 8570041 w 8576608"/>
                <a:gd name="connsiteY3-38" fmla="*/ 4191000 h 4191000"/>
                <a:gd name="connsiteX4-39" fmla="*/ 0 w 8576608"/>
                <a:gd name="connsiteY4-40" fmla="*/ 4191000 h 4191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8576608" h="4191000">
                  <a:moveTo>
                    <a:pt x="0" y="4191000"/>
                  </a:moveTo>
                  <a:lnTo>
                    <a:pt x="1047750" y="0"/>
                  </a:lnTo>
                  <a:lnTo>
                    <a:pt x="8575091" y="0"/>
                  </a:lnTo>
                  <a:cubicBezTo>
                    <a:pt x="8581891" y="1397000"/>
                    <a:pt x="8563241" y="2794000"/>
                    <a:pt x="8570041" y="4191000"/>
                  </a:cubicBezTo>
                  <a:lnTo>
                    <a:pt x="0" y="4191000"/>
                  </a:lnTo>
                  <a:close/>
                </a:path>
              </a:pathLst>
            </a:custGeom>
            <a:solidFill>
              <a:schemeClr val="accent1">
                <a:lumMod val="75000"/>
                <a:alpha val="8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1" name="文本框 10"/>
            <p:cNvSpPr txBox="1"/>
            <p:nvPr/>
          </p:nvSpPr>
          <p:spPr>
            <a:xfrm>
              <a:off x="4626849" y="3012481"/>
              <a:ext cx="6134581" cy="607237"/>
            </a:xfrm>
            <a:prstGeom prst="rect">
              <a:avLst/>
            </a:prstGeom>
            <a:noFill/>
          </p:spPr>
          <p:txBody>
            <a:bodyPr wrap="square" rtlCol="0">
              <a:spAutoFit/>
            </a:bodyPr>
            <a:lstStyle/>
            <a:p>
              <a:pPr algn="ctr"/>
              <a:r>
                <a:rPr lang="en-US" altLang="zh-CN" sz="3200" dirty="0">
                  <a:solidFill>
                    <a:schemeClr val="bg1">
                      <a:lumMod val="95000"/>
                    </a:schemeClr>
                  </a:solidFill>
                  <a:latin typeface="方正兰亭粗黑简体" panose="02000000000000000000" pitchFamily="2" charset="-122"/>
                  <a:ea typeface="方正兰亭粗黑简体" panose="02000000000000000000" pitchFamily="2" charset="-122"/>
                </a:rPr>
                <a:t>2022</a:t>
              </a:r>
              <a:r>
                <a:rPr lang="zh-CN" altLang="en-US" sz="3200" dirty="0">
                  <a:solidFill>
                    <a:schemeClr val="bg1">
                      <a:lumMod val="95000"/>
                    </a:schemeClr>
                  </a:solidFill>
                  <a:latin typeface="方正兰亭粗黑简体" panose="02000000000000000000" pitchFamily="2" charset="-122"/>
                  <a:ea typeface="方正兰亭粗黑简体" panose="02000000000000000000" pitchFamily="2" charset="-122"/>
                </a:rPr>
                <a:t>线性代数期</a:t>
              </a:r>
              <a:r>
                <a:rPr lang="zh-CN" altLang="en-US" sz="3200" dirty="0">
                  <a:solidFill>
                    <a:schemeClr val="bg1">
                      <a:lumMod val="95000"/>
                    </a:schemeClr>
                  </a:solidFill>
                  <a:latin typeface="方正兰亭粗黑简体" panose="02000000000000000000" pitchFamily="2" charset="-122"/>
                  <a:ea typeface="方正兰亭粗黑简体" panose="02000000000000000000" pitchFamily="2" charset="-122"/>
                </a:rPr>
                <a:t>末复习课</a:t>
              </a:r>
              <a:endParaRPr lang="zh-CN" altLang="en-US" sz="3200" dirty="0">
                <a:solidFill>
                  <a:schemeClr val="bg1">
                    <a:lumMod val="95000"/>
                  </a:schemeClr>
                </a:solidFill>
                <a:latin typeface="方正兰亭粗黑简体" panose="02000000000000000000" pitchFamily="2" charset="-122"/>
                <a:ea typeface="方正兰亭粗黑简体" panose="02000000000000000000" pitchFamily="2" charset="-122"/>
              </a:endParaRPr>
            </a:p>
          </p:txBody>
        </p:sp>
        <p:sp>
          <p:nvSpPr>
            <p:cNvPr id="14" name="文本框 13"/>
            <p:cNvSpPr txBox="1"/>
            <p:nvPr/>
          </p:nvSpPr>
          <p:spPr>
            <a:xfrm>
              <a:off x="4626849" y="4012389"/>
              <a:ext cx="5993388" cy="383240"/>
            </a:xfrm>
            <a:prstGeom prst="rect">
              <a:avLst/>
            </a:prstGeom>
            <a:noFill/>
          </p:spPr>
          <p:txBody>
            <a:bodyPr wrap="square" rtlCol="0">
              <a:spAutoFit/>
            </a:bodyPr>
            <a:lstStyle/>
            <a:p>
              <a:pPr algn="ctr"/>
              <a:r>
                <a:rPr lang="en-US" altLang="zh-CN" dirty="0">
                  <a:solidFill>
                    <a:schemeClr val="bg1">
                      <a:lumMod val="95000"/>
                    </a:schemeClr>
                  </a:solidFill>
                  <a:latin typeface="思源黑体 CN Bold" panose="020B0800000000000000" pitchFamily="34" charset="-122"/>
                  <a:ea typeface="思源黑体 CN Bold" panose="020B0800000000000000" pitchFamily="34" charset="-122"/>
                </a:rPr>
                <a:t>2022.12.29</a:t>
              </a:r>
              <a:endParaRPr lang="zh-CN" altLang="en-US" dirty="0">
                <a:solidFill>
                  <a:schemeClr val="bg1">
                    <a:lumMod val="95000"/>
                  </a:schemeClr>
                </a:solidFill>
                <a:latin typeface="思源黑体 CN Bold" panose="020B0800000000000000" pitchFamily="34" charset="-122"/>
                <a:ea typeface="思源黑体 CN Bold" panose="020B0800000000000000" pitchFamily="34" charset="-122"/>
              </a:endParaRPr>
            </a:p>
          </p:txBody>
        </p:sp>
      </p:grpSp>
      <p:pic>
        <p:nvPicPr>
          <p:cNvPr id="21" name="图片 20"/>
          <p:cNvPicPr>
            <a:picLocks noChangeAspect="1"/>
          </p:cNvPicPr>
          <p:nvPr/>
        </p:nvPicPr>
        <p:blipFill>
          <a:blip r:embed="rId2" cstate="hqprint"/>
          <a:stretch>
            <a:fillRect/>
          </a:stretch>
        </p:blipFill>
        <p:spPr>
          <a:xfrm>
            <a:off x="236600" y="6030410"/>
            <a:ext cx="2196582" cy="610161"/>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248920" y="340360"/>
            <a:ext cx="4064000" cy="460375"/>
          </a:xfrm>
          <a:prstGeom prst="rect">
            <a:avLst/>
          </a:prstGeom>
          <a:noFill/>
        </p:spPr>
        <p:txBody>
          <a:bodyPr wrap="square" rtlCol="0">
            <a:spAutoFit/>
          </a:bodyPr>
          <a:p>
            <a:r>
              <a:rPr lang="zh-CN" altLang="en-US" sz="2400" b="1">
                <a:solidFill>
                  <a:srgbClr val="FF0000"/>
                </a:solidFill>
                <a:latin typeface="宋体" panose="02010600030101010101" pitchFamily="2" charset="-122"/>
                <a:ea typeface="宋体" panose="02010600030101010101" pitchFamily="2" charset="-122"/>
              </a:rPr>
              <a:t>练习题：</a:t>
            </a:r>
            <a:r>
              <a:rPr lang="zh-CN" altLang="en-US" sz="2000" b="1">
                <a:solidFill>
                  <a:schemeClr val="tx1"/>
                </a:solidFill>
                <a:latin typeface="宋体" panose="02010600030101010101" pitchFamily="2" charset="-122"/>
                <a:ea typeface="宋体" panose="02010600030101010101" pitchFamily="2" charset="-122"/>
              </a:rPr>
              <a:t>（</a:t>
            </a:r>
            <a:r>
              <a:rPr lang="en-US" altLang="zh-CN" sz="2000" b="1">
                <a:solidFill>
                  <a:schemeClr val="tx1"/>
                </a:solidFill>
                <a:latin typeface="宋体" panose="02010600030101010101" pitchFamily="2" charset="-122"/>
                <a:ea typeface="宋体" panose="02010600030101010101" pitchFamily="2" charset="-122"/>
              </a:rPr>
              <a:t>1</a:t>
            </a:r>
            <a:r>
              <a:rPr lang="zh-CN" altLang="en-US" sz="2000" b="1">
                <a:solidFill>
                  <a:schemeClr val="tx1"/>
                </a:solidFill>
                <a:latin typeface="宋体" panose="02010600030101010101" pitchFamily="2" charset="-122"/>
                <a:ea typeface="宋体" panose="02010600030101010101" pitchFamily="2" charset="-122"/>
              </a:rPr>
              <a:t>）</a:t>
            </a:r>
            <a:endParaRPr lang="zh-CN" altLang="en-US" sz="2000" b="1">
              <a:solidFill>
                <a:schemeClr val="tx1"/>
              </a:solidFill>
              <a:latin typeface="宋体" panose="02010600030101010101" pitchFamily="2" charset="-122"/>
              <a:ea typeface="宋体" panose="02010600030101010101" pitchFamily="2" charset="-122"/>
            </a:endParaRPr>
          </a:p>
        </p:txBody>
      </p:sp>
      <p:pic>
        <p:nvPicPr>
          <p:cNvPr id="7" name="图片 6"/>
          <p:cNvPicPr>
            <a:picLocks noChangeAspect="1"/>
          </p:cNvPicPr>
          <p:nvPr/>
        </p:nvPicPr>
        <p:blipFill>
          <a:blip r:embed="rId1"/>
          <a:srcRect l="6393"/>
          <a:stretch>
            <a:fillRect/>
          </a:stretch>
        </p:blipFill>
        <p:spPr>
          <a:xfrm>
            <a:off x="2130425" y="340360"/>
            <a:ext cx="7188835" cy="2199005"/>
          </a:xfrm>
          <a:prstGeom prst="rect">
            <a:avLst/>
          </a:prstGeom>
        </p:spPr>
      </p:pic>
      <p:sp>
        <p:nvSpPr>
          <p:cNvPr id="8" name="文本框 7"/>
          <p:cNvSpPr txBox="1"/>
          <p:nvPr/>
        </p:nvSpPr>
        <p:spPr>
          <a:xfrm>
            <a:off x="1537970" y="2931160"/>
            <a:ext cx="4064000" cy="398780"/>
          </a:xfrm>
          <a:prstGeom prst="rect">
            <a:avLst/>
          </a:prstGeom>
          <a:noFill/>
        </p:spPr>
        <p:txBody>
          <a:bodyPr wrap="square" rtlCol="0">
            <a:spAutoFit/>
          </a:bodyPr>
          <a:p>
            <a:r>
              <a:rPr lang="zh-CN" altLang="en-US" sz="2000" b="1">
                <a:solidFill>
                  <a:schemeClr val="tx1"/>
                </a:solidFill>
                <a:latin typeface="宋体" panose="02010600030101010101" pitchFamily="2" charset="-122"/>
                <a:ea typeface="宋体" panose="02010600030101010101" pitchFamily="2" charset="-122"/>
              </a:rPr>
              <a:t>（</a:t>
            </a:r>
            <a:r>
              <a:rPr lang="en-US" altLang="zh-CN" sz="2000" b="1">
                <a:solidFill>
                  <a:schemeClr val="tx1"/>
                </a:solidFill>
                <a:latin typeface="宋体" panose="02010600030101010101" pitchFamily="2" charset="-122"/>
                <a:ea typeface="宋体" panose="02010600030101010101" pitchFamily="2" charset="-122"/>
              </a:rPr>
              <a:t>2</a:t>
            </a:r>
            <a:r>
              <a:rPr lang="zh-CN" altLang="en-US" sz="2000" b="1">
                <a:solidFill>
                  <a:schemeClr val="tx1"/>
                </a:solidFill>
                <a:latin typeface="宋体" panose="02010600030101010101" pitchFamily="2" charset="-122"/>
                <a:ea typeface="宋体" panose="02010600030101010101" pitchFamily="2" charset="-122"/>
              </a:rPr>
              <a:t>）</a:t>
            </a:r>
            <a:endParaRPr lang="zh-CN" altLang="en-US" sz="2000" b="1">
              <a:solidFill>
                <a:schemeClr val="tx1"/>
              </a:solidFill>
              <a:latin typeface="宋体" panose="02010600030101010101" pitchFamily="2" charset="-122"/>
              <a:ea typeface="宋体" panose="02010600030101010101" pitchFamily="2" charset="-122"/>
            </a:endParaRPr>
          </a:p>
        </p:txBody>
      </p:sp>
      <p:pic>
        <p:nvPicPr>
          <p:cNvPr id="9" name="图片 8"/>
          <p:cNvPicPr>
            <a:picLocks noChangeAspect="1"/>
          </p:cNvPicPr>
          <p:nvPr/>
        </p:nvPicPr>
        <p:blipFill>
          <a:blip r:embed="rId2"/>
          <a:srcRect l="7439"/>
          <a:stretch>
            <a:fillRect/>
          </a:stretch>
        </p:blipFill>
        <p:spPr>
          <a:xfrm>
            <a:off x="2466975" y="2931160"/>
            <a:ext cx="6360795" cy="2218690"/>
          </a:xfrm>
          <a:prstGeom prst="rect">
            <a:avLst/>
          </a:prstGeom>
        </p:spPr>
      </p:pic>
      <p:sp>
        <p:nvSpPr>
          <p:cNvPr id="10" name="文本框 9"/>
          <p:cNvSpPr txBox="1"/>
          <p:nvPr/>
        </p:nvSpPr>
        <p:spPr>
          <a:xfrm>
            <a:off x="8051800" y="3556000"/>
            <a:ext cx="4864100" cy="1198880"/>
          </a:xfrm>
          <a:prstGeom prst="rect">
            <a:avLst/>
          </a:prstGeom>
          <a:noFill/>
        </p:spPr>
        <p:txBody>
          <a:bodyPr wrap="square" rtlCol="0" anchor="t">
            <a:spAutoFit/>
          </a:bodyPr>
          <a:p>
            <a:r>
              <a:rPr lang="zh-CN" altLang="en-US">
                <a:solidFill>
                  <a:srgbClr val="FF0000"/>
                </a:solidFill>
              </a:rPr>
              <a:t>公共解问题：</a:t>
            </a:r>
            <a:endParaRPr lang="zh-CN" altLang="en-US">
              <a:solidFill>
                <a:srgbClr val="FF0000"/>
              </a:solidFill>
            </a:endParaRPr>
          </a:p>
          <a:p>
            <a:r>
              <a:rPr lang="zh-CN" altLang="en-US">
                <a:solidFill>
                  <a:srgbClr val="FF0000"/>
                </a:solidFill>
              </a:rPr>
              <a:t>1. 具体数字，联立求非零解。</a:t>
            </a:r>
            <a:endParaRPr lang="zh-CN" altLang="en-US">
              <a:solidFill>
                <a:srgbClr val="FF0000"/>
              </a:solidFill>
            </a:endParaRPr>
          </a:p>
          <a:p>
            <a:r>
              <a:rPr lang="zh-CN" altLang="en-US">
                <a:solidFill>
                  <a:srgbClr val="FF0000"/>
                </a:solidFill>
              </a:rPr>
              <a:t>2. 给出基础解系形式，则将基础解向量</a:t>
            </a:r>
            <a:endParaRPr lang="zh-CN" altLang="en-US">
              <a:solidFill>
                <a:srgbClr val="FF0000"/>
              </a:solidFill>
            </a:endParaRPr>
          </a:p>
          <a:p>
            <a:r>
              <a:rPr lang="en-US" altLang="zh-CN">
                <a:solidFill>
                  <a:srgbClr val="FF0000"/>
                </a:solidFill>
              </a:rPr>
              <a:t>    </a:t>
            </a:r>
            <a:r>
              <a:rPr lang="zh-CN" altLang="en-US">
                <a:solidFill>
                  <a:srgbClr val="FF0000"/>
                </a:solidFill>
              </a:rPr>
              <a:t>组成一个线性方程，求出非0解。</a:t>
            </a:r>
            <a:endParaRPr lang="zh-CN" altLang="en-US">
              <a:solidFill>
                <a:srgbClr val="FF0000"/>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cstate="hqprint"/>
          <a:srcRect/>
          <a:stretch>
            <a:fillRect/>
          </a:stretch>
        </p:blipFill>
        <p:spPr>
          <a:xfrm>
            <a:off x="0" y="0"/>
            <a:ext cx="12192000" cy="6858000"/>
          </a:xfrm>
          <a:prstGeom prst="rect">
            <a:avLst/>
          </a:prstGeom>
        </p:spPr>
      </p:pic>
      <p:sp>
        <p:nvSpPr>
          <p:cNvPr id="7" name="矩形 6"/>
          <p:cNvSpPr/>
          <p:nvPr/>
        </p:nvSpPr>
        <p:spPr>
          <a:xfrm>
            <a:off x="0" y="0"/>
            <a:ext cx="12192000" cy="6858000"/>
          </a:xfrm>
          <a:prstGeom prst="rect">
            <a:avLst/>
          </a:prstGeom>
          <a:solidFill>
            <a:schemeClr val="accent1">
              <a:lumMod val="75000"/>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文本框 11"/>
          <p:cNvSpPr txBox="1"/>
          <p:nvPr/>
        </p:nvSpPr>
        <p:spPr>
          <a:xfrm>
            <a:off x="2737485" y="3124200"/>
            <a:ext cx="6670675" cy="1722120"/>
          </a:xfrm>
          <a:prstGeom prst="rect">
            <a:avLst/>
          </a:prstGeom>
          <a:noFill/>
        </p:spPr>
        <p:txBody>
          <a:bodyPr wrap="square" rtlCol="0">
            <a:spAutoFit/>
          </a:bodyPr>
          <a:lstStyle/>
          <a:p>
            <a:pPr algn="ctr"/>
            <a:r>
              <a:rPr lang="zh-CN" altLang="en-US" sz="5300" spc="200" dirty="0">
                <a:solidFill>
                  <a:schemeClr val="bg1"/>
                </a:solidFill>
                <a:latin typeface="方正兰亭特黑简体" panose="02000000000000000000" pitchFamily="2" charset="-122"/>
                <a:ea typeface="方正兰亭特黑简体" panose="02000000000000000000" pitchFamily="2" charset="-122"/>
              </a:rPr>
              <a:t>向量组的线性相关性</a:t>
            </a:r>
            <a:endParaRPr lang="zh-CN" altLang="en-US" sz="5300" spc="200" dirty="0">
              <a:solidFill>
                <a:schemeClr val="bg1"/>
              </a:solidFill>
              <a:latin typeface="方正兰亭特黑简体" panose="02000000000000000000" pitchFamily="2" charset="-122"/>
              <a:ea typeface="方正兰亭特黑简体" panose="02000000000000000000" pitchFamily="2" charset="-122"/>
            </a:endParaRPr>
          </a:p>
          <a:p>
            <a:pPr algn="ctr"/>
            <a:endParaRPr lang="zh-CN" altLang="en-US" sz="5300" spc="200" dirty="0">
              <a:solidFill>
                <a:schemeClr val="bg1"/>
              </a:solidFill>
              <a:latin typeface="方正兰亭特黑简体" panose="02000000000000000000" pitchFamily="2" charset="-122"/>
              <a:ea typeface="方正兰亭特黑简体" panose="02000000000000000000" pitchFamily="2" charset="-122"/>
            </a:endParaRPr>
          </a:p>
        </p:txBody>
      </p:sp>
      <p:sp>
        <p:nvSpPr>
          <p:cNvPr id="15" name="椭圆 14"/>
          <p:cNvSpPr/>
          <p:nvPr/>
        </p:nvSpPr>
        <p:spPr>
          <a:xfrm>
            <a:off x="5410200" y="1562100"/>
            <a:ext cx="1325880" cy="1325880"/>
          </a:xfrm>
          <a:prstGeom prst="ellipse">
            <a:avLst/>
          </a:prstGeom>
          <a:no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4000" dirty="0">
                <a:latin typeface="方正兰亭特黑简体" panose="02000000000000000000" pitchFamily="2" charset="-122"/>
                <a:ea typeface="方正兰亭特黑简体" panose="02000000000000000000" pitchFamily="2" charset="-122"/>
              </a:rPr>
              <a:t>02</a:t>
            </a:r>
            <a:endParaRPr lang="zh-CN" altLang="en-US" sz="4000" dirty="0">
              <a:latin typeface="方正兰亭特黑简体" panose="02000000000000000000" pitchFamily="2" charset="-122"/>
              <a:ea typeface="方正兰亭特黑简体" panose="02000000000000000000" pitchFamily="2" charset="-122"/>
            </a:endParaRPr>
          </a:p>
        </p:txBody>
      </p:sp>
      <p:pic>
        <p:nvPicPr>
          <p:cNvPr id="10" name="图片 9"/>
          <p:cNvPicPr>
            <a:picLocks noChangeAspect="1"/>
          </p:cNvPicPr>
          <p:nvPr/>
        </p:nvPicPr>
        <p:blipFill>
          <a:blip r:embed="rId2" cstate="hqprint">
            <a:duotone>
              <a:schemeClr val="bg2">
                <a:shade val="45000"/>
                <a:satMod val="135000"/>
              </a:schemeClr>
              <a:prstClr val="white"/>
            </a:duotone>
            <a:extLst>
              <a:ext uri="{BEBA8EAE-BF5A-486C-A8C5-ECC9F3942E4B}">
                <a14:imgProps xmlns:a14="http://schemas.microsoft.com/office/drawing/2010/main">
                  <a14:imgLayer r:embed="rId3">
                    <a14:imgEffect>
                      <a14:brightnessContrast bright="100000" contrast="100000"/>
                    </a14:imgEffect>
                    <a14:imgEffect>
                      <a14:colorTemperature colorTemp="11500"/>
                    </a14:imgEffect>
                  </a14:imgLayer>
                </a14:imgProps>
              </a:ext>
            </a:extLst>
          </a:blip>
          <a:stretch>
            <a:fillRect/>
          </a:stretch>
        </p:blipFill>
        <p:spPr>
          <a:xfrm>
            <a:off x="437285" y="5856092"/>
            <a:ext cx="2196582" cy="61016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17"/>
          <p:cNvCxnSpPr/>
          <p:nvPr/>
        </p:nvCxnSpPr>
        <p:spPr>
          <a:xfrm>
            <a:off x="0" y="6400800"/>
            <a:ext cx="2290916" cy="0"/>
          </a:xfrm>
          <a:prstGeom prst="line">
            <a:avLst/>
          </a:prstGeom>
          <a:ln w="22225"/>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1" cstate="hqprint"/>
          <a:stretch>
            <a:fillRect/>
          </a:stretch>
        </p:blipFill>
        <p:spPr>
          <a:xfrm>
            <a:off x="10082670" y="362586"/>
            <a:ext cx="1586897" cy="440804"/>
          </a:xfrm>
          <a:prstGeom prst="rect">
            <a:avLst/>
          </a:prstGeom>
        </p:spPr>
      </p:pic>
      <p:sp>
        <p:nvSpPr>
          <p:cNvPr id="5" name="文本框 4"/>
          <p:cNvSpPr txBox="1"/>
          <p:nvPr/>
        </p:nvSpPr>
        <p:spPr>
          <a:xfrm>
            <a:off x="131883" y="78133"/>
            <a:ext cx="2460397" cy="461665"/>
          </a:xfrm>
          <a:prstGeom prst="rect">
            <a:avLst/>
          </a:prstGeom>
          <a:noFill/>
        </p:spPr>
        <p:txBody>
          <a:bodyPr wrap="square" rtlCol="0">
            <a:spAutoFit/>
          </a:bodyPr>
          <a:lstStyle/>
          <a:p>
            <a:r>
              <a:rPr lang="zh-CN" altLang="en-US" sz="2400" b="1" dirty="0"/>
              <a:t>知识结构网络图</a:t>
            </a:r>
            <a:endParaRPr lang="zh-CN" altLang="en-US" sz="2400" b="1" dirty="0"/>
          </a:p>
        </p:txBody>
      </p:sp>
      <p:sp>
        <p:nvSpPr>
          <p:cNvPr id="14" name="矩形: 圆角 13"/>
          <p:cNvSpPr/>
          <p:nvPr/>
        </p:nvSpPr>
        <p:spPr>
          <a:xfrm>
            <a:off x="1979038" y="904973"/>
            <a:ext cx="1343512" cy="377072"/>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t>向量定义</a:t>
            </a:r>
            <a:endParaRPr lang="zh-CN" altLang="en-US" dirty="0"/>
          </a:p>
        </p:txBody>
      </p:sp>
      <p:sp>
        <p:nvSpPr>
          <p:cNvPr id="28" name="左大括号 27"/>
          <p:cNvSpPr/>
          <p:nvPr/>
        </p:nvSpPr>
        <p:spPr>
          <a:xfrm>
            <a:off x="3499810" y="783066"/>
            <a:ext cx="141803" cy="607613"/>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0" name="左大括号 49"/>
          <p:cNvSpPr/>
          <p:nvPr/>
        </p:nvSpPr>
        <p:spPr>
          <a:xfrm>
            <a:off x="3431360" y="3260416"/>
            <a:ext cx="217189" cy="779401"/>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52" name="矩形: 圆角 51"/>
          <p:cNvSpPr/>
          <p:nvPr/>
        </p:nvSpPr>
        <p:spPr>
          <a:xfrm>
            <a:off x="725348" y="1872119"/>
            <a:ext cx="532539" cy="299205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dirty="0"/>
          </a:p>
        </p:txBody>
      </p:sp>
      <p:sp>
        <p:nvSpPr>
          <p:cNvPr id="53" name="文本框 52"/>
          <p:cNvSpPr txBox="1"/>
          <p:nvPr/>
        </p:nvSpPr>
        <p:spPr>
          <a:xfrm>
            <a:off x="686366" y="1947819"/>
            <a:ext cx="553998" cy="2992060"/>
          </a:xfrm>
          <a:prstGeom prst="rect">
            <a:avLst/>
          </a:prstGeom>
          <a:noFill/>
        </p:spPr>
        <p:txBody>
          <a:bodyPr vert="eaVert" wrap="square" rtlCol="0">
            <a:spAutoFit/>
          </a:bodyPr>
          <a:lstStyle/>
          <a:p>
            <a:r>
              <a:rPr lang="zh-CN" altLang="en-US" sz="2400" dirty="0">
                <a:solidFill>
                  <a:schemeClr val="lt1"/>
                </a:solidFill>
              </a:rPr>
              <a:t>向量组的线性相关性</a:t>
            </a:r>
            <a:endParaRPr lang="zh-CN" altLang="en-US" sz="2400" dirty="0">
              <a:solidFill>
                <a:schemeClr val="lt1"/>
              </a:solidFill>
            </a:endParaRPr>
          </a:p>
        </p:txBody>
      </p:sp>
      <p:sp>
        <p:nvSpPr>
          <p:cNvPr id="55" name="左大括号 54"/>
          <p:cNvSpPr/>
          <p:nvPr/>
        </p:nvSpPr>
        <p:spPr>
          <a:xfrm>
            <a:off x="1442515" y="624289"/>
            <a:ext cx="251334" cy="5487715"/>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4" name="矩形: 圆角 3"/>
          <p:cNvSpPr/>
          <p:nvPr/>
        </p:nvSpPr>
        <p:spPr>
          <a:xfrm>
            <a:off x="1979038" y="1809630"/>
            <a:ext cx="1343512" cy="38217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t>表达形式</a:t>
            </a:r>
            <a:endParaRPr lang="zh-CN" altLang="en-US" dirty="0"/>
          </a:p>
        </p:txBody>
      </p:sp>
      <p:sp>
        <p:nvSpPr>
          <p:cNvPr id="8" name="文本框 7"/>
          <p:cNvSpPr txBox="1"/>
          <p:nvPr/>
        </p:nvSpPr>
        <p:spPr>
          <a:xfrm>
            <a:off x="3669179" y="783066"/>
            <a:ext cx="6094428" cy="646331"/>
          </a:xfrm>
          <a:prstGeom prst="rect">
            <a:avLst/>
          </a:prstGeom>
          <a:noFill/>
        </p:spPr>
        <p:txBody>
          <a:bodyPr wrap="square">
            <a:spAutoFit/>
          </a:bodyPr>
          <a:lstStyle/>
          <a:p>
            <a:r>
              <a:rPr lang="en-US" altLang="zh-CN" b="0" i="0" dirty="0">
                <a:solidFill>
                  <a:srgbClr val="121212"/>
                </a:solidFill>
                <a:effectLst/>
                <a:latin typeface="-apple-system"/>
              </a:rPr>
              <a:t>n</a:t>
            </a:r>
            <a:r>
              <a:rPr lang="zh-CN" altLang="en-US" b="0" i="0" dirty="0">
                <a:solidFill>
                  <a:srgbClr val="121212"/>
                </a:solidFill>
                <a:effectLst/>
                <a:latin typeface="-apple-system"/>
              </a:rPr>
              <a:t>个有序数</a:t>
            </a:r>
            <a:r>
              <a:rPr lang="en-US" altLang="zh-CN" b="0" i="0" dirty="0">
                <a:solidFill>
                  <a:srgbClr val="121212"/>
                </a:solidFill>
                <a:effectLst/>
                <a:latin typeface="-apple-system"/>
              </a:rPr>
              <a:t>a1,a2,⋯,an</a:t>
            </a:r>
            <a:r>
              <a:rPr lang="zh-CN" altLang="en-US" b="0" i="0" dirty="0">
                <a:solidFill>
                  <a:srgbClr val="121212"/>
                </a:solidFill>
                <a:effectLst/>
                <a:latin typeface="-apple-system"/>
              </a:rPr>
              <a:t>所组成的数组称为</a:t>
            </a:r>
            <a:r>
              <a:rPr lang="en-US" altLang="zh-CN" b="0" i="0" dirty="0">
                <a:solidFill>
                  <a:srgbClr val="121212"/>
                </a:solidFill>
                <a:effectLst/>
                <a:latin typeface="-apple-system"/>
              </a:rPr>
              <a:t>n</a:t>
            </a:r>
            <a:r>
              <a:rPr lang="zh-CN" altLang="en-US" b="0" i="0" dirty="0">
                <a:solidFill>
                  <a:srgbClr val="121212"/>
                </a:solidFill>
                <a:effectLst/>
                <a:latin typeface="-apple-system"/>
              </a:rPr>
              <a:t>维</a:t>
            </a:r>
            <a:r>
              <a:rPr lang="zh-CN" altLang="en-US" i="0" dirty="0">
                <a:solidFill>
                  <a:srgbClr val="121212"/>
                </a:solidFill>
                <a:effectLst/>
                <a:latin typeface="-apple-system"/>
              </a:rPr>
              <a:t>向量</a:t>
            </a:r>
            <a:r>
              <a:rPr lang="zh-CN" altLang="en-US" b="0" i="0" dirty="0">
                <a:solidFill>
                  <a:srgbClr val="121212"/>
                </a:solidFill>
                <a:effectLst/>
                <a:latin typeface="-apple-system"/>
              </a:rPr>
              <a:t>，这</a:t>
            </a:r>
            <a:r>
              <a:rPr lang="en-US" altLang="zh-CN" b="0" i="0" dirty="0">
                <a:solidFill>
                  <a:srgbClr val="121212"/>
                </a:solidFill>
                <a:effectLst/>
                <a:latin typeface="-apple-system"/>
              </a:rPr>
              <a:t>n</a:t>
            </a:r>
            <a:r>
              <a:rPr lang="zh-CN" altLang="en-US" b="0" i="0" dirty="0">
                <a:solidFill>
                  <a:srgbClr val="121212"/>
                </a:solidFill>
                <a:effectLst/>
                <a:latin typeface="-apple-system"/>
              </a:rPr>
              <a:t>个数称为该向量的</a:t>
            </a:r>
            <a:r>
              <a:rPr lang="en-US" altLang="zh-CN" b="0" i="0" dirty="0">
                <a:solidFill>
                  <a:srgbClr val="121212"/>
                </a:solidFill>
                <a:effectLst/>
                <a:latin typeface="-apple-system"/>
              </a:rPr>
              <a:t>n</a:t>
            </a:r>
            <a:r>
              <a:rPr lang="zh-CN" altLang="en-US" b="0" i="0" dirty="0">
                <a:solidFill>
                  <a:srgbClr val="121212"/>
                </a:solidFill>
                <a:effectLst/>
                <a:latin typeface="-apple-system"/>
              </a:rPr>
              <a:t>个分量，第</a:t>
            </a:r>
            <a:r>
              <a:rPr lang="en-US" altLang="zh-CN" b="0" i="0" dirty="0" err="1">
                <a:solidFill>
                  <a:srgbClr val="121212"/>
                </a:solidFill>
                <a:effectLst/>
                <a:latin typeface="-apple-system"/>
              </a:rPr>
              <a:t>i</a:t>
            </a:r>
            <a:r>
              <a:rPr lang="zh-CN" altLang="en-US" b="0" i="0" dirty="0">
                <a:solidFill>
                  <a:srgbClr val="121212"/>
                </a:solidFill>
                <a:effectLst/>
                <a:latin typeface="-apple-system"/>
              </a:rPr>
              <a:t>个数</a:t>
            </a:r>
            <a:r>
              <a:rPr lang="en-US" altLang="zh-CN" b="0" i="0" dirty="0">
                <a:solidFill>
                  <a:srgbClr val="121212"/>
                </a:solidFill>
                <a:effectLst/>
                <a:latin typeface="-apple-system"/>
              </a:rPr>
              <a:t>ai</a:t>
            </a:r>
            <a:r>
              <a:rPr lang="zh-CN" altLang="en-US" b="0" i="0" dirty="0">
                <a:solidFill>
                  <a:srgbClr val="121212"/>
                </a:solidFill>
                <a:effectLst/>
                <a:latin typeface="-apple-system"/>
              </a:rPr>
              <a:t>称为第</a:t>
            </a:r>
            <a:r>
              <a:rPr lang="en-US" altLang="zh-CN" b="0" i="0" dirty="0" err="1">
                <a:solidFill>
                  <a:srgbClr val="121212"/>
                </a:solidFill>
                <a:effectLst/>
                <a:latin typeface="-apple-system"/>
              </a:rPr>
              <a:t>i</a:t>
            </a:r>
            <a:r>
              <a:rPr lang="zh-CN" altLang="en-US" b="0" i="0" dirty="0">
                <a:solidFill>
                  <a:srgbClr val="121212"/>
                </a:solidFill>
                <a:effectLst/>
                <a:latin typeface="-apple-system"/>
              </a:rPr>
              <a:t>个分量。</a:t>
            </a:r>
            <a:endParaRPr lang="zh-CN" altLang="en-US" dirty="0"/>
          </a:p>
        </p:txBody>
      </p:sp>
      <p:sp>
        <p:nvSpPr>
          <p:cNvPr id="9" name="矩形: 圆角 8"/>
          <p:cNvSpPr/>
          <p:nvPr/>
        </p:nvSpPr>
        <p:spPr>
          <a:xfrm>
            <a:off x="1972560" y="3423443"/>
            <a:ext cx="1343512" cy="382178"/>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t>向量运算</a:t>
            </a:r>
            <a:endParaRPr lang="zh-CN" altLang="en-US" dirty="0"/>
          </a:p>
        </p:txBody>
      </p:sp>
      <p:sp>
        <p:nvSpPr>
          <p:cNvPr id="6" name="左大括号 5"/>
          <p:cNvSpPr/>
          <p:nvPr/>
        </p:nvSpPr>
        <p:spPr>
          <a:xfrm>
            <a:off x="3489826" y="1556844"/>
            <a:ext cx="141803" cy="1174915"/>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12" name="文本框 11"/>
              <p:cNvSpPr txBox="1"/>
              <p:nvPr/>
            </p:nvSpPr>
            <p:spPr>
              <a:xfrm>
                <a:off x="3780279" y="1809630"/>
                <a:ext cx="6094428" cy="1407373"/>
              </a:xfrm>
              <a:prstGeom prst="rect">
                <a:avLst/>
              </a:prstGeom>
              <a:noFill/>
            </p:spPr>
            <p:txBody>
              <a:bodyPr wrap="square">
                <a:spAutoFit/>
              </a:bodyPr>
              <a:lstStyle/>
              <a:p>
                <a:r>
                  <a:rPr lang="zh-CN" altLang="en-US" b="0" i="0" dirty="0">
                    <a:solidFill>
                      <a:srgbClr val="121212"/>
                    </a:solidFill>
                    <a:effectLst/>
                    <a:latin typeface="-apple-system"/>
                  </a:rPr>
                  <a:t>列向量：</a:t>
                </a:r>
                <a14:m>
                  <m:oMath xmlns:m="http://schemas.openxmlformats.org/officeDocument/2006/math">
                    <m:d>
                      <m:dPr>
                        <m:ctrlPr>
                          <a:rPr lang="en-US" altLang="zh-CN" b="0" i="1" smtClean="0">
                            <a:solidFill>
                              <a:srgbClr val="121212"/>
                            </a:solidFill>
                            <a:effectLst/>
                            <a:latin typeface="Cambria Math" panose="02040503050406030204" pitchFamily="18" charset="0"/>
                          </a:rPr>
                        </m:ctrlPr>
                      </m:dPr>
                      <m:e>
                        <m:eqArr>
                          <m:eqArrPr>
                            <m:ctrlPr>
                              <a:rPr lang="en-US" altLang="zh-CN" b="0" i="1" smtClean="0">
                                <a:solidFill>
                                  <a:srgbClr val="121212"/>
                                </a:solidFill>
                                <a:effectLst/>
                                <a:latin typeface="Cambria Math" panose="02040503050406030204" pitchFamily="18" charset="0"/>
                              </a:rPr>
                            </m:ctrlPr>
                          </m:eqArrPr>
                          <m:e>
                            <m:r>
                              <a:rPr lang="en-US" altLang="zh-CN" b="0" i="1" smtClean="0">
                                <a:solidFill>
                                  <a:srgbClr val="121212"/>
                                </a:solidFill>
                                <a:effectLst/>
                                <a:latin typeface="Cambria Math" panose="02040503050406030204" pitchFamily="18" charset="0"/>
                              </a:rPr>
                              <m:t>𝑎</m:t>
                            </m:r>
                            <m:r>
                              <a:rPr lang="en-US" altLang="zh-CN" b="0" i="1" smtClean="0">
                                <a:solidFill>
                                  <a:srgbClr val="121212"/>
                                </a:solidFill>
                                <a:effectLst/>
                                <a:latin typeface="Cambria Math" panose="02040503050406030204" pitchFamily="18" charset="0"/>
                              </a:rPr>
                              <m:t>1</m:t>
                            </m:r>
                          </m:e>
                          <m:e>
                            <m:r>
                              <a:rPr lang="en-US" altLang="zh-CN" b="0" i="1" smtClean="0">
                                <a:solidFill>
                                  <a:srgbClr val="121212"/>
                                </a:solidFill>
                                <a:effectLst/>
                                <a:latin typeface="Cambria Math" panose="02040503050406030204" pitchFamily="18" charset="0"/>
                              </a:rPr>
                              <m:t>𝑎</m:t>
                            </m:r>
                            <m:r>
                              <a:rPr lang="en-US" altLang="zh-CN" b="0" i="1" smtClean="0">
                                <a:solidFill>
                                  <a:srgbClr val="121212"/>
                                </a:solidFill>
                                <a:effectLst/>
                                <a:latin typeface="Cambria Math" panose="02040503050406030204" pitchFamily="18" charset="0"/>
                              </a:rPr>
                              <m:t>2</m:t>
                            </m:r>
                          </m:e>
                          <m:e>
                            <m:r>
                              <a:rPr lang="en-US" altLang="zh-CN" b="0" i="1" smtClean="0">
                                <a:solidFill>
                                  <a:srgbClr val="121212"/>
                                </a:solidFill>
                                <a:effectLst/>
                                <a:latin typeface="Cambria Math" panose="02040503050406030204" pitchFamily="18" charset="0"/>
                              </a:rPr>
                              <m:t>𝑎</m:t>
                            </m:r>
                            <m:r>
                              <a:rPr lang="en-US" altLang="zh-CN" b="0" i="1" smtClean="0">
                                <a:solidFill>
                                  <a:srgbClr val="121212"/>
                                </a:solidFill>
                                <a:effectLst/>
                                <a:latin typeface="Cambria Math" panose="02040503050406030204" pitchFamily="18" charset="0"/>
                              </a:rPr>
                              <m:t>3</m:t>
                            </m:r>
                          </m:e>
                          <m:e>
                            <m:r>
                              <a:rPr lang="en-US" altLang="zh-CN" b="0" i="1" smtClean="0">
                                <a:solidFill>
                                  <a:srgbClr val="121212"/>
                                </a:solidFill>
                                <a:effectLst/>
                                <a:latin typeface="Cambria Math" panose="02040503050406030204" pitchFamily="18" charset="0"/>
                              </a:rPr>
                              <m:t>…</m:t>
                            </m:r>
                          </m:e>
                          <m:e>
                            <m:r>
                              <a:rPr lang="en-US" altLang="zh-CN" b="0" i="1" smtClean="0">
                                <a:solidFill>
                                  <a:srgbClr val="121212"/>
                                </a:solidFill>
                                <a:effectLst/>
                                <a:latin typeface="Cambria Math" panose="02040503050406030204" pitchFamily="18" charset="0"/>
                              </a:rPr>
                              <m:t>𝑎𝑛</m:t>
                            </m:r>
                          </m:e>
                        </m:eqArr>
                      </m:e>
                    </m:d>
                  </m:oMath>
                </a14:m>
                <a:endParaRPr lang="zh-CN" altLang="en-US" dirty="0"/>
              </a:p>
            </p:txBody>
          </p:sp>
        </mc:Choice>
        <mc:Fallback>
          <p:sp>
            <p:nvSpPr>
              <p:cNvPr id="12" name="文本框 11"/>
              <p:cNvSpPr txBox="1">
                <a:spLocks noRot="1" noChangeAspect="1" noMove="1" noResize="1" noEditPoints="1" noAdjustHandles="1" noChangeArrowheads="1" noChangeShapeType="1" noTextEdit="1"/>
              </p:cNvSpPr>
              <p:nvPr/>
            </p:nvSpPr>
            <p:spPr>
              <a:xfrm>
                <a:off x="3780279" y="1809630"/>
                <a:ext cx="6094428" cy="1407373"/>
              </a:xfrm>
              <a:prstGeom prst="rect">
                <a:avLst/>
              </a:prstGeom>
              <a:blipFill rotWithShape="1">
                <a:blip r:embed="rId2"/>
                <a:stretch>
                  <a:fillRect l="-2" t="-37" r="7" b="7"/>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15" name="文本框 14"/>
              <p:cNvSpPr txBox="1"/>
              <p:nvPr/>
            </p:nvSpPr>
            <p:spPr>
              <a:xfrm>
                <a:off x="3782754" y="1537189"/>
                <a:ext cx="6094428" cy="369332"/>
              </a:xfrm>
              <a:prstGeom prst="rect">
                <a:avLst/>
              </a:prstGeom>
              <a:noFill/>
            </p:spPr>
            <p:txBody>
              <a:bodyPr wrap="square">
                <a:spAutoFit/>
              </a:bodyPr>
              <a:lstStyle/>
              <a:p>
                <a:r>
                  <a:rPr lang="zh-CN" altLang="en-US" dirty="0">
                    <a:solidFill>
                      <a:srgbClr val="121212"/>
                    </a:solidFill>
                    <a:latin typeface="-apple-system"/>
                  </a:rPr>
                  <a:t>行</a:t>
                </a:r>
                <a:r>
                  <a:rPr lang="zh-CN" altLang="en-US" b="0" i="0" dirty="0">
                    <a:solidFill>
                      <a:srgbClr val="121212"/>
                    </a:solidFill>
                    <a:effectLst/>
                    <a:latin typeface="-apple-system"/>
                  </a:rPr>
                  <a:t>向量：</a:t>
                </a:r>
                <a14:m>
                  <m:oMath xmlns:m="http://schemas.openxmlformats.org/officeDocument/2006/math">
                    <m:d>
                      <m:dPr>
                        <m:ctrlPr>
                          <a:rPr lang="en-US" altLang="zh-CN" b="0" i="1" smtClean="0">
                            <a:solidFill>
                              <a:srgbClr val="121212"/>
                            </a:solidFill>
                            <a:effectLst/>
                            <a:latin typeface="Cambria Math" panose="02040503050406030204" pitchFamily="18" charset="0"/>
                          </a:rPr>
                        </m:ctrlPr>
                      </m:dPr>
                      <m:e>
                        <m:r>
                          <a:rPr lang="en-US" altLang="zh-CN" b="0" i="1" smtClean="0">
                            <a:solidFill>
                              <a:srgbClr val="121212"/>
                            </a:solidFill>
                            <a:effectLst/>
                            <a:latin typeface="Cambria Math" panose="02040503050406030204" pitchFamily="18" charset="0"/>
                          </a:rPr>
                          <m:t>𝑎</m:t>
                        </m:r>
                        <m:r>
                          <a:rPr lang="en-US" altLang="zh-CN" b="0" i="1" smtClean="0">
                            <a:solidFill>
                              <a:srgbClr val="121212"/>
                            </a:solidFill>
                            <a:effectLst/>
                            <a:latin typeface="Cambria Math" panose="02040503050406030204" pitchFamily="18" charset="0"/>
                          </a:rPr>
                          <m:t>1</m:t>
                        </m:r>
                        <m:r>
                          <a:rPr lang="en-US" altLang="zh-CN" b="0" i="1" smtClean="0">
                            <a:solidFill>
                              <a:srgbClr val="121212"/>
                            </a:solidFill>
                            <a:effectLst/>
                            <a:latin typeface="Cambria Math" panose="02040503050406030204" pitchFamily="18" charset="0"/>
                          </a:rPr>
                          <m:t>,</m:t>
                        </m:r>
                        <m:r>
                          <a:rPr lang="en-US" altLang="zh-CN" b="0" i="1" smtClean="0">
                            <a:solidFill>
                              <a:srgbClr val="121212"/>
                            </a:solidFill>
                            <a:effectLst/>
                            <a:latin typeface="Cambria Math" panose="02040503050406030204" pitchFamily="18" charset="0"/>
                          </a:rPr>
                          <m:t>𝑎</m:t>
                        </m:r>
                        <m:r>
                          <a:rPr lang="en-US" altLang="zh-CN" b="0" i="1" smtClean="0">
                            <a:solidFill>
                              <a:srgbClr val="121212"/>
                            </a:solidFill>
                            <a:effectLst/>
                            <a:latin typeface="Cambria Math" panose="02040503050406030204" pitchFamily="18" charset="0"/>
                          </a:rPr>
                          <m:t>2</m:t>
                        </m:r>
                        <m:r>
                          <a:rPr lang="en-US" altLang="zh-CN" b="0" i="1" smtClean="0">
                            <a:solidFill>
                              <a:srgbClr val="121212"/>
                            </a:solidFill>
                            <a:effectLst/>
                            <a:latin typeface="Cambria Math" panose="02040503050406030204" pitchFamily="18" charset="0"/>
                          </a:rPr>
                          <m:t>,</m:t>
                        </m:r>
                        <m:r>
                          <a:rPr lang="en-US" altLang="zh-CN" b="0" i="1" smtClean="0">
                            <a:solidFill>
                              <a:srgbClr val="121212"/>
                            </a:solidFill>
                            <a:effectLst/>
                            <a:latin typeface="Cambria Math" panose="02040503050406030204" pitchFamily="18" charset="0"/>
                          </a:rPr>
                          <m:t>𝑎</m:t>
                        </m:r>
                        <m:r>
                          <a:rPr lang="en-US" altLang="zh-CN" b="0" i="1" smtClean="0">
                            <a:solidFill>
                              <a:srgbClr val="121212"/>
                            </a:solidFill>
                            <a:effectLst/>
                            <a:latin typeface="Cambria Math" panose="02040503050406030204" pitchFamily="18" charset="0"/>
                          </a:rPr>
                          <m:t>3</m:t>
                        </m:r>
                        <m:r>
                          <a:rPr lang="en-US" altLang="zh-CN" b="0" i="1" smtClean="0">
                            <a:solidFill>
                              <a:srgbClr val="121212"/>
                            </a:solidFill>
                            <a:effectLst/>
                            <a:latin typeface="Cambria Math" panose="02040503050406030204" pitchFamily="18" charset="0"/>
                          </a:rPr>
                          <m:t>,…,</m:t>
                        </m:r>
                        <m:r>
                          <a:rPr lang="en-US" altLang="zh-CN" b="0" i="1" smtClean="0">
                            <a:solidFill>
                              <a:srgbClr val="121212"/>
                            </a:solidFill>
                            <a:effectLst/>
                            <a:latin typeface="Cambria Math" panose="02040503050406030204" pitchFamily="18" charset="0"/>
                          </a:rPr>
                          <m:t>𝑎𝑛</m:t>
                        </m:r>
                      </m:e>
                    </m:d>
                  </m:oMath>
                </a14:m>
                <a:endParaRPr lang="zh-CN" altLang="en-US" dirty="0"/>
              </a:p>
            </p:txBody>
          </p:sp>
        </mc:Choice>
        <mc:Fallback>
          <p:sp>
            <p:nvSpPr>
              <p:cNvPr id="15" name="文本框 14"/>
              <p:cNvSpPr txBox="1">
                <a:spLocks noRot="1" noChangeAspect="1" noMove="1" noResize="1" noEditPoints="1" noAdjustHandles="1" noChangeArrowheads="1" noChangeShapeType="1" noTextEdit="1"/>
              </p:cNvSpPr>
              <p:nvPr/>
            </p:nvSpPr>
            <p:spPr>
              <a:xfrm>
                <a:off x="3782754" y="1537189"/>
                <a:ext cx="6094428" cy="369332"/>
              </a:xfrm>
              <a:prstGeom prst="rect">
                <a:avLst/>
              </a:prstGeom>
              <a:blipFill rotWithShape="1">
                <a:blip r:embed="rId3"/>
                <a:stretch>
                  <a:fillRect l="-1" t="-132" r="6" b="68"/>
                </a:stretch>
              </a:blipFill>
            </p:spPr>
            <p:txBody>
              <a:bodyPr/>
              <a:lstStyle/>
              <a:p>
                <a:r>
                  <a:rPr lang="zh-CN" altLang="en-US">
                    <a:noFill/>
                  </a:rPr>
                  <a:t> </a:t>
                </a:r>
              </a:p>
            </p:txBody>
          </p:sp>
        </mc:Fallback>
      </mc:AlternateContent>
      <p:sp>
        <p:nvSpPr>
          <p:cNvPr id="22" name="文本框 21"/>
          <p:cNvSpPr txBox="1"/>
          <p:nvPr/>
        </p:nvSpPr>
        <p:spPr>
          <a:xfrm>
            <a:off x="3638346" y="3245200"/>
            <a:ext cx="3014286" cy="369332"/>
          </a:xfrm>
          <a:prstGeom prst="rect">
            <a:avLst/>
          </a:prstGeom>
          <a:noFill/>
        </p:spPr>
        <p:txBody>
          <a:bodyPr wrap="square">
            <a:spAutoFit/>
          </a:bodyPr>
          <a:lstStyle/>
          <a:p>
            <a:pPr algn="ctr"/>
            <a:r>
              <a:rPr lang="zh-CN" altLang="en-US" b="0" i="0" dirty="0">
                <a:solidFill>
                  <a:srgbClr val="121212"/>
                </a:solidFill>
                <a:effectLst/>
                <a:latin typeface="-apple-system"/>
              </a:rPr>
              <a:t>向量的加法</a:t>
            </a:r>
            <a:r>
              <a:rPr lang="zh-CN" altLang="en-US" b="1" i="0" dirty="0">
                <a:solidFill>
                  <a:srgbClr val="121212"/>
                </a:solidFill>
                <a:effectLst/>
                <a:latin typeface="-apple-system"/>
              </a:rPr>
              <a:t>交换律</a:t>
            </a:r>
            <a:r>
              <a:rPr lang="zh-CN" altLang="en-US" dirty="0">
                <a:solidFill>
                  <a:srgbClr val="121212"/>
                </a:solidFill>
                <a:latin typeface="-apple-system"/>
              </a:rPr>
              <a:t>、</a:t>
            </a:r>
            <a:r>
              <a:rPr lang="zh-CN" altLang="en-US" b="1" dirty="0">
                <a:solidFill>
                  <a:srgbClr val="121212"/>
                </a:solidFill>
                <a:latin typeface="-apple-system"/>
              </a:rPr>
              <a:t>结合律</a:t>
            </a:r>
            <a:endParaRPr lang="zh-CN" altLang="en-US" b="1" dirty="0"/>
          </a:p>
        </p:txBody>
      </p:sp>
      <p:sp>
        <p:nvSpPr>
          <p:cNvPr id="26" name="文本框 25"/>
          <p:cNvSpPr txBox="1"/>
          <p:nvPr/>
        </p:nvSpPr>
        <p:spPr>
          <a:xfrm>
            <a:off x="2592280" y="3664762"/>
            <a:ext cx="6096000" cy="369332"/>
          </a:xfrm>
          <a:prstGeom prst="rect">
            <a:avLst/>
          </a:prstGeom>
          <a:noFill/>
        </p:spPr>
        <p:txBody>
          <a:bodyPr wrap="square">
            <a:spAutoFit/>
          </a:bodyPr>
          <a:lstStyle/>
          <a:p>
            <a:pPr algn="ctr"/>
            <a:r>
              <a:rPr lang="zh-CN" altLang="en-US" b="0" i="0" dirty="0">
                <a:solidFill>
                  <a:srgbClr val="121212"/>
                </a:solidFill>
                <a:effectLst/>
                <a:latin typeface="-apple-system"/>
              </a:rPr>
              <a:t>向量的</a:t>
            </a:r>
            <a:r>
              <a:rPr lang="zh-CN" altLang="en-US" dirty="0">
                <a:solidFill>
                  <a:srgbClr val="121212"/>
                </a:solidFill>
                <a:latin typeface="-apple-system"/>
              </a:rPr>
              <a:t>数乘</a:t>
            </a:r>
            <a:r>
              <a:rPr lang="zh-CN" altLang="en-US" b="1" i="0" dirty="0">
                <a:solidFill>
                  <a:srgbClr val="121212"/>
                </a:solidFill>
                <a:effectLst/>
                <a:latin typeface="-apple-system"/>
              </a:rPr>
              <a:t>交换律</a:t>
            </a:r>
            <a:r>
              <a:rPr lang="zh-CN" altLang="en-US" dirty="0">
                <a:solidFill>
                  <a:srgbClr val="121212"/>
                </a:solidFill>
                <a:latin typeface="-apple-system"/>
              </a:rPr>
              <a:t>、</a:t>
            </a:r>
            <a:r>
              <a:rPr lang="zh-CN" altLang="en-US" b="1" dirty="0">
                <a:solidFill>
                  <a:srgbClr val="121212"/>
                </a:solidFill>
                <a:latin typeface="-apple-system"/>
              </a:rPr>
              <a:t>结合律、分配律</a:t>
            </a:r>
            <a:endParaRPr lang="zh-CN" altLang="en-US" b="1" dirty="0"/>
          </a:p>
        </p:txBody>
      </p:sp>
      <p:sp>
        <p:nvSpPr>
          <p:cNvPr id="27" name="矩形: 圆角 26"/>
          <p:cNvSpPr/>
          <p:nvPr/>
        </p:nvSpPr>
        <p:spPr>
          <a:xfrm>
            <a:off x="1979038" y="4373314"/>
            <a:ext cx="1343512" cy="54012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t>向量组定义</a:t>
            </a:r>
            <a:endParaRPr lang="zh-CN" altLang="en-US" dirty="0"/>
          </a:p>
        </p:txBody>
      </p:sp>
      <p:sp>
        <p:nvSpPr>
          <p:cNvPr id="30" name="左大括号 29"/>
          <p:cNvSpPr/>
          <p:nvPr/>
        </p:nvSpPr>
        <p:spPr>
          <a:xfrm>
            <a:off x="3431360" y="4217164"/>
            <a:ext cx="217189" cy="988963"/>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35" name="文本框 34"/>
          <p:cNvSpPr txBox="1"/>
          <p:nvPr/>
        </p:nvSpPr>
        <p:spPr>
          <a:xfrm>
            <a:off x="3648549" y="4111482"/>
            <a:ext cx="6096000" cy="1200329"/>
          </a:xfrm>
          <a:prstGeom prst="rect">
            <a:avLst/>
          </a:prstGeom>
          <a:noFill/>
        </p:spPr>
        <p:txBody>
          <a:bodyPr wrap="square">
            <a:spAutoFit/>
          </a:bodyPr>
          <a:lstStyle/>
          <a:p>
            <a:pPr algn="l"/>
            <a:r>
              <a:rPr lang="zh-CN" altLang="en-US" b="1" i="0" dirty="0">
                <a:solidFill>
                  <a:srgbClr val="121212"/>
                </a:solidFill>
                <a:effectLst/>
                <a:latin typeface="-apple-system"/>
              </a:rPr>
              <a:t>同维数</a:t>
            </a:r>
            <a:r>
              <a:rPr lang="zh-CN" altLang="en-US" b="0" i="0" dirty="0">
                <a:solidFill>
                  <a:srgbClr val="121212"/>
                </a:solidFill>
                <a:effectLst/>
                <a:latin typeface="-apple-system"/>
              </a:rPr>
              <a:t>的列向量（或同维数的行向量）所组成的</a:t>
            </a:r>
            <a:r>
              <a:rPr lang="zh-CN" altLang="en-US" b="1" i="0" dirty="0">
                <a:solidFill>
                  <a:srgbClr val="121212"/>
                </a:solidFill>
                <a:effectLst/>
                <a:latin typeface="-apple-system"/>
              </a:rPr>
              <a:t>集合</a:t>
            </a:r>
            <a:r>
              <a:rPr lang="zh-CN" altLang="en-US" b="0" i="0" dirty="0">
                <a:solidFill>
                  <a:srgbClr val="121212"/>
                </a:solidFill>
                <a:effectLst/>
                <a:latin typeface="-apple-system"/>
              </a:rPr>
              <a:t>，叫做</a:t>
            </a:r>
            <a:r>
              <a:rPr lang="zh-CN" altLang="en-US" b="1" i="0" dirty="0">
                <a:solidFill>
                  <a:srgbClr val="121212"/>
                </a:solidFill>
                <a:effectLst/>
                <a:latin typeface="-apple-system"/>
              </a:rPr>
              <a:t>向量组</a:t>
            </a:r>
            <a:r>
              <a:rPr lang="zh-CN" altLang="en-US" b="0" i="0" dirty="0">
                <a:solidFill>
                  <a:srgbClr val="121212"/>
                </a:solidFill>
                <a:effectLst/>
                <a:latin typeface="-apple-system"/>
              </a:rPr>
              <a:t>。若有</a:t>
            </a:r>
            <a:r>
              <a:rPr lang="en-US" altLang="zh-CN" b="0" i="0" dirty="0">
                <a:solidFill>
                  <a:srgbClr val="121212"/>
                </a:solidFill>
                <a:effectLst/>
                <a:latin typeface="-apple-system"/>
              </a:rPr>
              <a:t>m </a:t>
            </a:r>
            <a:r>
              <a:rPr lang="zh-CN" altLang="en-US" b="0" i="0" dirty="0">
                <a:solidFill>
                  <a:srgbClr val="121212"/>
                </a:solidFill>
                <a:effectLst/>
                <a:latin typeface="-apple-system"/>
              </a:rPr>
              <a:t>个向量</a:t>
            </a:r>
            <a:r>
              <a:rPr lang="en-US" altLang="zh-CN" b="0" i="0" dirty="0">
                <a:solidFill>
                  <a:srgbClr val="121212"/>
                </a:solidFill>
                <a:effectLst/>
                <a:latin typeface="-apple-system"/>
              </a:rPr>
              <a:t>a1,a2,…,am</a:t>
            </a:r>
            <a:r>
              <a:rPr lang="zh-CN" altLang="en-US" b="0" i="0" dirty="0">
                <a:solidFill>
                  <a:srgbClr val="121212"/>
                </a:solidFill>
                <a:effectLst/>
                <a:latin typeface="-apple-system"/>
              </a:rPr>
              <a:t>，则由它们构成的向量组</a:t>
            </a:r>
            <a:r>
              <a:rPr lang="en-US" altLang="zh-CN" b="0" i="0" dirty="0">
                <a:solidFill>
                  <a:srgbClr val="121212"/>
                </a:solidFill>
                <a:effectLst/>
                <a:latin typeface="-apple-system"/>
              </a:rPr>
              <a:t>A </a:t>
            </a:r>
            <a:r>
              <a:rPr lang="zh-CN" altLang="en-US" b="0" i="0" dirty="0">
                <a:solidFill>
                  <a:srgbClr val="121212"/>
                </a:solidFill>
                <a:effectLst/>
                <a:latin typeface="-apple-system"/>
              </a:rPr>
              <a:t>可记作：</a:t>
            </a:r>
            <a:endParaRPr lang="zh-CN" altLang="en-US" b="0" i="0" dirty="0">
              <a:solidFill>
                <a:srgbClr val="121212"/>
              </a:solidFill>
              <a:effectLst/>
              <a:latin typeface="-apple-system"/>
            </a:endParaRPr>
          </a:p>
          <a:p>
            <a:pPr algn="l"/>
            <a:r>
              <a:rPr lang="en-US" altLang="zh-CN" b="0" i="0" dirty="0">
                <a:solidFill>
                  <a:srgbClr val="121212"/>
                </a:solidFill>
                <a:effectLst/>
                <a:latin typeface="-apple-system"/>
              </a:rPr>
              <a:t>		A={a1,a2,…,am}</a:t>
            </a:r>
            <a:endParaRPr lang="en-US" altLang="zh-CN" b="0" i="0" dirty="0">
              <a:solidFill>
                <a:srgbClr val="121212"/>
              </a:solidFill>
              <a:effectLst/>
              <a:latin typeface="-apple-system"/>
            </a:endParaRPr>
          </a:p>
        </p:txBody>
      </p:sp>
      <p:sp>
        <p:nvSpPr>
          <p:cNvPr id="36" name="矩形: 圆角 35"/>
          <p:cNvSpPr/>
          <p:nvPr/>
        </p:nvSpPr>
        <p:spPr>
          <a:xfrm>
            <a:off x="1994341" y="5675783"/>
            <a:ext cx="1343512" cy="65149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t>向量组线性组合</a:t>
            </a:r>
            <a:endParaRPr lang="zh-CN" altLang="en-US" dirty="0"/>
          </a:p>
        </p:txBody>
      </p:sp>
      <p:sp>
        <p:nvSpPr>
          <p:cNvPr id="43" name="左大括号 42"/>
          <p:cNvSpPr/>
          <p:nvPr/>
        </p:nvSpPr>
        <p:spPr>
          <a:xfrm>
            <a:off x="3433512" y="5507048"/>
            <a:ext cx="217189" cy="988963"/>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mc:AlternateContent xmlns:mc="http://schemas.openxmlformats.org/markup-compatibility/2006">
        <mc:Choice xmlns:a14="http://schemas.microsoft.com/office/drawing/2010/main" Requires="a14">
          <p:sp>
            <p:nvSpPr>
              <p:cNvPr id="46" name="文本框 45"/>
              <p:cNvSpPr txBox="1"/>
              <p:nvPr/>
            </p:nvSpPr>
            <p:spPr>
              <a:xfrm>
                <a:off x="3669179" y="5311811"/>
                <a:ext cx="6094428" cy="1477328"/>
              </a:xfrm>
              <a:prstGeom prst="rect">
                <a:avLst/>
              </a:prstGeom>
              <a:noFill/>
            </p:spPr>
            <p:txBody>
              <a:bodyPr wrap="square">
                <a:spAutoFit/>
              </a:bodyPr>
              <a:lstStyle/>
              <a:p>
                <a:pPr algn="l"/>
                <a:r>
                  <a:rPr lang="zh-CN" altLang="en-US" b="0" i="0" dirty="0">
                    <a:solidFill>
                      <a:srgbClr val="121212"/>
                    </a:solidFill>
                    <a:effectLst/>
                    <a:latin typeface="-apple-system"/>
                  </a:rPr>
                  <a:t>给定向量组</a:t>
                </a:r>
                <a:r>
                  <a:rPr lang="en-US" altLang="zh-CN" b="0" i="0" dirty="0">
                    <a:solidFill>
                      <a:srgbClr val="121212"/>
                    </a:solidFill>
                    <a:effectLst/>
                    <a:latin typeface="-apple-system"/>
                  </a:rPr>
                  <a:t>A={a1,a2,…,am}</a:t>
                </a:r>
                <a:r>
                  <a:rPr lang="zh-CN" altLang="en-US" b="0" i="0" dirty="0">
                    <a:solidFill>
                      <a:srgbClr val="121212"/>
                    </a:solidFill>
                    <a:effectLst/>
                    <a:latin typeface="-apple-system"/>
                  </a:rPr>
                  <a:t>和向量</a:t>
                </a:r>
                <a:r>
                  <a:rPr lang="en-US" altLang="zh-CN" b="0" i="0" dirty="0">
                    <a:solidFill>
                      <a:srgbClr val="121212"/>
                    </a:solidFill>
                    <a:effectLst/>
                    <a:latin typeface="-apple-system"/>
                  </a:rPr>
                  <a:t>b </a:t>
                </a:r>
                <a:r>
                  <a:rPr lang="zh-CN" altLang="en-US" b="0" i="0" dirty="0">
                    <a:solidFill>
                      <a:srgbClr val="121212"/>
                    </a:solidFill>
                    <a:effectLst/>
                    <a:latin typeface="-apple-system"/>
                  </a:rPr>
                  <a:t>，若存在一组实数</a:t>
                </a:r>
                <a:r>
                  <a:rPr lang="en-US" altLang="zh-CN" b="0" i="0" dirty="0">
                    <a:solidFill>
                      <a:srgbClr val="121212"/>
                    </a:solidFill>
                    <a:effectLst/>
                    <a:latin typeface="-apple-system"/>
                  </a:rPr>
                  <a:t>k1,k2,…,km</a:t>
                </a:r>
                <a:r>
                  <a:rPr lang="zh-CN" altLang="en-US" b="0" i="0" dirty="0">
                    <a:solidFill>
                      <a:srgbClr val="121212"/>
                    </a:solidFill>
                    <a:effectLst/>
                    <a:latin typeface="-apple-system"/>
                  </a:rPr>
                  <a:t>，若</a:t>
                </a:r>
                <a:endParaRPr lang="zh-CN" altLang="en-US" b="0" i="0" dirty="0">
                  <a:solidFill>
                    <a:srgbClr val="121212"/>
                  </a:solidFill>
                  <a:effectLst/>
                  <a:latin typeface="-apple-system"/>
                </a:endParaRPr>
              </a:p>
              <a:p>
                <a:pPr algn="l"/>
                <a:r>
                  <a:rPr lang="en-US" altLang="zh-CN" b="0" i="0" dirty="0">
                    <a:solidFill>
                      <a:srgbClr val="121212"/>
                    </a:solidFill>
                    <a:effectLst/>
                    <a:latin typeface="-apple-system"/>
                  </a:rPr>
                  <a:t>	b=</a:t>
                </a:r>
                <a:r>
                  <a:rPr lang="en-US" altLang="zh-CN" b="0" dirty="0">
                    <a:solidFill>
                      <a:srgbClr val="121212"/>
                    </a:solidFill>
                    <a:effectLst/>
                  </a:rPr>
                  <a:t> </a:t>
                </a:r>
                <a14:m>
                  <m:oMath xmlns:m="http://schemas.openxmlformats.org/officeDocument/2006/math">
                    <m:r>
                      <a:rPr lang="en-US" altLang="zh-CN" b="0" i="1" smtClean="0">
                        <a:solidFill>
                          <a:srgbClr val="121212"/>
                        </a:solidFill>
                        <a:effectLst/>
                        <a:latin typeface="Cambria Math" panose="02040503050406030204" pitchFamily="18" charset="0"/>
                      </a:rPr>
                      <m:t>𝑘</m:t>
                    </m:r>
                    <m:r>
                      <a:rPr lang="en-US" altLang="zh-CN" b="0" i="1" smtClean="0">
                        <a:solidFill>
                          <a:srgbClr val="121212"/>
                        </a:solidFill>
                        <a:effectLst/>
                        <a:latin typeface="Cambria Math" panose="02040503050406030204" pitchFamily="18" charset="0"/>
                      </a:rPr>
                      <m:t>1</m:t>
                    </m:r>
                    <m:r>
                      <a:rPr lang="en-US" altLang="zh-CN" b="0" i="1" smtClean="0">
                        <a:solidFill>
                          <a:srgbClr val="121212"/>
                        </a:solidFill>
                        <a:effectLst/>
                        <a:latin typeface="Cambria Math" panose="02040503050406030204" pitchFamily="18" charset="0"/>
                      </a:rPr>
                      <m:t>𝑎</m:t>
                    </m:r>
                    <m:r>
                      <a:rPr lang="en-US" altLang="zh-CN" b="0" i="1" smtClean="0">
                        <a:solidFill>
                          <a:srgbClr val="121212"/>
                        </a:solidFill>
                        <a:effectLst/>
                        <a:latin typeface="Cambria Math" panose="02040503050406030204" pitchFamily="18" charset="0"/>
                      </a:rPr>
                      <m:t>1</m:t>
                    </m:r>
                    <m:r>
                      <a:rPr lang="en-US" altLang="zh-CN" b="0" i="1" smtClean="0">
                        <a:solidFill>
                          <a:srgbClr val="121212"/>
                        </a:solidFill>
                        <a:effectLst/>
                        <a:latin typeface="Cambria Math" panose="02040503050406030204" pitchFamily="18" charset="0"/>
                      </a:rPr>
                      <m:t>+</m:t>
                    </m:r>
                    <m:r>
                      <a:rPr lang="en-US" altLang="zh-CN" b="0" i="1" smtClean="0">
                        <a:solidFill>
                          <a:srgbClr val="121212"/>
                        </a:solidFill>
                        <a:effectLst/>
                        <a:latin typeface="Cambria Math" panose="02040503050406030204" pitchFamily="18" charset="0"/>
                      </a:rPr>
                      <m:t>𝑘</m:t>
                    </m:r>
                    <m:r>
                      <a:rPr lang="en-US" altLang="zh-CN" b="0" i="1" smtClean="0">
                        <a:solidFill>
                          <a:srgbClr val="121212"/>
                        </a:solidFill>
                        <a:effectLst/>
                        <a:latin typeface="Cambria Math" panose="02040503050406030204" pitchFamily="18" charset="0"/>
                      </a:rPr>
                      <m:t>2</m:t>
                    </m:r>
                    <m:r>
                      <a:rPr lang="en-US" altLang="zh-CN" b="0" i="1" smtClean="0">
                        <a:solidFill>
                          <a:srgbClr val="121212"/>
                        </a:solidFill>
                        <a:effectLst/>
                        <a:latin typeface="Cambria Math" panose="02040503050406030204" pitchFamily="18" charset="0"/>
                      </a:rPr>
                      <m:t>𝑎</m:t>
                    </m:r>
                    <m:r>
                      <a:rPr lang="en-US" altLang="zh-CN" b="0" i="1" smtClean="0">
                        <a:solidFill>
                          <a:srgbClr val="121212"/>
                        </a:solidFill>
                        <a:effectLst/>
                        <a:latin typeface="Cambria Math" panose="02040503050406030204" pitchFamily="18" charset="0"/>
                      </a:rPr>
                      <m:t>2</m:t>
                    </m:r>
                    <m:r>
                      <a:rPr lang="en-US" altLang="zh-CN" b="0" i="1" smtClean="0">
                        <a:solidFill>
                          <a:srgbClr val="121212"/>
                        </a:solidFill>
                        <a:effectLst/>
                        <a:latin typeface="Cambria Math" panose="02040503050406030204" pitchFamily="18" charset="0"/>
                      </a:rPr>
                      <m:t>+</m:t>
                    </m:r>
                    <m:r>
                      <a:rPr lang="en-US" altLang="zh-CN" b="0" i="1" smtClean="0">
                        <a:solidFill>
                          <a:srgbClr val="121212"/>
                        </a:solidFill>
                        <a:effectLst/>
                        <a:latin typeface="Cambria Math" panose="02040503050406030204" pitchFamily="18" charset="0"/>
                      </a:rPr>
                      <m:t>𝑘</m:t>
                    </m:r>
                    <m:r>
                      <a:rPr lang="en-US" altLang="zh-CN" b="0" i="1" smtClean="0">
                        <a:solidFill>
                          <a:srgbClr val="121212"/>
                        </a:solidFill>
                        <a:effectLst/>
                        <a:latin typeface="Cambria Math" panose="02040503050406030204" pitchFamily="18" charset="0"/>
                      </a:rPr>
                      <m:t>3</m:t>
                    </m:r>
                    <m:r>
                      <a:rPr lang="en-US" altLang="zh-CN" b="0" i="1" smtClean="0">
                        <a:solidFill>
                          <a:srgbClr val="121212"/>
                        </a:solidFill>
                        <a:effectLst/>
                        <a:latin typeface="Cambria Math" panose="02040503050406030204" pitchFamily="18" charset="0"/>
                      </a:rPr>
                      <m:t>𝑎</m:t>
                    </m:r>
                    <m:r>
                      <a:rPr lang="en-US" altLang="zh-CN" b="0" i="1" smtClean="0">
                        <a:solidFill>
                          <a:srgbClr val="121212"/>
                        </a:solidFill>
                        <a:effectLst/>
                        <a:latin typeface="Cambria Math" panose="02040503050406030204" pitchFamily="18" charset="0"/>
                      </a:rPr>
                      <m:t>3</m:t>
                    </m:r>
                    <m:r>
                      <a:rPr lang="en-US" altLang="zh-CN" b="0" i="1" smtClean="0">
                        <a:solidFill>
                          <a:srgbClr val="121212"/>
                        </a:solidFill>
                        <a:effectLst/>
                        <a:latin typeface="Cambria Math" panose="02040503050406030204" pitchFamily="18" charset="0"/>
                      </a:rPr>
                      <m:t>+…+</m:t>
                    </m:r>
                    <m:r>
                      <a:rPr lang="en-US" altLang="zh-CN" b="0" i="1" smtClean="0">
                        <a:solidFill>
                          <a:srgbClr val="121212"/>
                        </a:solidFill>
                        <a:effectLst/>
                        <a:latin typeface="Cambria Math" panose="02040503050406030204" pitchFamily="18" charset="0"/>
                      </a:rPr>
                      <m:t>𝑘𝑚𝑎𝑚</m:t>
                    </m:r>
                  </m:oMath>
                </a14:m>
                <a:endParaRPr lang="en-US" altLang="zh-CN" b="0" i="0" dirty="0">
                  <a:solidFill>
                    <a:srgbClr val="121212"/>
                  </a:solidFill>
                  <a:effectLst/>
                  <a:latin typeface="-apple-system"/>
                </a:endParaRPr>
              </a:p>
              <a:p>
                <a:pPr algn="l"/>
                <a:r>
                  <a:rPr lang="zh-CN" altLang="en-US" b="0" i="0" dirty="0">
                    <a:solidFill>
                      <a:srgbClr val="121212"/>
                    </a:solidFill>
                    <a:effectLst/>
                    <a:latin typeface="-apple-system"/>
                  </a:rPr>
                  <a:t>则称向量</a:t>
                </a:r>
                <a:r>
                  <a:rPr lang="en-US" altLang="zh-CN" b="0" i="0" dirty="0">
                    <a:solidFill>
                      <a:srgbClr val="121212"/>
                    </a:solidFill>
                    <a:effectLst/>
                    <a:latin typeface="-apple-system"/>
                  </a:rPr>
                  <a:t>b </a:t>
                </a:r>
                <a:r>
                  <a:rPr lang="zh-CN" altLang="en-US" b="0" i="0" dirty="0">
                    <a:solidFill>
                      <a:srgbClr val="121212"/>
                    </a:solidFill>
                    <a:effectLst/>
                    <a:latin typeface="-apple-system"/>
                  </a:rPr>
                  <a:t>能由向量组</a:t>
                </a:r>
                <a:r>
                  <a:rPr lang="en-US" altLang="zh-CN" b="0" i="0" dirty="0">
                    <a:solidFill>
                      <a:srgbClr val="121212"/>
                    </a:solidFill>
                    <a:effectLst/>
                    <a:latin typeface="-apple-system"/>
                  </a:rPr>
                  <a:t>A </a:t>
                </a:r>
                <a:r>
                  <a:rPr lang="zh-CN" altLang="en-US" b="1" i="0" dirty="0">
                    <a:solidFill>
                      <a:srgbClr val="121212"/>
                    </a:solidFill>
                    <a:effectLst/>
                    <a:latin typeface="-apple-system"/>
                  </a:rPr>
                  <a:t>线性表示</a:t>
                </a:r>
                <a:r>
                  <a:rPr lang="zh-CN" altLang="en-US" b="0" i="0" dirty="0">
                    <a:solidFill>
                      <a:srgbClr val="121212"/>
                    </a:solidFill>
                    <a:effectLst/>
                    <a:latin typeface="-apple-system"/>
                  </a:rPr>
                  <a:t>，或称向量</a:t>
                </a:r>
                <a:r>
                  <a:rPr lang="en-US" altLang="zh-CN" b="0" i="0" dirty="0">
                    <a:solidFill>
                      <a:srgbClr val="121212"/>
                    </a:solidFill>
                    <a:effectLst/>
                    <a:latin typeface="-apple-system"/>
                  </a:rPr>
                  <a:t>b </a:t>
                </a:r>
                <a:r>
                  <a:rPr lang="zh-CN" altLang="en-US" b="0" i="0" dirty="0">
                    <a:solidFill>
                      <a:srgbClr val="121212"/>
                    </a:solidFill>
                    <a:effectLst/>
                    <a:latin typeface="-apple-system"/>
                  </a:rPr>
                  <a:t>是向量组</a:t>
                </a:r>
                <a:r>
                  <a:rPr lang="en-US" altLang="zh-CN" b="0" i="0" dirty="0">
                    <a:solidFill>
                      <a:srgbClr val="121212"/>
                    </a:solidFill>
                    <a:effectLst/>
                    <a:latin typeface="-apple-system"/>
                  </a:rPr>
                  <a:t>A </a:t>
                </a:r>
                <a:r>
                  <a:rPr lang="zh-CN" altLang="en-US" b="0" i="0" dirty="0">
                    <a:solidFill>
                      <a:srgbClr val="121212"/>
                    </a:solidFill>
                    <a:effectLst/>
                    <a:latin typeface="-apple-system"/>
                  </a:rPr>
                  <a:t>的</a:t>
                </a:r>
                <a:r>
                  <a:rPr lang="zh-CN" altLang="en-US" b="1" i="0" dirty="0">
                    <a:solidFill>
                      <a:srgbClr val="121212"/>
                    </a:solidFill>
                    <a:effectLst/>
                    <a:latin typeface="-apple-system"/>
                  </a:rPr>
                  <a:t>线性组合</a:t>
                </a:r>
                <a:r>
                  <a:rPr lang="zh-CN" altLang="en-US" b="0" i="0" dirty="0">
                    <a:solidFill>
                      <a:srgbClr val="121212"/>
                    </a:solidFill>
                    <a:effectLst/>
                    <a:latin typeface="-apple-system"/>
                  </a:rPr>
                  <a:t>。</a:t>
                </a:r>
                <a:endParaRPr lang="zh-CN" altLang="en-US" b="0" i="0" dirty="0">
                  <a:solidFill>
                    <a:srgbClr val="121212"/>
                  </a:solidFill>
                  <a:effectLst/>
                  <a:latin typeface="-apple-system"/>
                </a:endParaRPr>
              </a:p>
            </p:txBody>
          </p:sp>
        </mc:Choice>
        <mc:Fallback>
          <p:sp>
            <p:nvSpPr>
              <p:cNvPr id="46" name="文本框 45"/>
              <p:cNvSpPr txBox="1">
                <a:spLocks noRot="1" noChangeAspect="1" noMove="1" noResize="1" noEditPoints="1" noAdjustHandles="1" noChangeArrowheads="1" noChangeShapeType="1" noTextEdit="1"/>
              </p:cNvSpPr>
              <p:nvPr/>
            </p:nvSpPr>
            <p:spPr>
              <a:xfrm>
                <a:off x="3669179" y="5311811"/>
                <a:ext cx="6094428" cy="1477328"/>
              </a:xfrm>
              <a:prstGeom prst="rect">
                <a:avLst/>
              </a:prstGeom>
              <a:blipFill rotWithShape="1">
                <a:blip r:embed="rId4"/>
                <a:stretch>
                  <a:fillRect l="-2" t="-1120" r="8" b="24"/>
                </a:stretch>
              </a:blipFill>
            </p:spPr>
            <p:txBody>
              <a:bodyPr/>
              <a:lstStyle/>
              <a:p>
                <a:r>
                  <a:rPr lang="zh-CN" altLang="en-US">
                    <a:noFill/>
                  </a:rPr>
                  <a:t> </a:t>
                </a:r>
              </a:p>
            </p:txBody>
          </p:sp>
        </mc:Fallback>
      </mc:AlternateContent>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17"/>
          <p:cNvCxnSpPr/>
          <p:nvPr/>
        </p:nvCxnSpPr>
        <p:spPr>
          <a:xfrm>
            <a:off x="0" y="6400800"/>
            <a:ext cx="2290916" cy="0"/>
          </a:xfrm>
          <a:prstGeom prst="line">
            <a:avLst/>
          </a:prstGeom>
          <a:ln w="22225"/>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1" cstate="hqprint"/>
          <a:stretch>
            <a:fillRect/>
          </a:stretch>
        </p:blipFill>
        <p:spPr>
          <a:xfrm>
            <a:off x="10082670" y="362586"/>
            <a:ext cx="1586897" cy="440804"/>
          </a:xfrm>
          <a:prstGeom prst="rect">
            <a:avLst/>
          </a:prstGeom>
        </p:spPr>
      </p:pic>
      <p:sp>
        <p:nvSpPr>
          <p:cNvPr id="5" name="文本框 4"/>
          <p:cNvSpPr txBox="1"/>
          <p:nvPr/>
        </p:nvSpPr>
        <p:spPr>
          <a:xfrm>
            <a:off x="131883" y="78133"/>
            <a:ext cx="2460397" cy="461665"/>
          </a:xfrm>
          <a:prstGeom prst="rect">
            <a:avLst/>
          </a:prstGeom>
          <a:noFill/>
        </p:spPr>
        <p:txBody>
          <a:bodyPr wrap="square" rtlCol="0">
            <a:spAutoFit/>
          </a:bodyPr>
          <a:lstStyle/>
          <a:p>
            <a:r>
              <a:rPr lang="zh-CN" altLang="en-US" sz="2400" b="1" dirty="0"/>
              <a:t>知识结构网络图</a:t>
            </a:r>
            <a:endParaRPr lang="zh-CN" altLang="en-US" sz="2400" b="1" dirty="0"/>
          </a:p>
        </p:txBody>
      </p:sp>
      <p:sp>
        <p:nvSpPr>
          <p:cNvPr id="14" name="矩形: 圆角 13"/>
          <p:cNvSpPr/>
          <p:nvPr/>
        </p:nvSpPr>
        <p:spPr>
          <a:xfrm>
            <a:off x="1912533" y="1388531"/>
            <a:ext cx="1448909" cy="593089"/>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t>线性相关和线性无关</a:t>
            </a:r>
            <a:endParaRPr lang="zh-CN" altLang="en-US" dirty="0"/>
          </a:p>
        </p:txBody>
      </p:sp>
      <p:sp>
        <p:nvSpPr>
          <p:cNvPr id="28" name="左大括号 27"/>
          <p:cNvSpPr/>
          <p:nvPr/>
        </p:nvSpPr>
        <p:spPr>
          <a:xfrm>
            <a:off x="3499810" y="783066"/>
            <a:ext cx="141803" cy="1811544"/>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0" name="左大括号 49"/>
          <p:cNvSpPr/>
          <p:nvPr/>
        </p:nvSpPr>
        <p:spPr>
          <a:xfrm>
            <a:off x="3485934" y="3019656"/>
            <a:ext cx="217189" cy="2827424"/>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dirty="0"/>
          </a:p>
        </p:txBody>
      </p:sp>
      <p:sp>
        <p:nvSpPr>
          <p:cNvPr id="52" name="矩形: 圆角 51"/>
          <p:cNvSpPr/>
          <p:nvPr/>
        </p:nvSpPr>
        <p:spPr>
          <a:xfrm>
            <a:off x="725348" y="1872119"/>
            <a:ext cx="532539" cy="299205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dirty="0"/>
          </a:p>
        </p:txBody>
      </p:sp>
      <p:sp>
        <p:nvSpPr>
          <p:cNvPr id="53" name="文本框 52"/>
          <p:cNvSpPr txBox="1"/>
          <p:nvPr/>
        </p:nvSpPr>
        <p:spPr>
          <a:xfrm>
            <a:off x="686366" y="1947819"/>
            <a:ext cx="553998" cy="2992060"/>
          </a:xfrm>
          <a:prstGeom prst="rect">
            <a:avLst/>
          </a:prstGeom>
          <a:noFill/>
        </p:spPr>
        <p:txBody>
          <a:bodyPr vert="eaVert" wrap="square" rtlCol="0">
            <a:spAutoFit/>
          </a:bodyPr>
          <a:lstStyle/>
          <a:p>
            <a:r>
              <a:rPr lang="zh-CN" altLang="en-US" sz="2400" dirty="0">
                <a:solidFill>
                  <a:schemeClr val="lt1"/>
                </a:solidFill>
              </a:rPr>
              <a:t>向量组的线性相关性</a:t>
            </a:r>
            <a:endParaRPr lang="zh-CN" altLang="en-US" sz="2400" dirty="0">
              <a:solidFill>
                <a:schemeClr val="lt1"/>
              </a:solidFill>
            </a:endParaRPr>
          </a:p>
        </p:txBody>
      </p:sp>
      <p:sp>
        <p:nvSpPr>
          <p:cNvPr id="55" name="左大括号 54"/>
          <p:cNvSpPr/>
          <p:nvPr/>
        </p:nvSpPr>
        <p:spPr>
          <a:xfrm>
            <a:off x="1442720" y="1748155"/>
            <a:ext cx="251460" cy="2678430"/>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mc:AlternateContent xmlns:mc="http://schemas.openxmlformats.org/markup-compatibility/2006">
        <mc:Choice xmlns:a14="http://schemas.microsoft.com/office/drawing/2010/main" Requires="a14">
          <p:sp>
            <p:nvSpPr>
              <p:cNvPr id="8" name="文本框 7"/>
              <p:cNvSpPr txBox="1"/>
              <p:nvPr/>
            </p:nvSpPr>
            <p:spPr>
              <a:xfrm>
                <a:off x="3814927" y="669026"/>
                <a:ext cx="6094428" cy="1754326"/>
              </a:xfrm>
              <a:prstGeom prst="rect">
                <a:avLst/>
              </a:prstGeom>
              <a:noFill/>
            </p:spPr>
            <p:txBody>
              <a:bodyPr wrap="square">
                <a:spAutoFit/>
              </a:bodyPr>
              <a:lstStyle/>
              <a:p>
                <a:pPr algn="l"/>
                <a:r>
                  <a:rPr lang="zh-CN" altLang="en-US" b="0" i="0" dirty="0">
                    <a:solidFill>
                      <a:srgbClr val="121212"/>
                    </a:solidFill>
                    <a:effectLst/>
                    <a:latin typeface="-apple-system"/>
                  </a:rPr>
                  <a:t>给定向量组</a:t>
                </a:r>
                <a:r>
                  <a:rPr lang="en-US" altLang="zh-CN" b="0" i="0" dirty="0">
                    <a:solidFill>
                      <a:srgbClr val="121212"/>
                    </a:solidFill>
                    <a:effectLst/>
                    <a:latin typeface="-apple-system"/>
                  </a:rPr>
                  <a:t>A={a1,a2,…,am}</a:t>
                </a:r>
                <a:r>
                  <a:rPr lang="zh-CN" altLang="en-US" b="0" i="0" dirty="0">
                    <a:solidFill>
                      <a:srgbClr val="121212"/>
                    </a:solidFill>
                    <a:effectLst/>
                    <a:latin typeface="-apple-system"/>
                  </a:rPr>
                  <a:t>，若存在</a:t>
                </a:r>
                <a:r>
                  <a:rPr lang="zh-CN" altLang="en-US" b="1" i="0" dirty="0">
                    <a:solidFill>
                      <a:srgbClr val="121212"/>
                    </a:solidFill>
                    <a:effectLst/>
                    <a:latin typeface="-apple-system"/>
                  </a:rPr>
                  <a:t>不全为零</a:t>
                </a:r>
                <a:r>
                  <a:rPr lang="zh-CN" altLang="en-US" b="0" i="0" dirty="0">
                    <a:solidFill>
                      <a:srgbClr val="121212"/>
                    </a:solidFill>
                    <a:effectLst/>
                    <a:latin typeface="-apple-system"/>
                  </a:rPr>
                  <a:t>的实数</a:t>
                </a:r>
                <a:r>
                  <a:rPr lang="en-US" altLang="zh-CN" b="0" i="0" dirty="0">
                    <a:solidFill>
                      <a:srgbClr val="121212"/>
                    </a:solidFill>
                    <a:effectLst/>
                    <a:latin typeface="-apple-system"/>
                  </a:rPr>
                  <a:t>k1,k2,…,km</a:t>
                </a:r>
                <a:r>
                  <a:rPr lang="zh-CN" altLang="en-US" b="0" i="0" dirty="0">
                    <a:solidFill>
                      <a:srgbClr val="121212"/>
                    </a:solidFill>
                    <a:effectLst/>
                    <a:latin typeface="-apple-system"/>
                  </a:rPr>
                  <a:t>，使得</a:t>
                </a:r>
                <a:endParaRPr lang="zh-CN" altLang="en-US" b="0" i="0" dirty="0">
                  <a:solidFill>
                    <a:srgbClr val="121212"/>
                  </a:solidFill>
                  <a:effectLst/>
                  <a:latin typeface="-apple-system"/>
                </a:endParaRPr>
              </a:p>
              <a:p>
                <a:pPr algn="l"/>
                <a:r>
                  <a:rPr lang="en-US" altLang="zh-CN" b="0" i="0" dirty="0">
                    <a:solidFill>
                      <a:srgbClr val="121212"/>
                    </a:solidFill>
                    <a:effectLst/>
                    <a:latin typeface="-apple-system"/>
                  </a:rPr>
                  <a:t>	</a:t>
                </a:r>
                <a14:m>
                  <m:oMath xmlns:m="http://schemas.openxmlformats.org/officeDocument/2006/math">
                    <m:sSub>
                      <m:sSubPr>
                        <m:ctrlPr>
                          <a:rPr lang="en-US" altLang="zh-CN" b="0" i="1" smtClean="0">
                            <a:solidFill>
                              <a:srgbClr val="121212"/>
                            </a:solidFill>
                            <a:effectLst/>
                            <a:latin typeface="Cambria Math" panose="02040503050406030204" pitchFamily="18" charset="0"/>
                          </a:rPr>
                        </m:ctrlPr>
                      </m:sSubPr>
                      <m:e>
                        <m:r>
                          <a:rPr lang="en-US" altLang="zh-CN" b="0" i="1" smtClean="0">
                            <a:solidFill>
                              <a:srgbClr val="121212"/>
                            </a:solidFill>
                            <a:effectLst/>
                            <a:latin typeface="Cambria Math" panose="02040503050406030204" pitchFamily="18" charset="0"/>
                          </a:rPr>
                          <m:t>𝑘</m:t>
                        </m:r>
                      </m:e>
                      <m:sub>
                        <m:r>
                          <a:rPr lang="en-US" altLang="zh-CN" b="0" i="1" smtClean="0">
                            <a:solidFill>
                              <a:srgbClr val="121212"/>
                            </a:solidFill>
                            <a:effectLst/>
                            <a:latin typeface="Cambria Math" panose="02040503050406030204" pitchFamily="18" charset="0"/>
                          </a:rPr>
                          <m:t>1</m:t>
                        </m:r>
                      </m:sub>
                    </m:sSub>
                    <m:sSub>
                      <m:sSubPr>
                        <m:ctrlPr>
                          <a:rPr lang="en-US" altLang="zh-CN" b="0" i="1" smtClean="0">
                            <a:solidFill>
                              <a:srgbClr val="121212"/>
                            </a:solidFill>
                            <a:effectLst/>
                            <a:latin typeface="Cambria Math" panose="02040503050406030204" pitchFamily="18" charset="0"/>
                          </a:rPr>
                        </m:ctrlPr>
                      </m:sSubPr>
                      <m:e>
                        <m:r>
                          <a:rPr lang="en-US" altLang="zh-CN" b="0" i="1" smtClean="0">
                            <a:solidFill>
                              <a:srgbClr val="121212"/>
                            </a:solidFill>
                            <a:effectLst/>
                            <a:latin typeface="Cambria Math" panose="02040503050406030204" pitchFamily="18" charset="0"/>
                          </a:rPr>
                          <m:t>𝑎</m:t>
                        </m:r>
                      </m:e>
                      <m:sub>
                        <m:r>
                          <a:rPr lang="en-US" altLang="zh-CN" b="0" i="1" smtClean="0">
                            <a:solidFill>
                              <a:srgbClr val="121212"/>
                            </a:solidFill>
                            <a:effectLst/>
                            <a:latin typeface="Cambria Math" panose="02040503050406030204" pitchFamily="18" charset="0"/>
                          </a:rPr>
                          <m:t>1</m:t>
                        </m:r>
                      </m:sub>
                    </m:sSub>
                    <m:r>
                      <a:rPr lang="en-US" altLang="zh-CN" b="0" i="1" smtClean="0">
                        <a:solidFill>
                          <a:srgbClr val="121212"/>
                        </a:solidFill>
                        <a:effectLst/>
                        <a:latin typeface="Cambria Math" panose="02040503050406030204" pitchFamily="18" charset="0"/>
                      </a:rPr>
                      <m:t>+</m:t>
                    </m:r>
                    <m:sSub>
                      <m:sSubPr>
                        <m:ctrlPr>
                          <a:rPr lang="en-US" altLang="zh-CN" b="0" i="1" smtClean="0">
                            <a:solidFill>
                              <a:srgbClr val="121212"/>
                            </a:solidFill>
                            <a:effectLst/>
                            <a:latin typeface="Cambria Math" panose="02040503050406030204" pitchFamily="18" charset="0"/>
                          </a:rPr>
                        </m:ctrlPr>
                      </m:sSubPr>
                      <m:e>
                        <m:r>
                          <a:rPr lang="en-US" altLang="zh-CN" b="0" i="1" smtClean="0">
                            <a:solidFill>
                              <a:srgbClr val="121212"/>
                            </a:solidFill>
                            <a:effectLst/>
                            <a:latin typeface="Cambria Math" panose="02040503050406030204" pitchFamily="18" charset="0"/>
                          </a:rPr>
                          <m:t>𝑘</m:t>
                        </m:r>
                      </m:e>
                      <m:sub>
                        <m:r>
                          <a:rPr lang="en-US" altLang="zh-CN" b="0" i="1" smtClean="0">
                            <a:solidFill>
                              <a:srgbClr val="121212"/>
                            </a:solidFill>
                            <a:effectLst/>
                            <a:latin typeface="Cambria Math" panose="02040503050406030204" pitchFamily="18" charset="0"/>
                          </a:rPr>
                          <m:t>2</m:t>
                        </m:r>
                      </m:sub>
                    </m:sSub>
                    <m:sSub>
                      <m:sSubPr>
                        <m:ctrlPr>
                          <a:rPr lang="en-US" altLang="zh-CN" b="0" i="1" smtClean="0">
                            <a:solidFill>
                              <a:srgbClr val="121212"/>
                            </a:solidFill>
                            <a:effectLst/>
                            <a:latin typeface="Cambria Math" panose="02040503050406030204" pitchFamily="18" charset="0"/>
                          </a:rPr>
                        </m:ctrlPr>
                      </m:sSubPr>
                      <m:e>
                        <m:r>
                          <a:rPr lang="en-US" altLang="zh-CN" b="0" i="1" smtClean="0">
                            <a:solidFill>
                              <a:srgbClr val="121212"/>
                            </a:solidFill>
                            <a:effectLst/>
                            <a:latin typeface="Cambria Math" panose="02040503050406030204" pitchFamily="18" charset="0"/>
                          </a:rPr>
                          <m:t>𝑎</m:t>
                        </m:r>
                      </m:e>
                      <m:sub>
                        <m:r>
                          <a:rPr lang="en-US" altLang="zh-CN" b="0" i="1" smtClean="0">
                            <a:solidFill>
                              <a:srgbClr val="121212"/>
                            </a:solidFill>
                            <a:effectLst/>
                            <a:latin typeface="Cambria Math" panose="02040503050406030204" pitchFamily="18" charset="0"/>
                          </a:rPr>
                          <m:t>2</m:t>
                        </m:r>
                      </m:sub>
                    </m:sSub>
                    <m:r>
                      <a:rPr lang="en-US" altLang="zh-CN" b="0" i="1" smtClean="0">
                        <a:solidFill>
                          <a:srgbClr val="121212"/>
                        </a:solidFill>
                        <a:effectLst/>
                        <a:latin typeface="Cambria Math" panose="02040503050406030204" pitchFamily="18" charset="0"/>
                      </a:rPr>
                      <m:t>+</m:t>
                    </m:r>
                    <m:sSub>
                      <m:sSubPr>
                        <m:ctrlPr>
                          <a:rPr lang="en-US" altLang="zh-CN" b="0" i="1" smtClean="0">
                            <a:solidFill>
                              <a:srgbClr val="121212"/>
                            </a:solidFill>
                            <a:effectLst/>
                            <a:latin typeface="Cambria Math" panose="02040503050406030204" pitchFamily="18" charset="0"/>
                          </a:rPr>
                        </m:ctrlPr>
                      </m:sSubPr>
                      <m:e>
                        <m:r>
                          <a:rPr lang="en-US" altLang="zh-CN" b="0" i="1" smtClean="0">
                            <a:solidFill>
                              <a:srgbClr val="121212"/>
                            </a:solidFill>
                            <a:effectLst/>
                            <a:latin typeface="Cambria Math" panose="02040503050406030204" pitchFamily="18" charset="0"/>
                          </a:rPr>
                          <m:t>𝑘</m:t>
                        </m:r>
                      </m:e>
                      <m:sub>
                        <m:r>
                          <a:rPr lang="en-US" altLang="zh-CN" b="0" i="1" smtClean="0">
                            <a:solidFill>
                              <a:srgbClr val="121212"/>
                            </a:solidFill>
                            <a:effectLst/>
                            <a:latin typeface="Cambria Math" panose="02040503050406030204" pitchFamily="18" charset="0"/>
                          </a:rPr>
                          <m:t>3</m:t>
                        </m:r>
                      </m:sub>
                    </m:sSub>
                    <m:sSub>
                      <m:sSubPr>
                        <m:ctrlPr>
                          <a:rPr lang="en-US" altLang="zh-CN" b="0" i="1" smtClean="0">
                            <a:solidFill>
                              <a:srgbClr val="121212"/>
                            </a:solidFill>
                            <a:effectLst/>
                            <a:latin typeface="Cambria Math" panose="02040503050406030204" pitchFamily="18" charset="0"/>
                          </a:rPr>
                        </m:ctrlPr>
                      </m:sSubPr>
                      <m:e>
                        <m:r>
                          <a:rPr lang="en-US" altLang="zh-CN" b="0" i="1" smtClean="0">
                            <a:solidFill>
                              <a:srgbClr val="121212"/>
                            </a:solidFill>
                            <a:effectLst/>
                            <a:latin typeface="Cambria Math" panose="02040503050406030204" pitchFamily="18" charset="0"/>
                          </a:rPr>
                          <m:t>𝑎</m:t>
                        </m:r>
                      </m:e>
                      <m:sub>
                        <m:r>
                          <a:rPr lang="en-US" altLang="zh-CN" b="0" i="1" smtClean="0">
                            <a:solidFill>
                              <a:srgbClr val="121212"/>
                            </a:solidFill>
                            <a:effectLst/>
                            <a:latin typeface="Cambria Math" panose="02040503050406030204" pitchFamily="18" charset="0"/>
                          </a:rPr>
                          <m:t>3</m:t>
                        </m:r>
                      </m:sub>
                    </m:sSub>
                    <m:r>
                      <a:rPr lang="en-US" altLang="zh-CN" b="0" i="1" smtClean="0">
                        <a:solidFill>
                          <a:srgbClr val="121212"/>
                        </a:solidFill>
                        <a:effectLst/>
                        <a:latin typeface="Cambria Math" panose="02040503050406030204" pitchFamily="18" charset="0"/>
                      </a:rPr>
                      <m:t>+…+</m:t>
                    </m:r>
                    <m:sSub>
                      <m:sSubPr>
                        <m:ctrlPr>
                          <a:rPr lang="en-US" altLang="zh-CN" b="0" i="1" smtClean="0">
                            <a:solidFill>
                              <a:srgbClr val="121212"/>
                            </a:solidFill>
                            <a:effectLst/>
                            <a:latin typeface="Cambria Math" panose="02040503050406030204" pitchFamily="18" charset="0"/>
                          </a:rPr>
                        </m:ctrlPr>
                      </m:sSubPr>
                      <m:e>
                        <m:r>
                          <a:rPr lang="en-US" altLang="zh-CN" b="0" i="1" smtClean="0">
                            <a:solidFill>
                              <a:srgbClr val="121212"/>
                            </a:solidFill>
                            <a:effectLst/>
                            <a:latin typeface="Cambria Math" panose="02040503050406030204" pitchFamily="18" charset="0"/>
                          </a:rPr>
                          <m:t>𝑘</m:t>
                        </m:r>
                      </m:e>
                      <m:sub>
                        <m:r>
                          <a:rPr lang="en-US" altLang="zh-CN" b="0" i="1" smtClean="0">
                            <a:solidFill>
                              <a:srgbClr val="121212"/>
                            </a:solidFill>
                            <a:effectLst/>
                            <a:latin typeface="Cambria Math" panose="02040503050406030204" pitchFamily="18" charset="0"/>
                          </a:rPr>
                          <m:t>𝑚</m:t>
                        </m:r>
                      </m:sub>
                    </m:sSub>
                    <m:sSub>
                      <m:sSubPr>
                        <m:ctrlPr>
                          <a:rPr lang="en-US" altLang="zh-CN" b="0" i="1" smtClean="0">
                            <a:solidFill>
                              <a:srgbClr val="121212"/>
                            </a:solidFill>
                            <a:effectLst/>
                            <a:latin typeface="Cambria Math" panose="02040503050406030204" pitchFamily="18" charset="0"/>
                          </a:rPr>
                        </m:ctrlPr>
                      </m:sSubPr>
                      <m:e>
                        <m:r>
                          <a:rPr lang="en-US" altLang="zh-CN" b="0" i="1" smtClean="0">
                            <a:solidFill>
                              <a:srgbClr val="121212"/>
                            </a:solidFill>
                            <a:effectLst/>
                            <a:latin typeface="Cambria Math" panose="02040503050406030204" pitchFamily="18" charset="0"/>
                          </a:rPr>
                          <m:t>𝑎</m:t>
                        </m:r>
                      </m:e>
                      <m:sub>
                        <m:r>
                          <a:rPr lang="en-US" altLang="zh-CN" b="0" i="1" smtClean="0">
                            <a:solidFill>
                              <a:srgbClr val="121212"/>
                            </a:solidFill>
                            <a:effectLst/>
                            <a:latin typeface="Cambria Math" panose="02040503050406030204" pitchFamily="18" charset="0"/>
                          </a:rPr>
                          <m:t>𝑚</m:t>
                        </m:r>
                      </m:sub>
                    </m:sSub>
                  </m:oMath>
                </a14:m>
                <a:endParaRPr lang="en-US" altLang="zh-CN" b="0" i="0" dirty="0">
                  <a:solidFill>
                    <a:srgbClr val="121212"/>
                  </a:solidFill>
                  <a:effectLst/>
                  <a:latin typeface="-apple-system"/>
                </a:endParaRPr>
              </a:p>
              <a:p>
                <a:pPr algn="l"/>
                <a:r>
                  <a:rPr lang="zh-CN" altLang="en-US" b="0" i="0" dirty="0">
                    <a:solidFill>
                      <a:srgbClr val="121212"/>
                    </a:solidFill>
                    <a:effectLst/>
                    <a:latin typeface="-apple-system"/>
                  </a:rPr>
                  <a:t>则称向量组</a:t>
                </a:r>
                <a:r>
                  <a:rPr lang="en-US" altLang="zh-CN" b="0" i="0" dirty="0">
                    <a:solidFill>
                      <a:srgbClr val="121212"/>
                    </a:solidFill>
                    <a:effectLst/>
                    <a:latin typeface="-apple-system"/>
                  </a:rPr>
                  <a:t>A </a:t>
                </a:r>
                <a:r>
                  <a:rPr lang="zh-CN" altLang="en-US" b="0" i="0" dirty="0">
                    <a:solidFill>
                      <a:srgbClr val="121212"/>
                    </a:solidFill>
                    <a:effectLst/>
                    <a:latin typeface="-apple-system"/>
                  </a:rPr>
                  <a:t>是</a:t>
                </a:r>
                <a:r>
                  <a:rPr lang="zh-CN" altLang="en-US" b="1" i="0" dirty="0">
                    <a:solidFill>
                      <a:srgbClr val="121212"/>
                    </a:solidFill>
                    <a:effectLst/>
                    <a:latin typeface="-apple-system"/>
                  </a:rPr>
                  <a:t>线性相关</a:t>
                </a:r>
                <a:r>
                  <a:rPr lang="zh-CN" altLang="en-US" b="0" i="0" dirty="0">
                    <a:solidFill>
                      <a:srgbClr val="121212"/>
                    </a:solidFill>
                    <a:effectLst/>
                    <a:latin typeface="-apple-system"/>
                  </a:rPr>
                  <a:t>的 </a:t>
                </a:r>
                <a:r>
                  <a:rPr lang="en-US" altLang="zh-CN" b="0" i="0" dirty="0">
                    <a:solidFill>
                      <a:srgbClr val="121212"/>
                    </a:solidFill>
                    <a:effectLst/>
                    <a:latin typeface="-apple-system"/>
                  </a:rPr>
                  <a:t>(</a:t>
                </a:r>
                <a:r>
                  <a:rPr lang="zh-CN" altLang="en-US" b="0" i="0" dirty="0">
                    <a:solidFill>
                      <a:srgbClr val="121212"/>
                    </a:solidFill>
                    <a:effectLst/>
                    <a:latin typeface="-apple-system"/>
                  </a:rPr>
                  <a:t>即组任意向量</a:t>
                </a:r>
                <a:r>
                  <a:rPr lang="zh-CN" altLang="en-US" b="1" i="0" dirty="0">
                    <a:solidFill>
                      <a:srgbClr val="121212"/>
                    </a:solidFill>
                    <a:effectLst/>
                    <a:latin typeface="-apple-system"/>
                  </a:rPr>
                  <a:t>可</a:t>
                </a:r>
                <a:r>
                  <a:rPr lang="zh-CN" altLang="en-US" b="0" i="0" dirty="0">
                    <a:solidFill>
                      <a:srgbClr val="121212"/>
                    </a:solidFill>
                    <a:effectLst/>
                    <a:latin typeface="-apple-system"/>
                  </a:rPr>
                  <a:t>被其它向量线性表示</a:t>
                </a:r>
                <a:r>
                  <a:rPr lang="en-US" altLang="zh-CN" b="0" i="0" dirty="0">
                    <a:solidFill>
                      <a:srgbClr val="121212"/>
                    </a:solidFill>
                    <a:effectLst/>
                    <a:latin typeface="-apple-system"/>
                  </a:rPr>
                  <a:t>)</a:t>
                </a:r>
                <a:r>
                  <a:rPr lang="zh-CN" altLang="en-US" b="0" i="0" dirty="0">
                    <a:solidFill>
                      <a:srgbClr val="121212"/>
                    </a:solidFill>
                    <a:effectLst/>
                    <a:latin typeface="-apple-system"/>
                  </a:rPr>
                  <a:t>，否则称向量组</a:t>
                </a:r>
                <a:r>
                  <a:rPr lang="en-US" altLang="zh-CN" b="0" i="0" dirty="0">
                    <a:solidFill>
                      <a:srgbClr val="121212"/>
                    </a:solidFill>
                    <a:effectLst/>
                    <a:latin typeface="-apple-system"/>
                  </a:rPr>
                  <a:t>A </a:t>
                </a:r>
                <a:r>
                  <a:rPr lang="zh-CN" altLang="en-US" b="0" i="0" dirty="0">
                    <a:solidFill>
                      <a:srgbClr val="121212"/>
                    </a:solidFill>
                    <a:effectLst/>
                    <a:latin typeface="-apple-system"/>
                  </a:rPr>
                  <a:t>是</a:t>
                </a:r>
                <a:r>
                  <a:rPr lang="zh-CN" altLang="en-US" b="1" i="0" dirty="0">
                    <a:solidFill>
                      <a:srgbClr val="121212"/>
                    </a:solidFill>
                    <a:effectLst/>
                    <a:latin typeface="-apple-system"/>
                  </a:rPr>
                  <a:t>线性无关</a:t>
                </a:r>
                <a:r>
                  <a:rPr lang="zh-CN" altLang="en-US" b="0" i="0" dirty="0">
                    <a:solidFill>
                      <a:srgbClr val="121212"/>
                    </a:solidFill>
                    <a:effectLst/>
                    <a:latin typeface="-apple-system"/>
                  </a:rPr>
                  <a:t>的 </a:t>
                </a:r>
                <a:r>
                  <a:rPr lang="en-US" altLang="zh-CN" b="0" i="0" dirty="0">
                    <a:solidFill>
                      <a:srgbClr val="121212"/>
                    </a:solidFill>
                    <a:effectLst/>
                    <a:latin typeface="-apple-system"/>
                  </a:rPr>
                  <a:t>(</a:t>
                </a:r>
                <a:r>
                  <a:rPr lang="zh-CN" altLang="en-US" b="0" i="0" dirty="0">
                    <a:solidFill>
                      <a:srgbClr val="121212"/>
                    </a:solidFill>
                    <a:effectLst/>
                    <a:latin typeface="-apple-system"/>
                  </a:rPr>
                  <a:t>即组任意向量</a:t>
                </a:r>
                <a:r>
                  <a:rPr lang="zh-CN" altLang="en-US" b="1" i="0" dirty="0">
                    <a:solidFill>
                      <a:srgbClr val="121212"/>
                    </a:solidFill>
                    <a:effectLst/>
                    <a:latin typeface="-apple-system"/>
                  </a:rPr>
                  <a:t>不可</a:t>
                </a:r>
                <a:r>
                  <a:rPr lang="zh-CN" altLang="en-US" b="0" i="0" dirty="0">
                    <a:solidFill>
                      <a:srgbClr val="121212"/>
                    </a:solidFill>
                    <a:effectLst/>
                    <a:latin typeface="-apple-system"/>
                  </a:rPr>
                  <a:t>被其它向量线性表示</a:t>
                </a:r>
                <a:r>
                  <a:rPr lang="en-US" altLang="zh-CN" b="0" i="0" dirty="0">
                    <a:solidFill>
                      <a:srgbClr val="121212"/>
                    </a:solidFill>
                    <a:effectLst/>
                    <a:latin typeface="-apple-system"/>
                  </a:rPr>
                  <a:t>)</a:t>
                </a:r>
                <a:r>
                  <a:rPr lang="zh-CN" altLang="en-US" b="0" i="0" dirty="0">
                    <a:solidFill>
                      <a:srgbClr val="121212"/>
                    </a:solidFill>
                    <a:effectLst/>
                    <a:latin typeface="-apple-system"/>
                  </a:rPr>
                  <a:t>。</a:t>
                </a:r>
                <a:endParaRPr lang="zh-CN" altLang="en-US" b="0" i="0" dirty="0">
                  <a:solidFill>
                    <a:srgbClr val="121212"/>
                  </a:solidFill>
                  <a:effectLst/>
                  <a:latin typeface="-apple-system"/>
                </a:endParaRPr>
              </a:p>
            </p:txBody>
          </p:sp>
        </mc:Choice>
        <mc:Fallback>
          <p:sp>
            <p:nvSpPr>
              <p:cNvPr id="8" name="文本框 7"/>
              <p:cNvSpPr txBox="1">
                <a:spLocks noRot="1" noChangeAspect="1" noMove="1" noResize="1" noEditPoints="1" noAdjustHandles="1" noChangeArrowheads="1" noChangeShapeType="1" noTextEdit="1"/>
              </p:cNvSpPr>
              <p:nvPr/>
            </p:nvSpPr>
            <p:spPr>
              <a:xfrm>
                <a:off x="3814927" y="669026"/>
                <a:ext cx="6094428" cy="1754326"/>
              </a:xfrm>
              <a:prstGeom prst="rect">
                <a:avLst/>
              </a:prstGeom>
              <a:blipFill rotWithShape="1">
                <a:blip r:embed="rId2"/>
                <a:stretch>
                  <a:fillRect l="-8" t="-962" r="3" b="11"/>
                </a:stretch>
              </a:blipFill>
            </p:spPr>
            <p:txBody>
              <a:bodyPr/>
              <a:lstStyle/>
              <a:p>
                <a:r>
                  <a:rPr lang="zh-CN" altLang="en-US">
                    <a:noFill/>
                  </a:rPr>
                  <a:t> </a:t>
                </a:r>
              </a:p>
            </p:txBody>
          </p:sp>
        </mc:Fallback>
      </mc:AlternateContent>
      <p:sp>
        <p:nvSpPr>
          <p:cNvPr id="9" name="矩形: 圆角 8"/>
          <p:cNvSpPr/>
          <p:nvPr/>
        </p:nvSpPr>
        <p:spPr>
          <a:xfrm>
            <a:off x="1913320" y="4065741"/>
            <a:ext cx="1343512" cy="526383"/>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t>线性相关判定方法</a:t>
            </a:r>
            <a:endParaRPr lang="zh-CN" altLang="en-US" dirty="0"/>
          </a:p>
        </p:txBody>
      </p:sp>
      <p:sp>
        <p:nvSpPr>
          <p:cNvPr id="3" name="文本框 2"/>
          <p:cNvSpPr txBox="1"/>
          <p:nvPr/>
        </p:nvSpPr>
        <p:spPr>
          <a:xfrm>
            <a:off x="3825351" y="2364413"/>
            <a:ext cx="6094428" cy="369332"/>
          </a:xfrm>
          <a:prstGeom prst="rect">
            <a:avLst/>
          </a:prstGeom>
          <a:noFill/>
        </p:spPr>
        <p:txBody>
          <a:bodyPr wrap="square">
            <a:spAutoFit/>
          </a:bodyPr>
          <a:lstStyle/>
          <a:p>
            <a:r>
              <a:rPr lang="zh-CN" altLang="en-US" b="1" i="0" dirty="0">
                <a:solidFill>
                  <a:srgbClr val="FF0000"/>
                </a:solidFill>
                <a:effectLst/>
                <a:latin typeface="-apple-system"/>
              </a:rPr>
              <a:t>注：所有包含零向量的向量组都是线性相关的</a:t>
            </a:r>
            <a:endParaRPr lang="zh-CN" altLang="en-US" dirty="0">
              <a:solidFill>
                <a:srgbClr val="FF0000"/>
              </a:solidFill>
            </a:endParaRPr>
          </a:p>
        </p:txBody>
      </p:sp>
      <p:pic>
        <p:nvPicPr>
          <p:cNvPr id="10" name="图片 9"/>
          <p:cNvPicPr>
            <a:picLocks noChangeAspect="1"/>
          </p:cNvPicPr>
          <p:nvPr/>
        </p:nvPicPr>
        <p:blipFill>
          <a:blip r:embed="rId3"/>
          <a:stretch>
            <a:fillRect/>
          </a:stretch>
        </p:blipFill>
        <p:spPr>
          <a:xfrm>
            <a:off x="3815191" y="2962138"/>
            <a:ext cx="4989087" cy="3039397"/>
          </a:xfrm>
          <a:prstGeom prst="rect">
            <a:avLst/>
          </a:prstGeom>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17"/>
          <p:cNvCxnSpPr/>
          <p:nvPr/>
        </p:nvCxnSpPr>
        <p:spPr>
          <a:xfrm>
            <a:off x="0" y="6400800"/>
            <a:ext cx="2290916" cy="0"/>
          </a:xfrm>
          <a:prstGeom prst="line">
            <a:avLst/>
          </a:prstGeom>
          <a:ln w="22225"/>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1" cstate="hqprint"/>
          <a:stretch>
            <a:fillRect/>
          </a:stretch>
        </p:blipFill>
        <p:spPr>
          <a:xfrm>
            <a:off x="10082670" y="362586"/>
            <a:ext cx="1586897" cy="440804"/>
          </a:xfrm>
          <a:prstGeom prst="rect">
            <a:avLst/>
          </a:prstGeom>
        </p:spPr>
      </p:pic>
      <p:sp>
        <p:nvSpPr>
          <p:cNvPr id="3" name="文本框 2"/>
          <p:cNvSpPr txBox="1"/>
          <p:nvPr/>
        </p:nvSpPr>
        <p:spPr>
          <a:xfrm>
            <a:off x="166211" y="131753"/>
            <a:ext cx="2460397" cy="461665"/>
          </a:xfrm>
          <a:prstGeom prst="rect">
            <a:avLst/>
          </a:prstGeom>
          <a:noFill/>
        </p:spPr>
        <p:txBody>
          <a:bodyPr wrap="square" rtlCol="0">
            <a:spAutoFit/>
          </a:bodyPr>
          <a:lstStyle/>
          <a:p>
            <a:r>
              <a:rPr lang="zh-CN" altLang="en-US" sz="2400" b="1" dirty="0"/>
              <a:t>例题</a:t>
            </a:r>
            <a:endParaRPr lang="zh-CN" altLang="en-US" sz="2400" b="1" dirty="0"/>
          </a:p>
        </p:txBody>
      </p:sp>
      <p:sp>
        <p:nvSpPr>
          <p:cNvPr id="2" name="文本框 1"/>
          <p:cNvSpPr txBox="1"/>
          <p:nvPr/>
        </p:nvSpPr>
        <p:spPr>
          <a:xfrm>
            <a:off x="732972" y="803390"/>
            <a:ext cx="4722947" cy="646331"/>
          </a:xfrm>
          <a:prstGeom prst="rect">
            <a:avLst/>
          </a:prstGeom>
          <a:noFill/>
        </p:spPr>
        <p:txBody>
          <a:bodyPr wrap="square">
            <a:spAutoFit/>
          </a:bodyPr>
          <a:lstStyle/>
          <a:p>
            <a:r>
              <a:rPr lang="zh-CN" altLang="en-US" b="1" i="0" dirty="0">
                <a:solidFill>
                  <a:srgbClr val="121212"/>
                </a:solidFill>
                <a:effectLst/>
                <a:latin typeface="-apple-system"/>
              </a:rPr>
              <a:t>例</a:t>
            </a:r>
            <a:r>
              <a:rPr lang="en-US" altLang="zh-CN" b="1" i="0" dirty="0">
                <a:solidFill>
                  <a:srgbClr val="121212"/>
                </a:solidFill>
                <a:effectLst/>
                <a:latin typeface="-apple-system"/>
              </a:rPr>
              <a:t>1</a:t>
            </a:r>
            <a:r>
              <a:rPr lang="zh-CN" altLang="en-US" b="0" i="0" dirty="0">
                <a:solidFill>
                  <a:srgbClr val="121212"/>
                </a:solidFill>
                <a:effectLst/>
                <a:latin typeface="-apple-system"/>
              </a:rPr>
              <a:t>：设</a:t>
            </a:r>
            <a:r>
              <a:rPr lang="en-US" altLang="zh-CN" b="0" i="0" dirty="0">
                <a:solidFill>
                  <a:srgbClr val="121212"/>
                </a:solidFill>
                <a:effectLst/>
                <a:latin typeface="-apple-system"/>
              </a:rPr>
              <a:t>A,B</a:t>
            </a:r>
            <a:r>
              <a:rPr lang="zh-CN" altLang="en-US" b="0" i="0" dirty="0">
                <a:solidFill>
                  <a:srgbClr val="121212"/>
                </a:solidFill>
                <a:effectLst/>
                <a:latin typeface="-apple-system"/>
              </a:rPr>
              <a:t>为满足</a:t>
            </a:r>
            <a:r>
              <a:rPr lang="en-US" altLang="zh-CN" b="0" i="0" dirty="0">
                <a:solidFill>
                  <a:srgbClr val="121212"/>
                </a:solidFill>
                <a:effectLst/>
                <a:latin typeface="-apple-system"/>
              </a:rPr>
              <a:t>AB=O</a:t>
            </a:r>
            <a:r>
              <a:rPr lang="zh-CN" altLang="en-US" b="0" i="0" dirty="0">
                <a:solidFill>
                  <a:srgbClr val="121212"/>
                </a:solidFill>
                <a:effectLst/>
                <a:latin typeface="-apple-system"/>
              </a:rPr>
              <a:t>的任意两个非零矩阵，则必有（）</a:t>
            </a:r>
            <a:endParaRPr lang="zh-CN" altLang="en-US" b="1" dirty="0"/>
          </a:p>
        </p:txBody>
      </p:sp>
      <p:sp>
        <p:nvSpPr>
          <p:cNvPr id="6" name="文本框 5"/>
          <p:cNvSpPr txBox="1"/>
          <p:nvPr/>
        </p:nvSpPr>
        <p:spPr>
          <a:xfrm>
            <a:off x="717568" y="1553670"/>
            <a:ext cx="6096000" cy="369332"/>
          </a:xfrm>
          <a:prstGeom prst="rect">
            <a:avLst/>
          </a:prstGeom>
          <a:noFill/>
        </p:spPr>
        <p:txBody>
          <a:bodyPr wrap="square">
            <a:spAutoFit/>
          </a:bodyPr>
          <a:lstStyle/>
          <a:p>
            <a:r>
              <a:rPr lang="en-US" altLang="zh-CN" b="0" i="0" dirty="0">
                <a:solidFill>
                  <a:srgbClr val="121212"/>
                </a:solidFill>
                <a:effectLst/>
                <a:latin typeface="-apple-system"/>
              </a:rPr>
              <a:t>A</a:t>
            </a:r>
            <a:r>
              <a:rPr lang="zh-CN" altLang="en-US" b="0" i="0" dirty="0">
                <a:solidFill>
                  <a:srgbClr val="121212"/>
                </a:solidFill>
                <a:effectLst/>
                <a:latin typeface="-apple-system"/>
              </a:rPr>
              <a:t>、</a:t>
            </a:r>
            <a:r>
              <a:rPr lang="en-US" altLang="zh-CN" b="0" i="0" dirty="0">
                <a:solidFill>
                  <a:srgbClr val="121212"/>
                </a:solidFill>
                <a:effectLst/>
                <a:latin typeface="-apple-system"/>
              </a:rPr>
              <a:t>A</a:t>
            </a:r>
            <a:r>
              <a:rPr lang="zh-CN" altLang="en-US" b="0" i="0" dirty="0">
                <a:solidFill>
                  <a:srgbClr val="121212"/>
                </a:solidFill>
                <a:effectLst/>
                <a:latin typeface="-apple-system"/>
              </a:rPr>
              <a:t>的列向量组线性相关，</a:t>
            </a:r>
            <a:r>
              <a:rPr lang="en-US" altLang="zh-CN" b="0" i="0" dirty="0">
                <a:solidFill>
                  <a:srgbClr val="121212"/>
                </a:solidFill>
                <a:effectLst/>
                <a:latin typeface="-apple-system"/>
              </a:rPr>
              <a:t>B</a:t>
            </a:r>
            <a:r>
              <a:rPr lang="zh-CN" altLang="en-US" b="0" i="0" dirty="0">
                <a:solidFill>
                  <a:srgbClr val="121212"/>
                </a:solidFill>
                <a:effectLst/>
                <a:latin typeface="-apple-system"/>
              </a:rPr>
              <a:t>的行向量组线性相关</a:t>
            </a:r>
            <a:endParaRPr lang="zh-CN" altLang="en-US" b="1" dirty="0"/>
          </a:p>
        </p:txBody>
      </p:sp>
      <p:sp>
        <p:nvSpPr>
          <p:cNvPr id="10" name="文本框 9"/>
          <p:cNvSpPr txBox="1"/>
          <p:nvPr/>
        </p:nvSpPr>
        <p:spPr>
          <a:xfrm>
            <a:off x="732972" y="2010286"/>
            <a:ext cx="6096000" cy="369332"/>
          </a:xfrm>
          <a:prstGeom prst="rect">
            <a:avLst/>
          </a:prstGeom>
          <a:noFill/>
        </p:spPr>
        <p:txBody>
          <a:bodyPr wrap="square">
            <a:spAutoFit/>
          </a:bodyPr>
          <a:lstStyle/>
          <a:p>
            <a:r>
              <a:rPr lang="en-US" altLang="zh-CN" dirty="0">
                <a:solidFill>
                  <a:srgbClr val="121212"/>
                </a:solidFill>
                <a:latin typeface="-apple-system"/>
              </a:rPr>
              <a:t>B</a:t>
            </a:r>
            <a:r>
              <a:rPr lang="zh-CN" altLang="en-US" b="0" i="0" dirty="0">
                <a:solidFill>
                  <a:srgbClr val="121212"/>
                </a:solidFill>
                <a:effectLst/>
                <a:latin typeface="-apple-system"/>
              </a:rPr>
              <a:t>、</a:t>
            </a:r>
            <a:r>
              <a:rPr lang="en-US" altLang="zh-CN" b="0" i="0" dirty="0">
                <a:solidFill>
                  <a:srgbClr val="121212"/>
                </a:solidFill>
                <a:effectLst/>
                <a:latin typeface="-apple-system"/>
              </a:rPr>
              <a:t>A</a:t>
            </a:r>
            <a:r>
              <a:rPr lang="zh-CN" altLang="en-US" b="0" i="0" dirty="0">
                <a:solidFill>
                  <a:srgbClr val="121212"/>
                </a:solidFill>
                <a:effectLst/>
                <a:latin typeface="-apple-system"/>
              </a:rPr>
              <a:t>的列向量组线性相关，</a:t>
            </a:r>
            <a:r>
              <a:rPr lang="en-US" altLang="zh-CN" b="0" i="0" dirty="0">
                <a:solidFill>
                  <a:srgbClr val="121212"/>
                </a:solidFill>
                <a:effectLst/>
                <a:latin typeface="-apple-system"/>
              </a:rPr>
              <a:t>B</a:t>
            </a:r>
            <a:r>
              <a:rPr lang="zh-CN" altLang="en-US" b="0" i="0" dirty="0">
                <a:solidFill>
                  <a:srgbClr val="121212"/>
                </a:solidFill>
                <a:effectLst/>
                <a:latin typeface="-apple-system"/>
              </a:rPr>
              <a:t>的列向量组线性相关</a:t>
            </a:r>
            <a:endParaRPr lang="zh-CN" altLang="en-US" b="1" dirty="0"/>
          </a:p>
        </p:txBody>
      </p:sp>
      <p:sp>
        <p:nvSpPr>
          <p:cNvPr id="13" name="文本框 12"/>
          <p:cNvSpPr txBox="1"/>
          <p:nvPr/>
        </p:nvSpPr>
        <p:spPr>
          <a:xfrm>
            <a:off x="732972" y="2478376"/>
            <a:ext cx="6096000" cy="369332"/>
          </a:xfrm>
          <a:prstGeom prst="rect">
            <a:avLst/>
          </a:prstGeom>
          <a:noFill/>
        </p:spPr>
        <p:txBody>
          <a:bodyPr wrap="square">
            <a:spAutoFit/>
          </a:bodyPr>
          <a:lstStyle/>
          <a:p>
            <a:r>
              <a:rPr lang="en-US" altLang="zh-CN" dirty="0">
                <a:solidFill>
                  <a:srgbClr val="121212"/>
                </a:solidFill>
                <a:latin typeface="-apple-system"/>
              </a:rPr>
              <a:t>C</a:t>
            </a:r>
            <a:r>
              <a:rPr lang="zh-CN" altLang="en-US" b="0" i="0" dirty="0">
                <a:solidFill>
                  <a:srgbClr val="121212"/>
                </a:solidFill>
                <a:effectLst/>
                <a:latin typeface="-apple-system"/>
              </a:rPr>
              <a:t>、</a:t>
            </a:r>
            <a:r>
              <a:rPr lang="en-US" altLang="zh-CN" b="0" i="0" dirty="0">
                <a:solidFill>
                  <a:srgbClr val="121212"/>
                </a:solidFill>
                <a:effectLst/>
                <a:latin typeface="-apple-system"/>
              </a:rPr>
              <a:t>A</a:t>
            </a:r>
            <a:r>
              <a:rPr lang="zh-CN" altLang="en-US" b="0" i="0" dirty="0">
                <a:solidFill>
                  <a:srgbClr val="121212"/>
                </a:solidFill>
                <a:effectLst/>
                <a:latin typeface="-apple-system"/>
              </a:rPr>
              <a:t>的行向量组线性相关，</a:t>
            </a:r>
            <a:r>
              <a:rPr lang="en-US" altLang="zh-CN" b="0" i="0" dirty="0">
                <a:solidFill>
                  <a:srgbClr val="121212"/>
                </a:solidFill>
                <a:effectLst/>
                <a:latin typeface="-apple-system"/>
              </a:rPr>
              <a:t>B</a:t>
            </a:r>
            <a:r>
              <a:rPr lang="zh-CN" altLang="en-US" b="0" i="0" dirty="0">
                <a:solidFill>
                  <a:srgbClr val="121212"/>
                </a:solidFill>
                <a:effectLst/>
                <a:latin typeface="-apple-system"/>
              </a:rPr>
              <a:t>的行向量组线性相关</a:t>
            </a:r>
            <a:endParaRPr lang="zh-CN" altLang="en-US" b="1" dirty="0"/>
          </a:p>
        </p:txBody>
      </p:sp>
      <p:sp>
        <p:nvSpPr>
          <p:cNvPr id="15" name="文本框 14"/>
          <p:cNvSpPr txBox="1"/>
          <p:nvPr/>
        </p:nvSpPr>
        <p:spPr>
          <a:xfrm>
            <a:off x="743216" y="2946466"/>
            <a:ext cx="6096000" cy="369332"/>
          </a:xfrm>
          <a:prstGeom prst="rect">
            <a:avLst/>
          </a:prstGeom>
          <a:noFill/>
        </p:spPr>
        <p:txBody>
          <a:bodyPr wrap="square">
            <a:spAutoFit/>
          </a:bodyPr>
          <a:lstStyle/>
          <a:p>
            <a:r>
              <a:rPr lang="en-US" altLang="zh-CN" dirty="0">
                <a:solidFill>
                  <a:srgbClr val="121212"/>
                </a:solidFill>
                <a:latin typeface="-apple-system"/>
              </a:rPr>
              <a:t>D</a:t>
            </a:r>
            <a:r>
              <a:rPr lang="zh-CN" altLang="en-US" b="0" i="0" dirty="0">
                <a:solidFill>
                  <a:srgbClr val="121212"/>
                </a:solidFill>
                <a:effectLst/>
                <a:latin typeface="-apple-system"/>
              </a:rPr>
              <a:t>、</a:t>
            </a:r>
            <a:r>
              <a:rPr lang="en-US" altLang="zh-CN" b="0" i="0" dirty="0">
                <a:solidFill>
                  <a:srgbClr val="121212"/>
                </a:solidFill>
                <a:effectLst/>
                <a:latin typeface="-apple-system"/>
              </a:rPr>
              <a:t>A</a:t>
            </a:r>
            <a:r>
              <a:rPr lang="zh-CN" altLang="en-US" b="0" i="0" dirty="0">
                <a:solidFill>
                  <a:srgbClr val="121212"/>
                </a:solidFill>
                <a:effectLst/>
                <a:latin typeface="-apple-system"/>
              </a:rPr>
              <a:t>的行向量组线性相关，</a:t>
            </a:r>
            <a:r>
              <a:rPr lang="en-US" altLang="zh-CN" b="0" i="0" dirty="0">
                <a:solidFill>
                  <a:srgbClr val="121212"/>
                </a:solidFill>
                <a:effectLst/>
                <a:latin typeface="-apple-system"/>
              </a:rPr>
              <a:t>B</a:t>
            </a:r>
            <a:r>
              <a:rPr lang="zh-CN" altLang="en-US" b="0" i="0" dirty="0">
                <a:solidFill>
                  <a:srgbClr val="121212"/>
                </a:solidFill>
                <a:effectLst/>
                <a:latin typeface="-apple-system"/>
              </a:rPr>
              <a:t>的列向量组线性相关</a:t>
            </a:r>
            <a:endParaRPr lang="zh-CN" altLang="en-US" b="1" dirty="0"/>
          </a:p>
        </p:txBody>
      </p:sp>
      <p:sp>
        <p:nvSpPr>
          <p:cNvPr id="16" name="文本框 15"/>
          <p:cNvSpPr txBox="1"/>
          <p:nvPr/>
        </p:nvSpPr>
        <p:spPr>
          <a:xfrm>
            <a:off x="6736082" y="831212"/>
            <a:ext cx="4317997" cy="2958630"/>
          </a:xfrm>
          <a:prstGeom prst="rect">
            <a:avLst/>
          </a:prstGeom>
          <a:noFill/>
        </p:spPr>
        <p:txBody>
          <a:bodyPr wrap="square" rtlCol="0">
            <a:spAutoFit/>
          </a:bodyPr>
          <a:lstStyle/>
          <a:p>
            <a:pPr>
              <a:lnSpc>
                <a:spcPct val="150000"/>
              </a:lnSpc>
            </a:pPr>
            <a:r>
              <a:rPr lang="zh-CN" altLang="en-US" b="1" dirty="0"/>
              <a:t>分析与解</a:t>
            </a:r>
            <a:r>
              <a:rPr lang="zh-CN" altLang="en-US" dirty="0"/>
              <a:t>：设</a:t>
            </a:r>
            <a:r>
              <a:rPr lang="en-US" altLang="zh-CN" dirty="0"/>
              <a:t>A</a:t>
            </a:r>
            <a:r>
              <a:rPr lang="zh-CN" altLang="en-US" dirty="0"/>
              <a:t>，</a:t>
            </a:r>
            <a:r>
              <a:rPr lang="en-US" altLang="zh-CN" dirty="0"/>
              <a:t>B</a:t>
            </a:r>
            <a:r>
              <a:rPr lang="zh-CN" altLang="en-US" dirty="0"/>
              <a:t>分别是</a:t>
            </a:r>
            <a:r>
              <a:rPr lang="en-US" altLang="zh-CN" dirty="0" err="1"/>
              <a:t>m×n</a:t>
            </a:r>
            <a:r>
              <a:rPr lang="zh-CN" altLang="en-US" dirty="0"/>
              <a:t>和</a:t>
            </a:r>
            <a:r>
              <a:rPr lang="en-US" altLang="zh-CN" dirty="0" err="1"/>
              <a:t>n×s</a:t>
            </a:r>
            <a:r>
              <a:rPr lang="zh-CN" altLang="en-US" dirty="0"/>
              <a:t>的矩阵，由</a:t>
            </a:r>
            <a:r>
              <a:rPr lang="en-US" altLang="zh-CN" dirty="0"/>
              <a:t>AB=O</a:t>
            </a:r>
            <a:r>
              <a:rPr lang="zh-CN" altLang="en-US" dirty="0"/>
              <a:t>知</a:t>
            </a:r>
            <a:r>
              <a:rPr lang="en-US" altLang="zh-CN" dirty="0"/>
              <a:t>r(A)+r(B)</a:t>
            </a:r>
            <a:r>
              <a:rPr lang="zh-CN" altLang="en-US" dirty="0"/>
              <a:t>≤</a:t>
            </a:r>
            <a:r>
              <a:rPr lang="en-US" altLang="zh-CN" dirty="0"/>
              <a:t>n</a:t>
            </a:r>
            <a:r>
              <a:rPr lang="zh-CN" altLang="en-US" dirty="0"/>
              <a:t>，再由</a:t>
            </a:r>
            <a:r>
              <a:rPr lang="en-US" altLang="zh-CN" dirty="0"/>
              <a:t>B</a:t>
            </a:r>
            <a:r>
              <a:rPr lang="zh-CN" altLang="en-US" dirty="0"/>
              <a:t>≠</a:t>
            </a:r>
            <a:r>
              <a:rPr lang="en-US" altLang="zh-CN" dirty="0"/>
              <a:t>O</a:t>
            </a:r>
            <a:r>
              <a:rPr lang="zh-CN" altLang="en-US" dirty="0"/>
              <a:t>知</a:t>
            </a:r>
            <a:r>
              <a:rPr lang="en-US" altLang="zh-CN" dirty="0"/>
              <a:t>r(B)</a:t>
            </a:r>
            <a:r>
              <a:rPr lang="zh-CN" altLang="en-US" dirty="0"/>
              <a:t>≥</a:t>
            </a:r>
            <a:r>
              <a:rPr lang="en-US" altLang="zh-CN" dirty="0"/>
              <a:t>1</a:t>
            </a:r>
            <a:r>
              <a:rPr lang="zh-CN" altLang="en-US" dirty="0"/>
              <a:t>，因此，</a:t>
            </a:r>
            <a:r>
              <a:rPr lang="en-US" altLang="zh-CN" dirty="0"/>
              <a:t>r(A)</a:t>
            </a:r>
            <a:r>
              <a:rPr lang="zh-CN" altLang="en-US" dirty="0"/>
              <a:t>＜</a:t>
            </a:r>
            <a:r>
              <a:rPr lang="en-US" altLang="zh-CN" dirty="0"/>
              <a:t>n</a:t>
            </a:r>
            <a:r>
              <a:rPr lang="zh-CN" altLang="en-US" dirty="0"/>
              <a:t>，注意</a:t>
            </a:r>
            <a:r>
              <a:rPr lang="en-US" altLang="zh-CN" dirty="0"/>
              <a:t>A</a:t>
            </a:r>
            <a:r>
              <a:rPr lang="zh-CN" altLang="en-US" dirty="0"/>
              <a:t>的列数为</a:t>
            </a:r>
            <a:r>
              <a:rPr lang="en-US" altLang="zh-CN" dirty="0"/>
              <a:t>n</a:t>
            </a:r>
            <a:r>
              <a:rPr lang="zh-CN" altLang="en-US" dirty="0"/>
              <a:t>（即</a:t>
            </a:r>
            <a:r>
              <a:rPr lang="en-US" altLang="zh-CN" dirty="0"/>
              <a:t>A</a:t>
            </a:r>
            <a:r>
              <a:rPr lang="zh-CN" altLang="en-US" dirty="0"/>
              <a:t>的列向量中有</a:t>
            </a:r>
            <a:r>
              <a:rPr lang="en-US" altLang="zh-CN" dirty="0"/>
              <a:t>n</a:t>
            </a:r>
            <a:r>
              <a:rPr lang="zh-CN" altLang="en-US" dirty="0"/>
              <a:t>个向量），由此可知</a:t>
            </a:r>
            <a:r>
              <a:rPr lang="en-US" altLang="zh-CN" dirty="0"/>
              <a:t>A</a:t>
            </a:r>
            <a:r>
              <a:rPr lang="zh-CN" altLang="en-US" dirty="0"/>
              <a:t>的列向量组线性相关。同理可知</a:t>
            </a:r>
            <a:r>
              <a:rPr lang="en-US" altLang="zh-CN" dirty="0"/>
              <a:t>r(B)&lt;n</a:t>
            </a:r>
            <a:r>
              <a:rPr lang="zh-CN" altLang="en-US" dirty="0"/>
              <a:t>，由于这里</a:t>
            </a:r>
            <a:r>
              <a:rPr lang="en-US" altLang="zh-CN" dirty="0"/>
              <a:t>n</a:t>
            </a:r>
            <a:r>
              <a:rPr lang="zh-CN" altLang="en-US" dirty="0"/>
              <a:t>是</a:t>
            </a:r>
            <a:r>
              <a:rPr lang="en-US" altLang="zh-CN" dirty="0"/>
              <a:t>B</a:t>
            </a:r>
            <a:r>
              <a:rPr lang="zh-CN" altLang="en-US" dirty="0"/>
              <a:t>的行数，因此</a:t>
            </a:r>
            <a:r>
              <a:rPr lang="en-US" altLang="zh-CN" dirty="0"/>
              <a:t>B</a:t>
            </a:r>
            <a:r>
              <a:rPr lang="zh-CN" altLang="en-US" dirty="0"/>
              <a:t>的列向量组线性相关，故选</a:t>
            </a:r>
            <a:r>
              <a:rPr lang="en-US" altLang="zh-CN" b="1" dirty="0"/>
              <a:t>A</a:t>
            </a:r>
            <a:endParaRPr lang="zh-CN" altLang="en-US" b="1" dirty="0"/>
          </a:p>
        </p:txBody>
      </p:sp>
      <p:sp>
        <p:nvSpPr>
          <p:cNvPr id="21" name="文本框 20"/>
          <p:cNvSpPr txBox="1"/>
          <p:nvPr/>
        </p:nvSpPr>
        <p:spPr>
          <a:xfrm>
            <a:off x="748132" y="3745830"/>
            <a:ext cx="5149668" cy="646331"/>
          </a:xfrm>
          <a:prstGeom prst="rect">
            <a:avLst/>
          </a:prstGeom>
          <a:noFill/>
        </p:spPr>
        <p:txBody>
          <a:bodyPr wrap="square">
            <a:spAutoFit/>
          </a:bodyPr>
          <a:lstStyle/>
          <a:p>
            <a:r>
              <a:rPr lang="zh-CN" altLang="en-US" b="1" i="0" dirty="0">
                <a:solidFill>
                  <a:srgbClr val="121212"/>
                </a:solidFill>
                <a:effectLst/>
                <a:latin typeface="-apple-system"/>
              </a:rPr>
              <a:t>例</a:t>
            </a:r>
            <a:r>
              <a:rPr lang="en-US" altLang="zh-CN" b="1" i="0" dirty="0">
                <a:solidFill>
                  <a:srgbClr val="121212"/>
                </a:solidFill>
                <a:effectLst/>
                <a:latin typeface="-apple-system"/>
              </a:rPr>
              <a:t>2</a:t>
            </a:r>
            <a:r>
              <a:rPr lang="zh-CN" altLang="en-US" b="0" i="0" dirty="0">
                <a:solidFill>
                  <a:srgbClr val="121212"/>
                </a:solidFill>
                <a:effectLst/>
                <a:latin typeface="-apple-system"/>
              </a:rPr>
              <a:t>：设</a:t>
            </a:r>
            <a:r>
              <a:rPr lang="en-US" altLang="zh-CN" b="0" i="0" dirty="0">
                <a:solidFill>
                  <a:srgbClr val="121212"/>
                </a:solidFill>
                <a:effectLst/>
                <a:latin typeface="-apple-system"/>
              </a:rPr>
              <a:t>A</a:t>
            </a:r>
            <a:r>
              <a:rPr lang="zh-CN" altLang="en-US" b="0" i="0" dirty="0">
                <a:solidFill>
                  <a:srgbClr val="121212"/>
                </a:solidFill>
                <a:effectLst/>
                <a:latin typeface="-apple-system"/>
              </a:rPr>
              <a:t>为</a:t>
            </a:r>
            <a:r>
              <a:rPr lang="en-US" altLang="zh-CN" dirty="0" err="1">
                <a:solidFill>
                  <a:srgbClr val="121212"/>
                </a:solidFill>
                <a:latin typeface="-apple-system"/>
              </a:rPr>
              <a:t>m×n</a:t>
            </a:r>
            <a:r>
              <a:rPr lang="zh-CN" altLang="en-US" dirty="0">
                <a:solidFill>
                  <a:srgbClr val="121212"/>
                </a:solidFill>
                <a:latin typeface="-apple-system"/>
              </a:rPr>
              <a:t>矩阵，齐次线性方程组</a:t>
            </a:r>
            <a:r>
              <a:rPr lang="en-US" altLang="zh-CN" dirty="0">
                <a:solidFill>
                  <a:srgbClr val="121212"/>
                </a:solidFill>
                <a:latin typeface="-apple-system"/>
              </a:rPr>
              <a:t>Ax=0</a:t>
            </a:r>
            <a:r>
              <a:rPr lang="zh-CN" altLang="en-US" dirty="0">
                <a:solidFill>
                  <a:srgbClr val="121212"/>
                </a:solidFill>
                <a:latin typeface="-apple-system"/>
              </a:rPr>
              <a:t>仅有零解的充要条件是（）</a:t>
            </a:r>
            <a:endParaRPr lang="zh-CN" altLang="en-US" b="1" dirty="0"/>
          </a:p>
        </p:txBody>
      </p:sp>
      <p:sp>
        <p:nvSpPr>
          <p:cNvPr id="23" name="文本框 22"/>
          <p:cNvSpPr txBox="1"/>
          <p:nvPr/>
        </p:nvSpPr>
        <p:spPr>
          <a:xfrm>
            <a:off x="717568" y="5333349"/>
            <a:ext cx="6096000" cy="369332"/>
          </a:xfrm>
          <a:prstGeom prst="rect">
            <a:avLst/>
          </a:prstGeom>
          <a:noFill/>
        </p:spPr>
        <p:txBody>
          <a:bodyPr wrap="square">
            <a:spAutoFit/>
          </a:bodyPr>
          <a:lstStyle/>
          <a:p>
            <a:r>
              <a:rPr lang="en-US" altLang="zh-CN" dirty="0">
                <a:solidFill>
                  <a:srgbClr val="121212"/>
                </a:solidFill>
                <a:latin typeface="-apple-system"/>
              </a:rPr>
              <a:t>C</a:t>
            </a:r>
            <a:r>
              <a:rPr lang="zh-CN" altLang="en-US" b="0" i="0" dirty="0">
                <a:solidFill>
                  <a:srgbClr val="121212"/>
                </a:solidFill>
                <a:effectLst/>
                <a:latin typeface="-apple-system"/>
              </a:rPr>
              <a:t>、</a:t>
            </a:r>
            <a:r>
              <a:rPr lang="en-US" altLang="zh-CN" b="0" i="0" dirty="0">
                <a:solidFill>
                  <a:srgbClr val="121212"/>
                </a:solidFill>
                <a:effectLst/>
                <a:latin typeface="-apple-system"/>
              </a:rPr>
              <a:t>A</a:t>
            </a:r>
            <a:r>
              <a:rPr lang="zh-CN" altLang="en-US" b="0" i="0" dirty="0">
                <a:solidFill>
                  <a:srgbClr val="121212"/>
                </a:solidFill>
                <a:effectLst/>
                <a:latin typeface="-apple-system"/>
              </a:rPr>
              <a:t>的行向量组线性无关</a:t>
            </a:r>
            <a:endParaRPr lang="zh-CN" altLang="en-US" b="1" dirty="0"/>
          </a:p>
        </p:txBody>
      </p:sp>
      <p:sp>
        <p:nvSpPr>
          <p:cNvPr id="24" name="文本框 23"/>
          <p:cNvSpPr txBox="1"/>
          <p:nvPr/>
        </p:nvSpPr>
        <p:spPr>
          <a:xfrm>
            <a:off x="722728" y="4932005"/>
            <a:ext cx="6096000" cy="369332"/>
          </a:xfrm>
          <a:prstGeom prst="rect">
            <a:avLst/>
          </a:prstGeom>
          <a:noFill/>
        </p:spPr>
        <p:txBody>
          <a:bodyPr wrap="square">
            <a:spAutoFit/>
          </a:bodyPr>
          <a:lstStyle/>
          <a:p>
            <a:r>
              <a:rPr lang="en-US" altLang="zh-CN" dirty="0">
                <a:solidFill>
                  <a:srgbClr val="121212"/>
                </a:solidFill>
                <a:latin typeface="-apple-system"/>
              </a:rPr>
              <a:t>B</a:t>
            </a:r>
            <a:r>
              <a:rPr lang="zh-CN" altLang="en-US" b="0" i="0" dirty="0">
                <a:solidFill>
                  <a:srgbClr val="121212"/>
                </a:solidFill>
                <a:effectLst/>
                <a:latin typeface="-apple-system"/>
              </a:rPr>
              <a:t>、</a:t>
            </a:r>
            <a:r>
              <a:rPr lang="en-US" altLang="zh-CN" b="0" i="0" dirty="0">
                <a:solidFill>
                  <a:srgbClr val="121212"/>
                </a:solidFill>
                <a:effectLst/>
                <a:latin typeface="-apple-system"/>
              </a:rPr>
              <a:t>A</a:t>
            </a:r>
            <a:r>
              <a:rPr lang="zh-CN" altLang="en-US" b="0" i="0" dirty="0">
                <a:solidFill>
                  <a:srgbClr val="121212"/>
                </a:solidFill>
                <a:effectLst/>
                <a:latin typeface="-apple-system"/>
              </a:rPr>
              <a:t>的列向量组线性相关</a:t>
            </a:r>
            <a:endParaRPr lang="zh-CN" altLang="en-US" b="1" dirty="0"/>
          </a:p>
        </p:txBody>
      </p:sp>
      <p:sp>
        <p:nvSpPr>
          <p:cNvPr id="25" name="文本框 24"/>
          <p:cNvSpPr txBox="1"/>
          <p:nvPr/>
        </p:nvSpPr>
        <p:spPr>
          <a:xfrm>
            <a:off x="732972" y="4512300"/>
            <a:ext cx="6096000" cy="369332"/>
          </a:xfrm>
          <a:prstGeom prst="rect">
            <a:avLst/>
          </a:prstGeom>
          <a:noFill/>
        </p:spPr>
        <p:txBody>
          <a:bodyPr wrap="square">
            <a:spAutoFit/>
          </a:bodyPr>
          <a:lstStyle/>
          <a:p>
            <a:r>
              <a:rPr lang="en-US" altLang="zh-CN" b="0" i="0" dirty="0">
                <a:solidFill>
                  <a:srgbClr val="121212"/>
                </a:solidFill>
                <a:effectLst/>
                <a:latin typeface="-apple-system"/>
              </a:rPr>
              <a:t>A</a:t>
            </a:r>
            <a:r>
              <a:rPr lang="zh-CN" altLang="en-US" b="0" i="0" dirty="0">
                <a:solidFill>
                  <a:srgbClr val="121212"/>
                </a:solidFill>
                <a:effectLst/>
                <a:latin typeface="-apple-system"/>
              </a:rPr>
              <a:t>、</a:t>
            </a:r>
            <a:r>
              <a:rPr lang="en-US" altLang="zh-CN" b="0" i="0" dirty="0">
                <a:solidFill>
                  <a:srgbClr val="121212"/>
                </a:solidFill>
                <a:effectLst/>
                <a:latin typeface="-apple-system"/>
              </a:rPr>
              <a:t>A</a:t>
            </a:r>
            <a:r>
              <a:rPr lang="zh-CN" altLang="en-US" b="0" i="0" dirty="0">
                <a:solidFill>
                  <a:srgbClr val="121212"/>
                </a:solidFill>
                <a:effectLst/>
                <a:latin typeface="-apple-system"/>
              </a:rPr>
              <a:t>的列向量组线性</a:t>
            </a:r>
            <a:r>
              <a:rPr lang="zh-CN" altLang="en-US" dirty="0">
                <a:solidFill>
                  <a:srgbClr val="121212"/>
                </a:solidFill>
                <a:latin typeface="-apple-system"/>
              </a:rPr>
              <a:t>无</a:t>
            </a:r>
            <a:r>
              <a:rPr lang="zh-CN" altLang="en-US" b="0" i="0" dirty="0">
                <a:solidFill>
                  <a:srgbClr val="121212"/>
                </a:solidFill>
                <a:effectLst/>
                <a:latin typeface="-apple-system"/>
              </a:rPr>
              <a:t>关</a:t>
            </a:r>
            <a:endParaRPr lang="zh-CN" altLang="en-US" b="1" dirty="0"/>
          </a:p>
        </p:txBody>
      </p:sp>
      <p:sp>
        <p:nvSpPr>
          <p:cNvPr id="26" name="文本框 25"/>
          <p:cNvSpPr txBox="1"/>
          <p:nvPr/>
        </p:nvSpPr>
        <p:spPr>
          <a:xfrm>
            <a:off x="743216" y="5773522"/>
            <a:ext cx="6096000" cy="369332"/>
          </a:xfrm>
          <a:prstGeom prst="rect">
            <a:avLst/>
          </a:prstGeom>
          <a:noFill/>
        </p:spPr>
        <p:txBody>
          <a:bodyPr wrap="square">
            <a:spAutoFit/>
          </a:bodyPr>
          <a:lstStyle/>
          <a:p>
            <a:r>
              <a:rPr lang="en-US" altLang="zh-CN" dirty="0">
                <a:solidFill>
                  <a:srgbClr val="121212"/>
                </a:solidFill>
                <a:latin typeface="-apple-system"/>
              </a:rPr>
              <a:t>D</a:t>
            </a:r>
            <a:r>
              <a:rPr lang="zh-CN" altLang="en-US" b="0" i="0" dirty="0">
                <a:solidFill>
                  <a:srgbClr val="121212"/>
                </a:solidFill>
                <a:effectLst/>
                <a:latin typeface="-apple-system"/>
              </a:rPr>
              <a:t>、</a:t>
            </a:r>
            <a:r>
              <a:rPr lang="en-US" altLang="zh-CN" b="0" i="0" dirty="0">
                <a:solidFill>
                  <a:srgbClr val="121212"/>
                </a:solidFill>
                <a:effectLst/>
                <a:latin typeface="-apple-system"/>
              </a:rPr>
              <a:t>A</a:t>
            </a:r>
            <a:r>
              <a:rPr lang="zh-CN" altLang="en-US" b="0" i="0" dirty="0">
                <a:solidFill>
                  <a:srgbClr val="121212"/>
                </a:solidFill>
                <a:effectLst/>
                <a:latin typeface="-apple-system"/>
              </a:rPr>
              <a:t>的行向量组线性相关</a:t>
            </a:r>
            <a:endParaRPr lang="zh-CN" altLang="en-US" b="1" dirty="0"/>
          </a:p>
        </p:txBody>
      </p:sp>
      <p:sp>
        <p:nvSpPr>
          <p:cNvPr id="27" name="文本框 26"/>
          <p:cNvSpPr txBox="1"/>
          <p:nvPr/>
        </p:nvSpPr>
        <p:spPr>
          <a:xfrm>
            <a:off x="6736082" y="4076033"/>
            <a:ext cx="3241040" cy="1711944"/>
          </a:xfrm>
          <a:prstGeom prst="rect">
            <a:avLst/>
          </a:prstGeom>
          <a:noFill/>
        </p:spPr>
        <p:txBody>
          <a:bodyPr wrap="square" rtlCol="0">
            <a:spAutoFit/>
          </a:bodyPr>
          <a:lstStyle/>
          <a:p>
            <a:pPr>
              <a:lnSpc>
                <a:spcPct val="150000"/>
              </a:lnSpc>
            </a:pPr>
            <a:r>
              <a:rPr lang="zh-CN" altLang="en-US" b="1" dirty="0"/>
              <a:t>分析与解</a:t>
            </a:r>
            <a:r>
              <a:rPr lang="zh-CN" altLang="en-US" dirty="0"/>
              <a:t>：</a:t>
            </a:r>
            <a:r>
              <a:rPr lang="en-US" altLang="zh-CN" dirty="0"/>
              <a:t>Ax=0</a:t>
            </a:r>
            <a:r>
              <a:rPr lang="zh-CN" altLang="en-US" dirty="0"/>
              <a:t>仅有零解  </a:t>
            </a:r>
            <a:endParaRPr lang="en-US" altLang="zh-CN" dirty="0"/>
          </a:p>
          <a:p>
            <a:pPr>
              <a:lnSpc>
                <a:spcPct val="150000"/>
              </a:lnSpc>
            </a:pPr>
            <a:r>
              <a:rPr lang="zh-CN" altLang="en-US" dirty="0"/>
              <a:t>等价于  </a:t>
            </a:r>
            <a:r>
              <a:rPr lang="en-US" altLang="zh-CN" dirty="0"/>
              <a:t>r(A)=n</a:t>
            </a:r>
            <a:endParaRPr lang="en-US" altLang="zh-CN" dirty="0"/>
          </a:p>
          <a:p>
            <a:pPr>
              <a:lnSpc>
                <a:spcPct val="150000"/>
              </a:lnSpc>
            </a:pPr>
            <a:r>
              <a:rPr lang="zh-CN" altLang="en-US" dirty="0"/>
              <a:t>等价于 </a:t>
            </a:r>
            <a:r>
              <a:rPr lang="en-US" altLang="zh-CN" b="0" i="0" dirty="0">
                <a:solidFill>
                  <a:srgbClr val="121212"/>
                </a:solidFill>
                <a:effectLst/>
                <a:latin typeface="-apple-system"/>
              </a:rPr>
              <a:t>A</a:t>
            </a:r>
            <a:r>
              <a:rPr lang="zh-CN" altLang="en-US" b="0" i="0" dirty="0">
                <a:solidFill>
                  <a:srgbClr val="121212"/>
                </a:solidFill>
                <a:effectLst/>
                <a:latin typeface="-apple-system"/>
              </a:rPr>
              <a:t>的列向量组线性</a:t>
            </a:r>
            <a:r>
              <a:rPr lang="zh-CN" altLang="en-US" dirty="0">
                <a:solidFill>
                  <a:srgbClr val="121212"/>
                </a:solidFill>
                <a:latin typeface="-apple-system"/>
              </a:rPr>
              <a:t>无</a:t>
            </a:r>
            <a:r>
              <a:rPr lang="zh-CN" altLang="en-US" b="0" i="0" dirty="0">
                <a:solidFill>
                  <a:srgbClr val="121212"/>
                </a:solidFill>
                <a:effectLst/>
                <a:latin typeface="-apple-system"/>
              </a:rPr>
              <a:t>关</a:t>
            </a:r>
            <a:endParaRPr lang="en-US" altLang="zh-CN" b="0" i="0" dirty="0">
              <a:solidFill>
                <a:srgbClr val="121212"/>
              </a:solidFill>
              <a:effectLst/>
              <a:latin typeface="-apple-system"/>
            </a:endParaRPr>
          </a:p>
          <a:p>
            <a:pPr>
              <a:lnSpc>
                <a:spcPct val="150000"/>
              </a:lnSpc>
            </a:pPr>
            <a:r>
              <a:rPr lang="zh-CN" altLang="en-US" dirty="0">
                <a:solidFill>
                  <a:srgbClr val="121212"/>
                </a:solidFill>
                <a:latin typeface="-apple-system"/>
              </a:rPr>
              <a:t>故选</a:t>
            </a:r>
            <a:r>
              <a:rPr lang="en-US" altLang="zh-CN" b="1" dirty="0">
                <a:solidFill>
                  <a:srgbClr val="121212"/>
                </a:solidFill>
                <a:latin typeface="-apple-system"/>
              </a:rPr>
              <a:t>A</a:t>
            </a:r>
            <a:endParaRPr lang="zh-CN" altLang="en-US" b="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5"/>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4"/>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3"/>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6"/>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 grpId="1"/>
      <p:bldP spid="6" grpId="0"/>
      <p:bldP spid="6" grpId="1"/>
      <p:bldP spid="10" grpId="0"/>
      <p:bldP spid="10" grpId="1"/>
      <p:bldP spid="13" grpId="0"/>
      <p:bldP spid="13" grpId="1"/>
      <p:bldP spid="15" grpId="0"/>
      <p:bldP spid="15" grpId="1"/>
      <p:bldP spid="16" grpId="0"/>
      <p:bldP spid="16" grpId="1"/>
      <p:bldP spid="21" grpId="0"/>
      <p:bldP spid="21" grpId="1"/>
      <p:bldP spid="25" grpId="0"/>
      <p:bldP spid="25" grpId="1"/>
      <p:bldP spid="24" grpId="0"/>
      <p:bldP spid="24" grpId="1"/>
      <p:bldP spid="23" grpId="0"/>
      <p:bldP spid="23" grpId="1"/>
      <p:bldP spid="26" grpId="0"/>
      <p:bldP spid="26" grpId="1"/>
      <p:bldP spid="27" grpId="0"/>
      <p:bldP spid="27" grpId="1"/>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cstate="hqprint"/>
          <a:srcRect/>
          <a:stretch>
            <a:fillRect/>
          </a:stretch>
        </p:blipFill>
        <p:spPr>
          <a:xfrm>
            <a:off x="0" y="0"/>
            <a:ext cx="12192000" cy="6858000"/>
          </a:xfrm>
          <a:prstGeom prst="rect">
            <a:avLst/>
          </a:prstGeom>
        </p:spPr>
      </p:pic>
      <p:sp>
        <p:nvSpPr>
          <p:cNvPr id="7" name="矩形 6"/>
          <p:cNvSpPr/>
          <p:nvPr/>
        </p:nvSpPr>
        <p:spPr>
          <a:xfrm>
            <a:off x="0" y="0"/>
            <a:ext cx="12192000" cy="6858000"/>
          </a:xfrm>
          <a:prstGeom prst="rect">
            <a:avLst/>
          </a:prstGeom>
          <a:solidFill>
            <a:schemeClr val="accent1">
              <a:lumMod val="75000"/>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文本框 11"/>
          <p:cNvSpPr txBox="1"/>
          <p:nvPr/>
        </p:nvSpPr>
        <p:spPr>
          <a:xfrm>
            <a:off x="2417445" y="3238500"/>
            <a:ext cx="7311390" cy="1722120"/>
          </a:xfrm>
          <a:prstGeom prst="rect">
            <a:avLst/>
          </a:prstGeom>
          <a:noFill/>
        </p:spPr>
        <p:txBody>
          <a:bodyPr wrap="square" rtlCol="0">
            <a:spAutoFit/>
          </a:bodyPr>
          <a:lstStyle/>
          <a:p>
            <a:pPr algn="ctr"/>
            <a:r>
              <a:rPr lang="zh-CN" altLang="en-US" sz="5300" spc="200" dirty="0">
                <a:solidFill>
                  <a:schemeClr val="bg1"/>
                </a:solidFill>
                <a:latin typeface="方正兰亭特黑简体" panose="02000000000000000000" pitchFamily="2" charset="-122"/>
                <a:ea typeface="方正兰亭特黑简体" panose="02000000000000000000" pitchFamily="2" charset="-122"/>
              </a:rPr>
              <a:t>向量组的秩和</a:t>
            </a:r>
            <a:r>
              <a:rPr lang="zh-CN" altLang="en-US" sz="5300" spc="200" dirty="0">
                <a:solidFill>
                  <a:schemeClr val="bg1"/>
                </a:solidFill>
                <a:latin typeface="方正兰亭特黑简体" panose="02000000000000000000" pitchFamily="2" charset="-122"/>
                <a:ea typeface="方正兰亭特黑简体" panose="02000000000000000000" pitchFamily="2" charset="-122"/>
              </a:rPr>
              <a:t>向量空间</a:t>
            </a:r>
            <a:endParaRPr lang="zh-CN" altLang="en-US" sz="5300" spc="200" dirty="0">
              <a:solidFill>
                <a:schemeClr val="bg1"/>
              </a:solidFill>
              <a:latin typeface="方正兰亭特黑简体" panose="02000000000000000000" pitchFamily="2" charset="-122"/>
              <a:ea typeface="方正兰亭特黑简体" panose="02000000000000000000" pitchFamily="2" charset="-122"/>
            </a:endParaRPr>
          </a:p>
          <a:p>
            <a:pPr algn="ctr"/>
            <a:endParaRPr lang="zh-CN" altLang="en-US" sz="5300" spc="200" dirty="0">
              <a:solidFill>
                <a:schemeClr val="bg1"/>
              </a:solidFill>
              <a:latin typeface="方正兰亭特黑简体" panose="02000000000000000000" pitchFamily="2" charset="-122"/>
              <a:ea typeface="方正兰亭特黑简体" panose="02000000000000000000" pitchFamily="2" charset="-122"/>
            </a:endParaRPr>
          </a:p>
        </p:txBody>
      </p:sp>
      <p:sp>
        <p:nvSpPr>
          <p:cNvPr id="15" name="椭圆 14"/>
          <p:cNvSpPr/>
          <p:nvPr/>
        </p:nvSpPr>
        <p:spPr>
          <a:xfrm>
            <a:off x="5410200" y="1562100"/>
            <a:ext cx="1325880" cy="1325880"/>
          </a:xfrm>
          <a:prstGeom prst="ellipse">
            <a:avLst/>
          </a:prstGeom>
          <a:no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4000" dirty="0">
                <a:latin typeface="方正兰亭特黑简体" panose="02000000000000000000" pitchFamily="2" charset="-122"/>
                <a:ea typeface="方正兰亭特黑简体" panose="02000000000000000000" pitchFamily="2" charset="-122"/>
              </a:rPr>
              <a:t>03</a:t>
            </a:r>
            <a:endParaRPr lang="zh-CN" altLang="en-US" sz="4000" dirty="0">
              <a:latin typeface="方正兰亭特黑简体" panose="02000000000000000000" pitchFamily="2" charset="-122"/>
              <a:ea typeface="方正兰亭特黑简体" panose="02000000000000000000" pitchFamily="2" charset="-122"/>
            </a:endParaRPr>
          </a:p>
        </p:txBody>
      </p:sp>
      <p:pic>
        <p:nvPicPr>
          <p:cNvPr id="10" name="图片 9"/>
          <p:cNvPicPr>
            <a:picLocks noChangeAspect="1"/>
          </p:cNvPicPr>
          <p:nvPr/>
        </p:nvPicPr>
        <p:blipFill>
          <a:blip r:embed="rId2" cstate="hqprint">
            <a:duotone>
              <a:schemeClr val="bg2">
                <a:shade val="45000"/>
                <a:satMod val="135000"/>
              </a:schemeClr>
              <a:prstClr val="white"/>
            </a:duotone>
            <a:extLst>
              <a:ext uri="{BEBA8EAE-BF5A-486C-A8C5-ECC9F3942E4B}">
                <a14:imgProps xmlns:a14="http://schemas.microsoft.com/office/drawing/2010/main">
                  <a14:imgLayer r:embed="rId3">
                    <a14:imgEffect>
                      <a14:brightnessContrast bright="100000" contrast="100000"/>
                    </a14:imgEffect>
                    <a14:imgEffect>
                      <a14:colorTemperature colorTemp="11500"/>
                    </a14:imgEffect>
                  </a14:imgLayer>
                </a14:imgProps>
              </a:ext>
            </a:extLst>
          </a:blip>
          <a:stretch>
            <a:fillRect/>
          </a:stretch>
        </p:blipFill>
        <p:spPr>
          <a:xfrm>
            <a:off x="437285" y="5856092"/>
            <a:ext cx="2196582" cy="61016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17"/>
          <p:cNvCxnSpPr/>
          <p:nvPr/>
        </p:nvCxnSpPr>
        <p:spPr>
          <a:xfrm>
            <a:off x="0" y="6400800"/>
            <a:ext cx="2290916" cy="0"/>
          </a:xfrm>
          <a:prstGeom prst="line">
            <a:avLst/>
          </a:prstGeom>
          <a:ln w="22225"/>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1" cstate="hqprint"/>
          <a:stretch>
            <a:fillRect/>
          </a:stretch>
        </p:blipFill>
        <p:spPr>
          <a:xfrm>
            <a:off x="10082670" y="362586"/>
            <a:ext cx="1586897" cy="440804"/>
          </a:xfrm>
          <a:prstGeom prst="rect">
            <a:avLst/>
          </a:prstGeom>
        </p:spPr>
      </p:pic>
      <p:sp>
        <p:nvSpPr>
          <p:cNvPr id="3" name="文本框 2"/>
          <p:cNvSpPr txBox="1"/>
          <p:nvPr/>
        </p:nvSpPr>
        <p:spPr>
          <a:xfrm>
            <a:off x="131883" y="193130"/>
            <a:ext cx="5207565" cy="461665"/>
          </a:xfrm>
          <a:prstGeom prst="rect">
            <a:avLst/>
          </a:prstGeom>
          <a:noFill/>
        </p:spPr>
        <p:txBody>
          <a:bodyPr wrap="square" rtlCol="0">
            <a:spAutoFit/>
          </a:bodyPr>
          <a:lstStyle/>
          <a:p>
            <a:r>
              <a:rPr lang="zh-CN" altLang="en-US" sz="2400" b="1" dirty="0"/>
              <a:t>向量组的秩和向量空间</a:t>
            </a:r>
            <a:endParaRPr lang="zh-CN" altLang="en-US" sz="2400" b="1" dirty="0"/>
          </a:p>
        </p:txBody>
      </p:sp>
      <p:pic>
        <p:nvPicPr>
          <p:cNvPr id="5" name="图片 4"/>
          <p:cNvPicPr>
            <a:picLocks noChangeAspect="1"/>
          </p:cNvPicPr>
          <p:nvPr/>
        </p:nvPicPr>
        <p:blipFill>
          <a:blip r:embed="rId2"/>
          <a:stretch>
            <a:fillRect/>
          </a:stretch>
        </p:blipFill>
        <p:spPr>
          <a:xfrm>
            <a:off x="907888" y="1067550"/>
            <a:ext cx="10039350" cy="3305175"/>
          </a:xfrm>
          <a:prstGeom prst="rect">
            <a:avLst/>
          </a:prstGeom>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17"/>
          <p:cNvCxnSpPr/>
          <p:nvPr/>
        </p:nvCxnSpPr>
        <p:spPr>
          <a:xfrm>
            <a:off x="0" y="6400800"/>
            <a:ext cx="2290916" cy="0"/>
          </a:xfrm>
          <a:prstGeom prst="line">
            <a:avLst/>
          </a:prstGeom>
          <a:ln w="22225"/>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1" cstate="hqprint"/>
          <a:stretch>
            <a:fillRect/>
          </a:stretch>
        </p:blipFill>
        <p:spPr>
          <a:xfrm>
            <a:off x="10082670" y="362586"/>
            <a:ext cx="1586897" cy="440804"/>
          </a:xfrm>
          <a:prstGeom prst="rect">
            <a:avLst/>
          </a:prstGeom>
        </p:spPr>
      </p:pic>
      <p:sp>
        <p:nvSpPr>
          <p:cNvPr id="3" name="文本框 2"/>
          <p:cNvSpPr txBox="1"/>
          <p:nvPr/>
        </p:nvSpPr>
        <p:spPr>
          <a:xfrm>
            <a:off x="131883" y="193130"/>
            <a:ext cx="5207565" cy="461665"/>
          </a:xfrm>
          <a:prstGeom prst="rect">
            <a:avLst/>
          </a:prstGeom>
          <a:noFill/>
        </p:spPr>
        <p:txBody>
          <a:bodyPr wrap="square" rtlCol="0">
            <a:spAutoFit/>
          </a:bodyPr>
          <a:lstStyle/>
          <a:p>
            <a:r>
              <a:rPr lang="zh-CN" altLang="en-US" sz="2400" b="1" dirty="0"/>
              <a:t>向量组的秩和向量空间</a:t>
            </a:r>
            <a:endParaRPr lang="zh-CN" altLang="en-US" sz="2400" b="1" dirty="0"/>
          </a:p>
        </p:txBody>
      </p:sp>
      <p:pic>
        <p:nvPicPr>
          <p:cNvPr id="4" name="图片 3"/>
          <p:cNvPicPr>
            <a:picLocks noChangeAspect="1"/>
          </p:cNvPicPr>
          <p:nvPr/>
        </p:nvPicPr>
        <p:blipFill>
          <a:blip r:embed="rId2"/>
          <a:stretch>
            <a:fillRect/>
          </a:stretch>
        </p:blipFill>
        <p:spPr>
          <a:xfrm>
            <a:off x="2039537" y="1283899"/>
            <a:ext cx="8393861" cy="5002402"/>
          </a:xfrm>
          <a:prstGeom prst="rect">
            <a:avLst/>
          </a:prstGeom>
        </p:spPr>
      </p:pic>
      <p:sp>
        <p:nvSpPr>
          <p:cNvPr id="7" name="文本框 6"/>
          <p:cNvSpPr txBox="1"/>
          <p:nvPr/>
        </p:nvSpPr>
        <p:spPr>
          <a:xfrm>
            <a:off x="1145458" y="769292"/>
            <a:ext cx="6096000" cy="400110"/>
          </a:xfrm>
          <a:prstGeom prst="rect">
            <a:avLst/>
          </a:prstGeom>
          <a:noFill/>
        </p:spPr>
        <p:txBody>
          <a:bodyPr wrap="square">
            <a:spAutoFit/>
          </a:bodyPr>
          <a:lstStyle/>
          <a:p>
            <a:r>
              <a:rPr lang="zh-CN" altLang="en-US" sz="2000" b="1" dirty="0"/>
              <a:t>向量空间：</a:t>
            </a:r>
            <a:endParaRPr lang="zh-CN" altLang="en-US" sz="200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17"/>
          <p:cNvCxnSpPr/>
          <p:nvPr/>
        </p:nvCxnSpPr>
        <p:spPr>
          <a:xfrm>
            <a:off x="0" y="6400800"/>
            <a:ext cx="2290916" cy="0"/>
          </a:xfrm>
          <a:prstGeom prst="line">
            <a:avLst/>
          </a:prstGeom>
          <a:ln w="22225"/>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1" cstate="hqprint"/>
          <a:stretch>
            <a:fillRect/>
          </a:stretch>
        </p:blipFill>
        <p:spPr>
          <a:xfrm>
            <a:off x="10082670" y="362586"/>
            <a:ext cx="1586897" cy="440804"/>
          </a:xfrm>
          <a:prstGeom prst="rect">
            <a:avLst/>
          </a:prstGeom>
        </p:spPr>
      </p:pic>
      <p:sp>
        <p:nvSpPr>
          <p:cNvPr id="3" name="文本框 2"/>
          <p:cNvSpPr txBox="1"/>
          <p:nvPr/>
        </p:nvSpPr>
        <p:spPr>
          <a:xfrm>
            <a:off x="131883" y="193130"/>
            <a:ext cx="5207565" cy="461665"/>
          </a:xfrm>
          <a:prstGeom prst="rect">
            <a:avLst/>
          </a:prstGeom>
          <a:noFill/>
        </p:spPr>
        <p:txBody>
          <a:bodyPr wrap="square" rtlCol="0">
            <a:spAutoFit/>
          </a:bodyPr>
          <a:lstStyle/>
          <a:p>
            <a:r>
              <a:rPr lang="zh-CN" altLang="en-US" sz="2400" b="1" dirty="0"/>
              <a:t>向量组的秩和向量空间</a:t>
            </a:r>
            <a:endParaRPr lang="zh-CN" altLang="en-US" sz="2400" b="1" dirty="0"/>
          </a:p>
        </p:txBody>
      </p:sp>
      <mc:AlternateContent xmlns:mc="http://schemas.openxmlformats.org/markup-compatibility/2006">
        <mc:Choice xmlns:a14="http://schemas.microsoft.com/office/drawing/2010/main" Requires="a14">
          <p:sp>
            <p:nvSpPr>
              <p:cNvPr id="7" name="文本框 6"/>
              <p:cNvSpPr txBox="1"/>
              <p:nvPr/>
            </p:nvSpPr>
            <p:spPr>
              <a:xfrm>
                <a:off x="942258" y="993210"/>
                <a:ext cx="8577662" cy="967829"/>
              </a:xfrm>
              <a:prstGeom prst="rect">
                <a:avLst/>
              </a:prstGeom>
              <a:noFill/>
            </p:spPr>
            <p:txBody>
              <a:bodyPr wrap="square">
                <a:spAutoFit/>
              </a:bodyPr>
              <a:lstStyle/>
              <a:p>
                <a:pPr>
                  <a:lnSpc>
                    <a:spcPct val="150000"/>
                  </a:lnSpc>
                </a:pPr>
                <a:r>
                  <a:rPr lang="zh-CN" altLang="en-US" sz="2000" b="1" dirty="0"/>
                  <a:t>例：</a:t>
                </a:r>
                <a:r>
                  <a:rPr lang="zh-CN" altLang="en-US" sz="2000" dirty="0"/>
                  <a:t>假设</a:t>
                </a:r>
                <a14:m>
                  <m:oMath xmlns:m="http://schemas.openxmlformats.org/officeDocument/2006/math">
                    <m:r>
                      <a:rPr lang="zh-CN" altLang="en-US" sz="2000" i="1" smtClean="0">
                        <a:latin typeface="Cambria Math" panose="02040503050406030204" pitchFamily="18" charset="0"/>
                      </a:rPr>
                      <m:t>𝛼</m:t>
                    </m:r>
                    <m:r>
                      <a:rPr lang="zh-CN" altLang="en-US" sz="2000" i="1">
                        <a:latin typeface="Cambria Math" panose="02040503050406030204" pitchFamily="18" charset="0"/>
                      </a:rPr>
                      <m:t>，</m:t>
                    </m:r>
                    <m:r>
                      <a:rPr lang="zh-CN" altLang="en-US" sz="2000" i="1" smtClean="0">
                        <a:latin typeface="Cambria Math" panose="02040503050406030204" pitchFamily="18" charset="0"/>
                      </a:rPr>
                      <m:t>𝛽</m:t>
                    </m:r>
                    <m:r>
                      <a:rPr lang="zh-CN" altLang="en-US" sz="2000" i="1">
                        <a:latin typeface="Cambria Math" panose="02040503050406030204" pitchFamily="18" charset="0"/>
                      </a:rPr>
                      <m:t>，</m:t>
                    </m:r>
                    <m:r>
                      <a:rPr lang="zh-CN" altLang="en-US" sz="2000" i="1" smtClean="0">
                        <a:latin typeface="Cambria Math" panose="02040503050406030204" pitchFamily="18" charset="0"/>
                      </a:rPr>
                      <m:t>𝛾</m:t>
                    </m:r>
                    <m:r>
                      <a:rPr lang="zh-CN" altLang="en-US" sz="2000" i="1">
                        <a:latin typeface="Cambria Math" panose="02040503050406030204" pitchFamily="18" charset="0"/>
                      </a:rPr>
                      <m:t>是</m:t>
                    </m:r>
                  </m:oMath>
                </a14:m>
                <a:r>
                  <a:rPr lang="zh-CN" altLang="en-US" sz="2000" dirty="0"/>
                  <a:t>线性空间</a:t>
                </a:r>
                <a14:m>
                  <m:oMath xmlns:m="http://schemas.openxmlformats.org/officeDocument/2006/math">
                    <m:r>
                      <a:rPr lang="en-US" altLang="zh-CN" sz="2000" b="0" i="1" dirty="0" smtClean="0">
                        <a:latin typeface="Cambria Math" panose="02040503050406030204" pitchFamily="18" charset="0"/>
                      </a:rPr>
                      <m:t>𝑉</m:t>
                    </m:r>
                    <m:r>
                      <a:rPr lang="zh-CN" altLang="en-US" sz="2000" i="1" dirty="0">
                        <a:latin typeface="Cambria Math" panose="02040503050406030204" pitchFamily="18" charset="0"/>
                      </a:rPr>
                      <m:t>中</m:t>
                    </m:r>
                  </m:oMath>
                </a14:m>
                <a:r>
                  <a:rPr lang="zh-CN" altLang="en-US" sz="2000" dirty="0"/>
                  <a:t>的向量，试证明它们的线性组合的全体构成</a:t>
                </a:r>
                <a14:m>
                  <m:oMath xmlns:m="http://schemas.openxmlformats.org/officeDocument/2006/math">
                    <m:r>
                      <a:rPr lang="en-US" altLang="zh-CN" sz="2000" b="0" i="1" smtClean="0">
                        <a:latin typeface="Cambria Math" panose="02040503050406030204" pitchFamily="18" charset="0"/>
                      </a:rPr>
                      <m:t>𝑉</m:t>
                    </m:r>
                    <m:r>
                      <a:rPr lang="zh-CN" altLang="en-US" sz="2000" i="1">
                        <a:latin typeface="Cambria Math" panose="02040503050406030204" pitchFamily="18" charset="0"/>
                      </a:rPr>
                      <m:t>的</m:t>
                    </m:r>
                  </m:oMath>
                </a14:m>
                <a:r>
                  <a:rPr lang="zh-CN" altLang="en-US" sz="2000" dirty="0"/>
                  <a:t>子空间，这个子空间叫做由</a:t>
                </a:r>
                <a14:m>
                  <m:oMath xmlns:m="http://schemas.openxmlformats.org/officeDocument/2006/math">
                    <m:r>
                      <a:rPr lang="zh-CN" altLang="en-US" sz="2000" i="1">
                        <a:latin typeface="Cambria Math" panose="02040503050406030204" pitchFamily="18" charset="0"/>
                      </a:rPr>
                      <m:t>𝛼</m:t>
                    </m:r>
                    <m:r>
                      <a:rPr lang="zh-CN" altLang="en-US" sz="2000" i="1">
                        <a:latin typeface="Cambria Math" panose="02040503050406030204" pitchFamily="18" charset="0"/>
                      </a:rPr>
                      <m:t>，</m:t>
                    </m:r>
                    <m:r>
                      <a:rPr lang="zh-CN" altLang="en-US" sz="2000" i="1">
                        <a:latin typeface="Cambria Math" panose="02040503050406030204" pitchFamily="18" charset="0"/>
                      </a:rPr>
                      <m:t>𝛽</m:t>
                    </m:r>
                    <m:r>
                      <a:rPr lang="zh-CN" altLang="en-US" sz="2000" i="1">
                        <a:latin typeface="Cambria Math" panose="02040503050406030204" pitchFamily="18" charset="0"/>
                      </a:rPr>
                      <m:t>，</m:t>
                    </m:r>
                    <m:r>
                      <a:rPr lang="zh-CN" altLang="en-US" sz="2000" i="1">
                        <a:latin typeface="Cambria Math" panose="02040503050406030204" pitchFamily="18" charset="0"/>
                      </a:rPr>
                      <m:t>𝛾</m:t>
                    </m:r>
                  </m:oMath>
                </a14:m>
                <a:r>
                  <a:rPr lang="zh-CN" altLang="en-US" sz="2000" dirty="0"/>
                  <a:t>生成的子空间，记作</a:t>
                </a:r>
                <a14:m>
                  <m:oMath xmlns:m="http://schemas.openxmlformats.org/officeDocument/2006/math">
                    <m:r>
                      <a:rPr lang="en-US" altLang="zh-CN" sz="2000" b="0" i="1" smtClean="0">
                        <a:latin typeface="Cambria Math" panose="02040503050406030204" pitchFamily="18" charset="0"/>
                      </a:rPr>
                      <m:t>𝐿</m:t>
                    </m:r>
                    <m:r>
                      <a:rPr lang="en-US" altLang="zh-CN" sz="2000" b="0" i="1" smtClean="0">
                        <a:latin typeface="Cambria Math" panose="02040503050406030204" pitchFamily="18" charset="0"/>
                      </a:rPr>
                      <m:t>(</m:t>
                    </m:r>
                    <m:r>
                      <a:rPr lang="zh-CN" altLang="en-US" sz="2000" i="1">
                        <a:latin typeface="Cambria Math" panose="02040503050406030204" pitchFamily="18" charset="0"/>
                      </a:rPr>
                      <m:t>𝛼</m:t>
                    </m:r>
                    <m:r>
                      <a:rPr lang="zh-CN" altLang="en-US" sz="2000" i="1">
                        <a:latin typeface="Cambria Math" panose="02040503050406030204" pitchFamily="18" charset="0"/>
                      </a:rPr>
                      <m:t>，</m:t>
                    </m:r>
                    <m:r>
                      <a:rPr lang="zh-CN" altLang="en-US" sz="2000" i="1">
                        <a:latin typeface="Cambria Math" panose="02040503050406030204" pitchFamily="18" charset="0"/>
                      </a:rPr>
                      <m:t>𝛽</m:t>
                    </m:r>
                    <m:r>
                      <a:rPr lang="zh-CN" altLang="en-US" sz="2000" i="1">
                        <a:latin typeface="Cambria Math" panose="02040503050406030204" pitchFamily="18" charset="0"/>
                      </a:rPr>
                      <m:t>，</m:t>
                    </m:r>
                    <m:r>
                      <a:rPr lang="zh-CN" altLang="en-US" sz="2000" i="1">
                        <a:latin typeface="Cambria Math" panose="02040503050406030204" pitchFamily="18" charset="0"/>
                      </a:rPr>
                      <m:t>𝛾</m:t>
                    </m:r>
                    <m:r>
                      <a:rPr lang="en-US" altLang="zh-CN" sz="2000" b="0" i="1" smtClean="0">
                        <a:latin typeface="Cambria Math" panose="02040503050406030204" pitchFamily="18" charset="0"/>
                      </a:rPr>
                      <m:t>)</m:t>
                    </m:r>
                  </m:oMath>
                </a14:m>
                <a:r>
                  <a:rPr lang="en-US" altLang="zh-CN" sz="2000" dirty="0"/>
                  <a:t>.</a:t>
                </a:r>
                <a:endParaRPr lang="zh-CN" altLang="en-US" sz="2000" dirty="0"/>
              </a:p>
            </p:txBody>
          </p:sp>
        </mc:Choice>
        <mc:Fallback>
          <p:sp>
            <p:nvSpPr>
              <p:cNvPr id="7" name="文本框 6"/>
              <p:cNvSpPr txBox="1">
                <a:spLocks noRot="1" noChangeAspect="1" noMove="1" noResize="1" noEditPoints="1" noAdjustHandles="1" noChangeArrowheads="1" noChangeShapeType="1" noTextEdit="1"/>
              </p:cNvSpPr>
              <p:nvPr/>
            </p:nvSpPr>
            <p:spPr>
              <a:xfrm>
                <a:off x="942258" y="993210"/>
                <a:ext cx="8577662" cy="967829"/>
              </a:xfrm>
              <a:prstGeom prst="rect">
                <a:avLst/>
              </a:prstGeom>
              <a:blipFill rotWithShape="1">
                <a:blip r:embed="rId2"/>
                <a:stretch>
                  <a:fillRect l="-6" t="-7" b="16"/>
                </a:stretch>
              </a:blipFill>
            </p:spPr>
            <p:txBody>
              <a:bodyPr/>
              <a:lstStyle/>
              <a:p>
                <a:r>
                  <a:rPr lang="zh-CN" altLang="en-US">
                    <a:noFill/>
                  </a:rPr>
                  <a:t> </a:t>
                </a:r>
              </a:p>
            </p:txBody>
          </p:sp>
        </mc:Fallback>
      </mc:AlternateContent>
      <mc:AlternateContent xmlns:mc="http://schemas.openxmlformats.org/markup-compatibility/2006">
        <mc:Choice xmlns:a14="http://schemas.microsoft.com/office/drawing/2010/main" Requires="a14">
          <p:sp>
            <p:nvSpPr>
              <p:cNvPr id="5" name="文本框 4"/>
              <p:cNvSpPr txBox="1"/>
              <p:nvPr/>
            </p:nvSpPr>
            <p:spPr>
              <a:xfrm>
                <a:off x="942258" y="2299454"/>
                <a:ext cx="8374462" cy="1710853"/>
              </a:xfrm>
              <a:prstGeom prst="rect">
                <a:avLst/>
              </a:prstGeom>
              <a:noFill/>
            </p:spPr>
            <p:txBody>
              <a:bodyPr wrap="square">
                <a:spAutoFit/>
              </a:bodyPr>
              <a:lstStyle/>
              <a:p>
                <a:pPr>
                  <a:lnSpc>
                    <a:spcPct val="150000"/>
                  </a:lnSpc>
                </a:pPr>
                <a:r>
                  <a:rPr lang="zh-CN" altLang="en-US" b="1" dirty="0"/>
                  <a:t>证明：</a:t>
                </a:r>
                <a:r>
                  <a:rPr lang="zh-CN" altLang="en-US" dirty="0"/>
                  <a:t>设有两组系数</a:t>
                </a:r>
                <a14:m>
                  <m:oMath xmlns:m="http://schemas.openxmlformats.org/officeDocument/2006/math">
                    <m:r>
                      <a:rPr lang="en-US" altLang="zh-CN" b="0" i="1" smtClean="0">
                        <a:latin typeface="Cambria Math" panose="02040503050406030204" pitchFamily="18" charset="0"/>
                      </a:rPr>
                      <m:t>𝑘</m:t>
                    </m:r>
                    <m:r>
                      <a:rPr lang="en-US" altLang="zh-CN" b="0" i="1" smtClean="0">
                        <a:latin typeface="Cambria Math" panose="02040503050406030204" pitchFamily="18" charset="0"/>
                      </a:rPr>
                      <m:t>1</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2</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3</m:t>
                    </m:r>
                    <m:r>
                      <a:rPr lang="zh-CN" altLang="en-US" b="0" i="1">
                        <a:latin typeface="Cambria Math" panose="02040503050406030204" pitchFamily="18" charset="0"/>
                      </a:rPr>
                      <m:t>与</m:t>
                    </m:r>
                    <m:r>
                      <a:rPr lang="en-US" altLang="zh-CN" b="0" i="1" smtClean="0">
                        <a:latin typeface="Cambria Math" panose="02040503050406030204" pitchFamily="18" charset="0"/>
                      </a:rPr>
                      <m:t>𝑙</m:t>
                    </m:r>
                    <m:r>
                      <a:rPr lang="en-US" altLang="zh-CN" b="0" i="1" smtClean="0">
                        <a:latin typeface="Cambria Math" panose="02040503050406030204" pitchFamily="18" charset="0"/>
                      </a:rPr>
                      <m:t>1</m:t>
                    </m:r>
                    <m:r>
                      <a:rPr lang="en-US" altLang="zh-CN" b="0" i="1" smtClean="0">
                        <a:latin typeface="Cambria Math" panose="02040503050406030204" pitchFamily="18" charset="0"/>
                      </a:rPr>
                      <m:t>,</m:t>
                    </m:r>
                    <m:r>
                      <a:rPr lang="en-US" altLang="zh-CN" b="0" i="1" smtClean="0">
                        <a:latin typeface="Cambria Math" panose="02040503050406030204" pitchFamily="18" charset="0"/>
                      </a:rPr>
                      <m:t>𝑙</m:t>
                    </m:r>
                    <m:r>
                      <a:rPr lang="en-US" altLang="zh-CN" b="0" i="1" smtClean="0">
                        <a:latin typeface="Cambria Math" panose="02040503050406030204" pitchFamily="18" charset="0"/>
                      </a:rPr>
                      <m:t>2</m:t>
                    </m:r>
                    <m:r>
                      <a:rPr lang="en-US" altLang="zh-CN" b="0" i="1" smtClean="0">
                        <a:latin typeface="Cambria Math" panose="02040503050406030204" pitchFamily="18" charset="0"/>
                      </a:rPr>
                      <m:t>,</m:t>
                    </m:r>
                    <m:r>
                      <a:rPr lang="en-US" altLang="zh-CN" b="0" i="1" smtClean="0">
                        <a:latin typeface="Cambria Math" panose="02040503050406030204" pitchFamily="18" charset="0"/>
                      </a:rPr>
                      <m:t>𝑙</m:t>
                    </m:r>
                    <m:r>
                      <a:rPr lang="en-US" altLang="zh-CN" b="0" i="1" smtClean="0">
                        <a:latin typeface="Cambria Math" panose="02040503050406030204" pitchFamily="18" charset="0"/>
                      </a:rPr>
                      <m:t>3</m:t>
                    </m:r>
                    <m:r>
                      <a:rPr lang="zh-CN" altLang="en-US" b="0" i="1">
                        <a:latin typeface="Cambria Math" panose="02040503050406030204" pitchFamily="18" charset="0"/>
                      </a:rPr>
                      <m:t>构成</m:t>
                    </m:r>
                    <m:r>
                      <a:rPr lang="zh-CN" altLang="en-US" b="0" i="1">
                        <a:latin typeface="Cambria Math" panose="02040503050406030204" pitchFamily="18" charset="0"/>
                      </a:rPr>
                      <m:t>𝛼</m:t>
                    </m:r>
                    <m:r>
                      <a:rPr lang="zh-CN" altLang="en-US" b="0" i="1">
                        <a:latin typeface="Cambria Math" panose="02040503050406030204" pitchFamily="18" charset="0"/>
                      </a:rPr>
                      <m:t>，</m:t>
                    </m:r>
                    <m:r>
                      <a:rPr lang="zh-CN" altLang="en-US" b="0" i="1">
                        <a:latin typeface="Cambria Math" panose="02040503050406030204" pitchFamily="18" charset="0"/>
                      </a:rPr>
                      <m:t>𝛽</m:t>
                    </m:r>
                    <m:r>
                      <a:rPr lang="zh-CN" altLang="en-US" b="0" i="1">
                        <a:latin typeface="Cambria Math" panose="02040503050406030204" pitchFamily="18" charset="0"/>
                      </a:rPr>
                      <m:t>，</m:t>
                    </m:r>
                    <m:r>
                      <a:rPr lang="zh-CN" altLang="en-US" b="0" i="1">
                        <a:latin typeface="Cambria Math" panose="02040503050406030204" pitchFamily="18" charset="0"/>
                      </a:rPr>
                      <m:t>𝛾</m:t>
                    </m:r>
                  </m:oMath>
                </a14:m>
                <a:r>
                  <a:rPr lang="zh-CN" altLang="en-US" dirty="0"/>
                  <a:t>的两个线性组合，分别为</a:t>
                </a:r>
                <a14:m>
                  <m:oMath xmlns:m="http://schemas.openxmlformats.org/officeDocument/2006/math">
                    <m:sSub>
                      <m:sSubPr>
                        <m:ctrlPr>
                          <a:rPr lang="en-US" altLang="zh-CN" i="1" smtClean="0">
                            <a:latin typeface="Cambria Math" panose="02040503050406030204" pitchFamily="18" charset="0"/>
                          </a:rPr>
                        </m:ctrlPr>
                      </m:sSubPr>
                      <m:e>
                        <m:r>
                          <a:rPr lang="zh-CN" altLang="en-US" b="0" i="1" smtClean="0">
                            <a:latin typeface="Cambria Math" panose="02040503050406030204" pitchFamily="18" charset="0"/>
                          </a:rPr>
                          <m:t>𝛿</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1</m:t>
                    </m:r>
                    <m:r>
                      <a:rPr lang="zh-CN" altLang="en-US" b="0" i="1" smtClean="0">
                        <a:latin typeface="Cambria Math" panose="02040503050406030204" pitchFamily="18" charset="0"/>
                      </a:rPr>
                      <m:t>𝛼</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2</m:t>
                    </m:r>
                    <m:r>
                      <a:rPr lang="zh-CN" altLang="en-US" b="0" i="1" smtClean="0">
                        <a:latin typeface="Cambria Math" panose="02040503050406030204" pitchFamily="18" charset="0"/>
                      </a:rPr>
                      <m:t>𝛽</m:t>
                    </m:r>
                    <m:r>
                      <a:rPr lang="en-US" altLang="zh-CN" b="0" i="1" smtClean="0">
                        <a:latin typeface="Cambria Math" panose="02040503050406030204" pitchFamily="18" charset="0"/>
                      </a:rPr>
                      <m:t>+</m:t>
                    </m:r>
                    <m:r>
                      <a:rPr lang="en-US" altLang="zh-CN" b="0" i="1" smtClean="0">
                        <a:latin typeface="Cambria Math" panose="02040503050406030204" pitchFamily="18" charset="0"/>
                      </a:rPr>
                      <m:t>𝑘</m:t>
                    </m:r>
                    <m:r>
                      <a:rPr lang="en-US" altLang="zh-CN" b="0" i="1" smtClean="0">
                        <a:latin typeface="Cambria Math" panose="02040503050406030204" pitchFamily="18" charset="0"/>
                      </a:rPr>
                      <m:t>3</m:t>
                    </m:r>
                    <m:r>
                      <a:rPr lang="zh-CN" altLang="en-US" b="0" i="1" smtClean="0">
                        <a:latin typeface="Cambria Math" panose="02040503050406030204" pitchFamily="18" charset="0"/>
                      </a:rPr>
                      <m:t>𝛾</m:t>
                    </m:r>
                    <m:r>
                      <a:rPr lang="zh-CN" altLang="en-US" b="0" i="1">
                        <a:latin typeface="Cambria Math" panose="02040503050406030204" pitchFamily="18" charset="0"/>
                      </a:rPr>
                      <m:t>，</m:t>
                    </m:r>
                    <m:sSub>
                      <m:sSubPr>
                        <m:ctrlPr>
                          <a:rPr lang="en-US" altLang="zh-CN" i="1" smtClean="0">
                            <a:latin typeface="Cambria Math" panose="02040503050406030204" pitchFamily="18" charset="0"/>
                          </a:rPr>
                        </m:ctrlPr>
                      </m:sSubPr>
                      <m:e>
                        <m:r>
                          <a:rPr lang="zh-CN" altLang="en-US" b="0" i="1" smtClean="0">
                            <a:latin typeface="Cambria Math" panose="02040503050406030204" pitchFamily="18" charset="0"/>
                          </a:rPr>
                          <m:t>𝛿</m:t>
                        </m:r>
                      </m:e>
                      <m:sub>
                        <m:r>
                          <a:rPr lang="en-US" altLang="zh-CN" b="0" i="1" smtClean="0">
                            <a:latin typeface="Cambria Math" panose="02040503050406030204" pitchFamily="18" charset="0"/>
                          </a:rPr>
                          <m:t>2</m:t>
                        </m:r>
                      </m:sub>
                    </m:sSub>
                    <m:r>
                      <a:rPr lang="en-US" altLang="zh-CN" b="0" i="1" smtClean="0">
                        <a:latin typeface="Cambria Math" panose="02040503050406030204" pitchFamily="18" charset="0"/>
                      </a:rPr>
                      <m:t>=</m:t>
                    </m:r>
                    <m:r>
                      <a:rPr lang="en-US" altLang="zh-CN" b="0" i="1" smtClean="0">
                        <a:latin typeface="Cambria Math" panose="02040503050406030204" pitchFamily="18" charset="0"/>
                      </a:rPr>
                      <m:t>𝑙</m:t>
                    </m:r>
                    <m:r>
                      <a:rPr lang="en-US" altLang="zh-CN" b="0" i="1" smtClean="0">
                        <a:latin typeface="Cambria Math" panose="02040503050406030204" pitchFamily="18" charset="0"/>
                      </a:rPr>
                      <m:t>1</m:t>
                    </m:r>
                    <m:r>
                      <a:rPr lang="zh-CN" altLang="en-US" b="0" i="1" smtClean="0">
                        <a:latin typeface="Cambria Math" panose="02040503050406030204" pitchFamily="18" charset="0"/>
                      </a:rPr>
                      <m:t>𝛼</m:t>
                    </m:r>
                    <m:r>
                      <a:rPr lang="en-US" altLang="zh-CN" b="0" i="1" smtClean="0">
                        <a:latin typeface="Cambria Math" panose="02040503050406030204" pitchFamily="18" charset="0"/>
                      </a:rPr>
                      <m:t>+</m:t>
                    </m:r>
                    <m:r>
                      <a:rPr lang="en-US" altLang="zh-CN" b="0" i="1" smtClean="0">
                        <a:latin typeface="Cambria Math" panose="02040503050406030204" pitchFamily="18" charset="0"/>
                      </a:rPr>
                      <m:t>𝑙</m:t>
                    </m:r>
                    <m:r>
                      <a:rPr lang="en-US" altLang="zh-CN" b="0" i="1" smtClean="0">
                        <a:latin typeface="Cambria Math" panose="02040503050406030204" pitchFamily="18" charset="0"/>
                      </a:rPr>
                      <m:t>2</m:t>
                    </m:r>
                    <m:r>
                      <a:rPr lang="zh-CN" altLang="en-US" b="0" i="1" smtClean="0">
                        <a:latin typeface="Cambria Math" panose="02040503050406030204" pitchFamily="18" charset="0"/>
                      </a:rPr>
                      <m:t>𝛽</m:t>
                    </m:r>
                    <m:r>
                      <a:rPr lang="en-US" altLang="zh-CN" b="0" i="1" smtClean="0">
                        <a:latin typeface="Cambria Math" panose="02040503050406030204" pitchFamily="18" charset="0"/>
                      </a:rPr>
                      <m:t>+</m:t>
                    </m:r>
                    <m:r>
                      <a:rPr lang="en-US" altLang="zh-CN" b="0" i="1" smtClean="0">
                        <a:latin typeface="Cambria Math" panose="02040503050406030204" pitchFamily="18" charset="0"/>
                      </a:rPr>
                      <m:t>𝑙</m:t>
                    </m:r>
                    <m:r>
                      <a:rPr lang="en-US" altLang="zh-CN" b="0" i="1" smtClean="0">
                        <a:latin typeface="Cambria Math" panose="02040503050406030204" pitchFamily="18" charset="0"/>
                      </a:rPr>
                      <m:t>3</m:t>
                    </m:r>
                    <m:r>
                      <a:rPr lang="zh-CN" altLang="en-US" b="0" i="1" smtClean="0">
                        <a:latin typeface="Cambria Math" panose="02040503050406030204" pitchFamily="18" charset="0"/>
                      </a:rPr>
                      <m:t>𝛾</m:t>
                    </m:r>
                    <m:r>
                      <a:rPr lang="zh-CN" altLang="en-US" b="0" i="1">
                        <a:latin typeface="Cambria Math" panose="02040503050406030204" pitchFamily="18" charset="0"/>
                      </a:rPr>
                      <m:t>，</m:t>
                    </m:r>
                  </m:oMath>
                </a14:m>
                <a:r>
                  <a:rPr lang="zh-CN" altLang="en-US" dirty="0"/>
                  <a:t>其中，</a:t>
                </a:r>
                <a14:m>
                  <m:oMath xmlns:m="http://schemas.openxmlformats.org/officeDocument/2006/math">
                    <m:sSub>
                      <m:sSubPr>
                        <m:ctrlPr>
                          <a:rPr lang="en-US" altLang="zh-CN" i="1">
                            <a:latin typeface="Cambria Math" panose="02040503050406030204" pitchFamily="18" charset="0"/>
                          </a:rPr>
                        </m:ctrlPr>
                      </m:sSubPr>
                      <m:e>
                        <m:r>
                          <a:rPr lang="zh-CN" altLang="en-US" b="0" i="1">
                            <a:latin typeface="Cambria Math" panose="02040503050406030204" pitchFamily="18" charset="0"/>
                          </a:rPr>
                          <m:t>𝛿</m:t>
                        </m:r>
                      </m:e>
                      <m:sub>
                        <m:r>
                          <a:rPr lang="en-US" altLang="zh-CN" b="0" i="1">
                            <a:latin typeface="Cambria Math" panose="02040503050406030204" pitchFamily="18" charset="0"/>
                          </a:rPr>
                          <m:t>1</m:t>
                        </m:r>
                      </m:sub>
                    </m:sSub>
                    <m:r>
                      <a:rPr lang="en-US" altLang="zh-CN" b="0" i="1" smtClean="0">
                        <a:latin typeface="Cambria Math" panose="02040503050406030204" pitchFamily="18" charset="0"/>
                      </a:rPr>
                      <m:t>,</m:t>
                    </m:r>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zh-CN" altLang="en-US" b="0" i="1">
                            <a:latin typeface="Cambria Math" panose="02040503050406030204" pitchFamily="18" charset="0"/>
                          </a:rPr>
                          <m:t>𝛿</m:t>
                        </m:r>
                      </m:e>
                      <m:sub>
                        <m:r>
                          <a:rPr lang="en-US" altLang="zh-CN" b="0" i="1">
                            <a:latin typeface="Cambria Math" panose="02040503050406030204" pitchFamily="18" charset="0"/>
                          </a:rPr>
                          <m:t>2</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𝐿</m:t>
                    </m:r>
                    <m:r>
                      <a:rPr lang="zh-CN" altLang="en-US" b="0" i="1">
                        <a:latin typeface="Cambria Math" panose="02040503050406030204" pitchFamily="18" charset="0"/>
                        <a:ea typeface="Cambria Math" panose="02040503050406030204" pitchFamily="18" charset="0"/>
                      </a:rPr>
                      <m:t>，</m:t>
                    </m:r>
                  </m:oMath>
                </a14:m>
                <a:r>
                  <a:rPr lang="zh-CN" altLang="en-US" dirty="0"/>
                  <a:t>其中，</a:t>
                </a:r>
                <a:r>
                  <a:rPr lang="en-US" altLang="zh-CN" dirty="0">
                    <a:ea typeface="Cambria Math" panose="02040503050406030204" pitchFamily="18" charset="0"/>
                  </a:rPr>
                  <a:t> </a:t>
                </a:r>
                <a14:m>
                  <m:oMath xmlns:m="http://schemas.openxmlformats.org/officeDocument/2006/math">
                    <m:r>
                      <a:rPr lang="en-US" altLang="zh-CN" b="0" i="1">
                        <a:latin typeface="Cambria Math" panose="02040503050406030204" pitchFamily="18" charset="0"/>
                        <a:ea typeface="Cambria Math" panose="02040503050406030204" pitchFamily="18" charset="0"/>
                      </a:rPr>
                      <m:t>𝐿</m:t>
                    </m:r>
                    <m:r>
                      <a:rPr lang="zh-CN" altLang="en-US" b="0" i="1" smtClean="0">
                        <a:latin typeface="Cambria Math" panose="02040503050406030204" pitchFamily="18" charset="0"/>
                        <a:ea typeface="Cambria Math" panose="02040503050406030204" pitchFamily="18" charset="0"/>
                      </a:rPr>
                      <m:t>是</m:t>
                    </m:r>
                  </m:oMath>
                </a14:m>
                <a:r>
                  <a:rPr lang="zh-CN" altLang="en-US" dirty="0"/>
                  <a:t>线性空间</a:t>
                </a:r>
                <a14:m>
                  <m:oMath xmlns:m="http://schemas.openxmlformats.org/officeDocument/2006/math">
                    <m:r>
                      <a:rPr lang="en-US" altLang="zh-CN" b="0" i="1">
                        <a:latin typeface="Cambria Math" panose="02040503050406030204" pitchFamily="18" charset="0"/>
                      </a:rPr>
                      <m:t>𝑉</m:t>
                    </m:r>
                  </m:oMath>
                </a14:m>
                <a:r>
                  <a:rPr lang="zh-CN" altLang="en-US" dirty="0"/>
                  <a:t>的非空子集；（</a:t>
                </a:r>
                <a:r>
                  <a:rPr lang="en-US" altLang="zh-CN" dirty="0" err="1"/>
                  <a:t>i</a:t>
                </a:r>
                <a:r>
                  <a:rPr lang="zh-CN" altLang="en-US" dirty="0"/>
                  <a:t>）</a:t>
                </a:r>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zh-CN" altLang="en-US" b="0" i="1">
                            <a:latin typeface="Cambria Math" panose="02040503050406030204" pitchFamily="18" charset="0"/>
                          </a:rPr>
                          <m:t>𝛿</m:t>
                        </m:r>
                      </m:e>
                      <m:sub>
                        <m:r>
                          <a:rPr lang="en-US" altLang="zh-CN" b="0" i="1">
                            <a:latin typeface="Cambria Math" panose="02040503050406030204" pitchFamily="18" charset="0"/>
                          </a:rPr>
                          <m:t>1</m:t>
                        </m:r>
                      </m:sub>
                    </m:sSub>
                  </m:oMath>
                </a14:m>
                <a:r>
                  <a:rPr lang="en-US" altLang="zh-CN" dirty="0"/>
                  <a:t>+ </a:t>
                </a:r>
                <a14:m>
                  <m:oMath xmlns:m="http://schemas.openxmlformats.org/officeDocument/2006/math">
                    <m:sSub>
                      <m:sSubPr>
                        <m:ctrlPr>
                          <a:rPr lang="en-US" altLang="zh-CN" i="1">
                            <a:latin typeface="Cambria Math" panose="02040503050406030204" pitchFamily="18" charset="0"/>
                          </a:rPr>
                        </m:ctrlPr>
                      </m:sSubPr>
                      <m:e>
                        <m:r>
                          <a:rPr lang="zh-CN" altLang="en-US" b="0" i="1">
                            <a:latin typeface="Cambria Math" panose="02040503050406030204" pitchFamily="18" charset="0"/>
                          </a:rPr>
                          <m:t>𝛿</m:t>
                        </m:r>
                      </m:e>
                      <m:sub>
                        <m:r>
                          <a:rPr lang="en-US" altLang="zh-CN" b="0" i="1">
                            <a:latin typeface="Cambria Math" panose="02040503050406030204" pitchFamily="18" charset="0"/>
                          </a:rPr>
                          <m:t>2</m:t>
                        </m:r>
                      </m:sub>
                    </m:sSub>
                  </m:oMath>
                </a14:m>
                <a:r>
                  <a:rPr lang="en-US" altLang="zh-CN" dirty="0"/>
                  <a:t>=(</a:t>
                </a:r>
                <a14:m>
                  <m:oMath xmlns:m="http://schemas.openxmlformats.org/officeDocument/2006/math">
                    <m:r>
                      <a:rPr lang="en-US" altLang="zh-CN" b="0" i="1" dirty="0" smtClean="0">
                        <a:latin typeface="Cambria Math" panose="02040503050406030204" pitchFamily="18" charset="0"/>
                      </a:rPr>
                      <m:t>𝑘</m:t>
                    </m:r>
                    <m:r>
                      <a:rPr lang="en-US" altLang="zh-CN" b="0" i="1" dirty="0" smtClean="0">
                        <a:latin typeface="Cambria Math" panose="02040503050406030204" pitchFamily="18" charset="0"/>
                      </a:rPr>
                      <m:t>1</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𝑙</m:t>
                    </m:r>
                    <m:r>
                      <a:rPr lang="en-US" altLang="zh-CN" b="0" i="1" dirty="0" smtClean="0">
                        <a:latin typeface="Cambria Math" panose="02040503050406030204" pitchFamily="18" charset="0"/>
                      </a:rPr>
                      <m:t>1</m:t>
                    </m:r>
                  </m:oMath>
                </a14:m>
                <a:r>
                  <a:rPr lang="en-US" altLang="zh-CN" dirty="0"/>
                  <a:t>)</a:t>
                </a:r>
                <a14:m>
                  <m:oMath xmlns:m="http://schemas.openxmlformats.org/officeDocument/2006/math">
                    <m:r>
                      <a:rPr lang="zh-CN" altLang="en-US" b="0" i="1" dirty="0" smtClean="0">
                        <a:latin typeface="Cambria Math" panose="02040503050406030204" pitchFamily="18" charset="0"/>
                      </a:rPr>
                      <m:t>𝛼</m:t>
                    </m:r>
                    <m:r>
                      <a:rPr lang="en-US" altLang="zh-CN" b="0" i="1" dirty="0" smtClean="0">
                        <a:latin typeface="Cambria Math" panose="02040503050406030204" pitchFamily="18" charset="0"/>
                      </a:rPr>
                      <m:t>+</m:t>
                    </m:r>
                    <m:d>
                      <m:dPr>
                        <m:ctrlPr>
                          <a:rPr lang="en-US" altLang="zh-CN" i="1" dirty="0" smtClean="0">
                            <a:latin typeface="Cambria Math" panose="02040503050406030204" pitchFamily="18" charset="0"/>
                          </a:rPr>
                        </m:ctrlPr>
                      </m:dPr>
                      <m:e>
                        <m:r>
                          <a:rPr lang="en-US" altLang="zh-CN" b="0" i="1" dirty="0" smtClean="0">
                            <a:latin typeface="Cambria Math" panose="02040503050406030204" pitchFamily="18" charset="0"/>
                          </a:rPr>
                          <m:t>𝑘</m:t>
                        </m:r>
                        <m:r>
                          <a:rPr lang="en-US" altLang="zh-CN" b="0" i="1" dirty="0" smtClean="0">
                            <a:latin typeface="Cambria Math" panose="02040503050406030204" pitchFamily="18" charset="0"/>
                          </a:rPr>
                          <m:t>2</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𝑙</m:t>
                        </m:r>
                        <m:r>
                          <a:rPr lang="en-US" altLang="zh-CN" b="0" i="1" dirty="0" smtClean="0">
                            <a:latin typeface="Cambria Math" panose="02040503050406030204" pitchFamily="18" charset="0"/>
                          </a:rPr>
                          <m:t>2</m:t>
                        </m:r>
                      </m:e>
                    </m:d>
                    <m:r>
                      <a:rPr lang="zh-CN" altLang="en-US" b="0" i="1" dirty="0" smtClean="0">
                        <a:latin typeface="Cambria Math" panose="02040503050406030204" pitchFamily="18" charset="0"/>
                      </a:rPr>
                      <m:t>𝛽</m:t>
                    </m:r>
                    <m:r>
                      <a:rPr lang="en-US" altLang="zh-CN" b="0" i="1" dirty="0" smtClean="0">
                        <a:latin typeface="Cambria Math" panose="02040503050406030204" pitchFamily="18" charset="0"/>
                      </a:rPr>
                      <m:t>+</m:t>
                    </m:r>
                    <m:d>
                      <m:dPr>
                        <m:ctrlPr>
                          <a:rPr lang="en-US" altLang="zh-CN" i="1" dirty="0" smtClean="0">
                            <a:latin typeface="Cambria Math" panose="02040503050406030204" pitchFamily="18" charset="0"/>
                          </a:rPr>
                        </m:ctrlPr>
                      </m:dPr>
                      <m:e>
                        <m:r>
                          <a:rPr lang="en-US" altLang="zh-CN" b="0" i="1" dirty="0" smtClean="0">
                            <a:latin typeface="Cambria Math" panose="02040503050406030204" pitchFamily="18" charset="0"/>
                          </a:rPr>
                          <m:t>𝑘</m:t>
                        </m:r>
                        <m:r>
                          <a:rPr lang="en-US" altLang="zh-CN" b="0" i="1" dirty="0" smtClean="0">
                            <a:latin typeface="Cambria Math" panose="02040503050406030204" pitchFamily="18" charset="0"/>
                          </a:rPr>
                          <m:t>3</m:t>
                        </m:r>
                        <m:r>
                          <a:rPr lang="en-US" altLang="zh-CN" b="0" i="1" dirty="0" smtClean="0">
                            <a:latin typeface="Cambria Math" panose="02040503050406030204" pitchFamily="18" charset="0"/>
                          </a:rPr>
                          <m:t>+</m:t>
                        </m:r>
                        <m:r>
                          <a:rPr lang="en-US" altLang="zh-CN" b="0" i="1" dirty="0" smtClean="0">
                            <a:latin typeface="Cambria Math" panose="02040503050406030204" pitchFamily="18" charset="0"/>
                          </a:rPr>
                          <m:t>𝑙</m:t>
                        </m:r>
                        <m:r>
                          <a:rPr lang="en-US" altLang="zh-CN" b="0" i="1" dirty="0" smtClean="0">
                            <a:latin typeface="Cambria Math" panose="02040503050406030204" pitchFamily="18" charset="0"/>
                          </a:rPr>
                          <m:t>3</m:t>
                        </m:r>
                      </m:e>
                    </m:d>
                    <m:r>
                      <a:rPr lang="zh-CN" altLang="en-US" b="0" i="1" dirty="0" smtClean="0">
                        <a:latin typeface="Cambria Math" panose="02040503050406030204" pitchFamily="18" charset="0"/>
                      </a:rPr>
                      <m:t>𝛾</m:t>
                    </m:r>
                    <m:r>
                      <a:rPr lang="zh-CN" altLang="en-US" b="0" i="1" dirty="0" smtClean="0">
                        <a:latin typeface="Cambria Math" panose="02040503050406030204" pitchFamily="18" charset="0"/>
                      </a:rPr>
                      <m:t>∈</m:t>
                    </m:r>
                    <m:r>
                      <a:rPr lang="en-US" altLang="zh-CN" b="0" i="1" dirty="0" smtClean="0">
                        <a:latin typeface="Cambria Math" panose="02040503050406030204" pitchFamily="18" charset="0"/>
                      </a:rPr>
                      <m:t>𝐿</m:t>
                    </m:r>
                    <m:r>
                      <a:rPr lang="zh-CN" altLang="en-US" b="0" i="1" dirty="0">
                        <a:latin typeface="Cambria Math" panose="02040503050406030204" pitchFamily="18" charset="0"/>
                      </a:rPr>
                      <m:t>；</m:t>
                    </m:r>
                  </m:oMath>
                </a14:m>
                <a:r>
                  <a:rPr lang="zh-CN" altLang="en-US" dirty="0"/>
                  <a:t>（</a:t>
                </a:r>
                <a:r>
                  <a:rPr lang="en-US" altLang="zh-CN" dirty="0"/>
                  <a:t>ii</a:t>
                </a:r>
                <a:r>
                  <a:rPr lang="zh-CN" altLang="en-US" dirty="0"/>
                  <a:t>）</a:t>
                </a:r>
                <a14:m>
                  <m:oMath xmlns:m="http://schemas.openxmlformats.org/officeDocument/2006/math">
                    <m:r>
                      <a:rPr lang="en-US" altLang="zh-CN" b="0" i="1" smtClean="0">
                        <a:latin typeface="Cambria Math" panose="02040503050406030204" pitchFamily="18" charset="0"/>
                      </a:rPr>
                      <m:t>𝑘</m:t>
                    </m:r>
                    <m:r>
                      <a:rPr lang="zh-CN" altLang="en-US" b="0" i="1">
                        <a:latin typeface="Cambria Math" panose="02040503050406030204" pitchFamily="18" charset="0"/>
                      </a:rPr>
                      <m:t>是</m:t>
                    </m:r>
                    <m:r>
                      <a:rPr lang="zh-CN" altLang="en-US" b="0" i="1" smtClean="0">
                        <a:latin typeface="Cambria Math" panose="02040503050406030204" pitchFamily="18" charset="0"/>
                      </a:rPr>
                      <m:t>任意数</m:t>
                    </m:r>
                  </m:oMath>
                </a14:m>
                <a:r>
                  <a:rPr lang="zh-CN" altLang="en-US" dirty="0"/>
                  <a:t>，有</a:t>
                </a:r>
                <a14:m>
                  <m:oMath xmlns:m="http://schemas.openxmlformats.org/officeDocument/2006/math">
                    <m:r>
                      <a:rPr lang="en-US" altLang="zh-CN" b="0" i="1" smtClean="0">
                        <a:latin typeface="Cambria Math" panose="02040503050406030204" pitchFamily="18" charset="0"/>
                      </a:rPr>
                      <m:t>𝑘</m:t>
                    </m:r>
                    <m:sSub>
                      <m:sSubPr>
                        <m:ctrlPr>
                          <a:rPr lang="en-US" altLang="zh-CN" i="1" smtClean="0">
                            <a:latin typeface="Cambria Math" panose="02040503050406030204" pitchFamily="18" charset="0"/>
                          </a:rPr>
                        </m:ctrlPr>
                      </m:sSubPr>
                      <m:e>
                        <m:r>
                          <a:rPr lang="zh-CN" altLang="en-US" b="0" i="1" smtClean="0">
                            <a:latin typeface="Cambria Math" panose="02040503050406030204" pitchFamily="18" charset="0"/>
                          </a:rPr>
                          <m:t>𝛿</m:t>
                        </m:r>
                      </m:e>
                      <m:sub>
                        <m:r>
                          <a:rPr lang="en-US" altLang="zh-CN" b="0" i="1" smtClean="0">
                            <a:latin typeface="Cambria Math" panose="02040503050406030204" pitchFamily="18" charset="0"/>
                          </a:rPr>
                          <m:t>1</m:t>
                        </m:r>
                      </m:sub>
                    </m:sSub>
                    <m:r>
                      <a:rPr lang="en-US" altLang="zh-CN" b="0" i="1" smtClean="0">
                        <a:latin typeface="Cambria Math" panose="02040503050406030204" pitchFamily="18" charset="0"/>
                        <a:ea typeface="Cambria Math" panose="02040503050406030204" pitchFamily="18" charset="0"/>
                      </a:rPr>
                      <m:t>∈</m:t>
                    </m:r>
                    <m:r>
                      <a:rPr lang="en-US" altLang="zh-CN" b="0" i="1" smtClean="0">
                        <a:latin typeface="Cambria Math" panose="02040503050406030204" pitchFamily="18" charset="0"/>
                        <a:ea typeface="Cambria Math" panose="02040503050406030204" pitchFamily="18" charset="0"/>
                      </a:rPr>
                      <m:t>𝐿</m:t>
                    </m:r>
                    <m:r>
                      <a:rPr lang="zh-CN" altLang="en-US" i="1">
                        <a:latin typeface="Cambria Math" panose="02040503050406030204" pitchFamily="18" charset="0"/>
                        <a:ea typeface="Cambria Math" panose="02040503050406030204" pitchFamily="18" charset="0"/>
                      </a:rPr>
                      <m:t>；</m:t>
                    </m:r>
                    <m:r>
                      <a:rPr lang="zh-CN" altLang="en-US" b="0" i="1" smtClean="0">
                        <a:latin typeface="Cambria Math" panose="02040503050406030204" pitchFamily="18" charset="0"/>
                        <a:ea typeface="Cambria Math" panose="02040503050406030204" pitchFamily="18" charset="0"/>
                      </a:rPr>
                      <m:t>故</m:t>
                    </m:r>
                    <m:r>
                      <a:rPr lang="en-US" altLang="zh-CN" b="0" i="1">
                        <a:latin typeface="Cambria Math" panose="02040503050406030204" pitchFamily="18" charset="0"/>
                        <a:ea typeface="Cambria Math" panose="02040503050406030204" pitchFamily="18" charset="0"/>
                      </a:rPr>
                      <m:t>𝐿</m:t>
                    </m:r>
                  </m:oMath>
                </a14:m>
                <a:r>
                  <a:rPr lang="zh-CN" altLang="en-US" dirty="0"/>
                  <a:t>构成</a:t>
                </a:r>
                <a14:m>
                  <m:oMath xmlns:m="http://schemas.openxmlformats.org/officeDocument/2006/math">
                    <m:r>
                      <a:rPr lang="en-US" altLang="zh-CN" b="0" i="1">
                        <a:latin typeface="Cambria Math" panose="02040503050406030204" pitchFamily="18" charset="0"/>
                      </a:rPr>
                      <m:t>𝑉</m:t>
                    </m:r>
                  </m:oMath>
                </a14:m>
                <a:r>
                  <a:rPr lang="zh-CN" altLang="en-US" dirty="0"/>
                  <a:t>的子空间</a:t>
                </a:r>
                <a:endParaRPr lang="zh-CN" altLang="en-US" dirty="0"/>
              </a:p>
            </p:txBody>
          </p:sp>
        </mc:Choice>
        <mc:Fallback>
          <p:sp>
            <p:nvSpPr>
              <p:cNvPr id="5" name="文本框 4"/>
              <p:cNvSpPr txBox="1">
                <a:spLocks noRot="1" noChangeAspect="1" noMove="1" noResize="1" noEditPoints="1" noAdjustHandles="1" noChangeArrowheads="1" noChangeShapeType="1" noTextEdit="1"/>
              </p:cNvSpPr>
              <p:nvPr/>
            </p:nvSpPr>
            <p:spPr>
              <a:xfrm>
                <a:off x="942258" y="2299454"/>
                <a:ext cx="8374462" cy="1710853"/>
              </a:xfrm>
              <a:prstGeom prst="rect">
                <a:avLst/>
              </a:prstGeom>
              <a:blipFill rotWithShape="1">
                <a:blip r:embed="rId3"/>
                <a:stretch>
                  <a:fillRect l="-7" t="-7" b="16"/>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5" grpId="0"/>
      <p:bldP spid="5"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cstate="hqprint"/>
          <a:srcRect/>
          <a:stretch>
            <a:fillRect/>
          </a:stretch>
        </p:blipFill>
        <p:spPr>
          <a:xfrm>
            <a:off x="0" y="0"/>
            <a:ext cx="12192000" cy="6858000"/>
          </a:xfrm>
          <a:prstGeom prst="rect">
            <a:avLst/>
          </a:prstGeom>
        </p:spPr>
      </p:pic>
      <p:sp>
        <p:nvSpPr>
          <p:cNvPr id="7" name="矩形 6"/>
          <p:cNvSpPr/>
          <p:nvPr/>
        </p:nvSpPr>
        <p:spPr>
          <a:xfrm>
            <a:off x="0" y="0"/>
            <a:ext cx="12192000" cy="6858000"/>
          </a:xfrm>
          <a:prstGeom prst="rect">
            <a:avLst/>
          </a:prstGeom>
          <a:solidFill>
            <a:schemeClr val="accent1">
              <a:lumMod val="75000"/>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文本框 11"/>
          <p:cNvSpPr txBox="1"/>
          <p:nvPr/>
        </p:nvSpPr>
        <p:spPr>
          <a:xfrm>
            <a:off x="3193415" y="3191510"/>
            <a:ext cx="5804535" cy="906780"/>
          </a:xfrm>
          <a:prstGeom prst="rect">
            <a:avLst/>
          </a:prstGeom>
          <a:noFill/>
        </p:spPr>
        <p:txBody>
          <a:bodyPr wrap="square" rtlCol="0">
            <a:spAutoFit/>
          </a:bodyPr>
          <a:lstStyle/>
          <a:p>
            <a:r>
              <a:rPr lang="zh-CN" altLang="en-US" sz="5300" spc="200" dirty="0">
                <a:solidFill>
                  <a:schemeClr val="bg1"/>
                </a:solidFill>
                <a:latin typeface="方正兰亭特黑简体" panose="02000000000000000000" pitchFamily="2" charset="-122"/>
                <a:ea typeface="方正兰亭特黑简体" panose="02000000000000000000" pitchFamily="2" charset="-122"/>
              </a:rPr>
              <a:t>特征值与</a:t>
            </a:r>
            <a:r>
              <a:rPr lang="zh-CN" altLang="en-US" sz="5300" spc="200" dirty="0">
                <a:solidFill>
                  <a:schemeClr val="bg1"/>
                </a:solidFill>
                <a:latin typeface="方正兰亭特黑简体" panose="02000000000000000000" pitchFamily="2" charset="-122"/>
                <a:ea typeface="方正兰亭特黑简体" panose="02000000000000000000" pitchFamily="2" charset="-122"/>
              </a:rPr>
              <a:t>特征向量</a:t>
            </a:r>
            <a:endParaRPr lang="zh-CN" altLang="en-US" sz="5300" spc="200" dirty="0">
              <a:solidFill>
                <a:schemeClr val="bg1"/>
              </a:solidFill>
              <a:latin typeface="方正兰亭特黑简体" panose="02000000000000000000" pitchFamily="2" charset="-122"/>
              <a:ea typeface="方正兰亭特黑简体" panose="02000000000000000000" pitchFamily="2" charset="-122"/>
            </a:endParaRPr>
          </a:p>
        </p:txBody>
      </p:sp>
      <p:sp>
        <p:nvSpPr>
          <p:cNvPr id="15" name="椭圆 14"/>
          <p:cNvSpPr/>
          <p:nvPr/>
        </p:nvSpPr>
        <p:spPr>
          <a:xfrm>
            <a:off x="5410200" y="1562100"/>
            <a:ext cx="1325880" cy="1325880"/>
          </a:xfrm>
          <a:prstGeom prst="ellipse">
            <a:avLst/>
          </a:prstGeom>
          <a:no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4000" dirty="0">
                <a:latin typeface="方正兰亭特黑简体" panose="02000000000000000000" pitchFamily="2" charset="-122"/>
                <a:ea typeface="方正兰亭特黑简体" panose="02000000000000000000" pitchFamily="2" charset="-122"/>
              </a:rPr>
              <a:t>04</a:t>
            </a:r>
            <a:endParaRPr lang="zh-CN" altLang="en-US" sz="4000" dirty="0">
              <a:latin typeface="方正兰亭特黑简体" panose="02000000000000000000" pitchFamily="2" charset="-122"/>
              <a:ea typeface="方正兰亭特黑简体" panose="02000000000000000000" pitchFamily="2" charset="-122"/>
            </a:endParaRPr>
          </a:p>
        </p:txBody>
      </p:sp>
      <p:pic>
        <p:nvPicPr>
          <p:cNvPr id="10" name="图片 9"/>
          <p:cNvPicPr>
            <a:picLocks noChangeAspect="1"/>
          </p:cNvPicPr>
          <p:nvPr/>
        </p:nvPicPr>
        <p:blipFill>
          <a:blip r:embed="rId2" cstate="hqprint">
            <a:duotone>
              <a:schemeClr val="bg2">
                <a:shade val="45000"/>
                <a:satMod val="135000"/>
              </a:schemeClr>
              <a:prstClr val="white"/>
            </a:duotone>
            <a:extLst>
              <a:ext uri="{BEBA8EAE-BF5A-486C-A8C5-ECC9F3942E4B}">
                <a14:imgProps xmlns:a14="http://schemas.microsoft.com/office/drawing/2010/main">
                  <a14:imgLayer r:embed="rId3">
                    <a14:imgEffect>
                      <a14:brightnessContrast bright="100000" contrast="100000"/>
                    </a14:imgEffect>
                    <a14:imgEffect>
                      <a14:colorTemperature colorTemp="11500"/>
                    </a14:imgEffect>
                  </a14:imgLayer>
                </a14:imgProps>
              </a:ext>
            </a:extLst>
          </a:blip>
          <a:stretch>
            <a:fillRect/>
          </a:stretch>
        </p:blipFill>
        <p:spPr>
          <a:xfrm>
            <a:off x="437285" y="5856092"/>
            <a:ext cx="2196582" cy="61016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cstate="hqprint"/>
          <a:srcRect/>
          <a:stretch>
            <a:fillRect/>
          </a:stretch>
        </p:blipFill>
        <p:spPr>
          <a:xfrm>
            <a:off x="0" y="0"/>
            <a:ext cx="12192000" cy="6858000"/>
          </a:xfrm>
          <a:prstGeom prst="rect">
            <a:avLst/>
          </a:prstGeom>
        </p:spPr>
      </p:pic>
      <p:sp>
        <p:nvSpPr>
          <p:cNvPr id="7" name="矩形 6"/>
          <p:cNvSpPr/>
          <p:nvPr/>
        </p:nvSpPr>
        <p:spPr>
          <a:xfrm>
            <a:off x="0" y="0"/>
            <a:ext cx="12192000" cy="6858000"/>
          </a:xfrm>
          <a:prstGeom prst="rect">
            <a:avLst/>
          </a:prstGeom>
          <a:solidFill>
            <a:schemeClr val="accent1">
              <a:lumMod val="75000"/>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文本框 11"/>
          <p:cNvSpPr txBox="1"/>
          <p:nvPr/>
        </p:nvSpPr>
        <p:spPr>
          <a:xfrm>
            <a:off x="3692525" y="3168650"/>
            <a:ext cx="5350510" cy="906780"/>
          </a:xfrm>
          <a:prstGeom prst="rect">
            <a:avLst/>
          </a:prstGeom>
          <a:noFill/>
        </p:spPr>
        <p:txBody>
          <a:bodyPr wrap="square" rtlCol="0">
            <a:spAutoFit/>
          </a:bodyPr>
          <a:lstStyle/>
          <a:p>
            <a:pPr algn="ctr"/>
            <a:r>
              <a:rPr lang="zh-CN" altLang="en-US" sz="5300" spc="200" dirty="0">
                <a:solidFill>
                  <a:schemeClr val="bg1"/>
                </a:solidFill>
                <a:latin typeface="方正兰亭特黑简体" panose="02000000000000000000" pitchFamily="2" charset="-122"/>
                <a:ea typeface="方正兰亭特黑简体" panose="02000000000000000000" pitchFamily="2" charset="-122"/>
              </a:rPr>
              <a:t>线性方程组</a:t>
            </a:r>
            <a:r>
              <a:rPr lang="zh-CN" altLang="en-US" sz="5300" spc="200" dirty="0">
                <a:solidFill>
                  <a:schemeClr val="bg1"/>
                </a:solidFill>
                <a:latin typeface="方正兰亭特黑简体" panose="02000000000000000000" pitchFamily="2" charset="-122"/>
                <a:ea typeface="方正兰亭特黑简体" panose="02000000000000000000" pitchFamily="2" charset="-122"/>
              </a:rPr>
              <a:t>求解</a:t>
            </a:r>
            <a:endParaRPr lang="zh-CN" altLang="en-US" sz="5300" spc="200" dirty="0">
              <a:solidFill>
                <a:schemeClr val="bg1"/>
              </a:solidFill>
              <a:latin typeface="方正兰亭特黑简体" panose="02000000000000000000" pitchFamily="2" charset="-122"/>
              <a:ea typeface="方正兰亭特黑简体" panose="02000000000000000000" pitchFamily="2" charset="-122"/>
            </a:endParaRPr>
          </a:p>
        </p:txBody>
      </p:sp>
      <p:sp>
        <p:nvSpPr>
          <p:cNvPr id="15" name="椭圆 14"/>
          <p:cNvSpPr/>
          <p:nvPr/>
        </p:nvSpPr>
        <p:spPr>
          <a:xfrm>
            <a:off x="5410200" y="1562100"/>
            <a:ext cx="1325880" cy="1325880"/>
          </a:xfrm>
          <a:prstGeom prst="ellipse">
            <a:avLst/>
          </a:prstGeom>
          <a:no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4000" dirty="0">
                <a:latin typeface="方正兰亭特黑简体" panose="02000000000000000000" pitchFamily="2" charset="-122"/>
                <a:ea typeface="方正兰亭特黑简体" panose="02000000000000000000" pitchFamily="2" charset="-122"/>
              </a:rPr>
              <a:t>01</a:t>
            </a:r>
            <a:endParaRPr lang="zh-CN" altLang="en-US" sz="4000" dirty="0">
              <a:latin typeface="方正兰亭特黑简体" panose="02000000000000000000" pitchFamily="2" charset="-122"/>
              <a:ea typeface="方正兰亭特黑简体" panose="02000000000000000000" pitchFamily="2" charset="-122"/>
            </a:endParaRPr>
          </a:p>
        </p:txBody>
      </p:sp>
      <p:pic>
        <p:nvPicPr>
          <p:cNvPr id="10" name="图片 9"/>
          <p:cNvPicPr>
            <a:picLocks noChangeAspect="1"/>
          </p:cNvPicPr>
          <p:nvPr/>
        </p:nvPicPr>
        <p:blipFill>
          <a:blip r:embed="rId2" cstate="hqprint">
            <a:duotone>
              <a:schemeClr val="bg2">
                <a:shade val="45000"/>
                <a:satMod val="135000"/>
              </a:schemeClr>
              <a:prstClr val="white"/>
            </a:duotone>
            <a:extLst>
              <a:ext uri="{BEBA8EAE-BF5A-486C-A8C5-ECC9F3942E4B}">
                <a14:imgProps xmlns:a14="http://schemas.microsoft.com/office/drawing/2010/main">
                  <a14:imgLayer r:embed="rId3">
                    <a14:imgEffect>
                      <a14:brightnessContrast bright="100000" contrast="100000"/>
                    </a14:imgEffect>
                    <a14:imgEffect>
                      <a14:colorTemperature colorTemp="11500"/>
                    </a14:imgEffect>
                  </a14:imgLayer>
                </a14:imgProps>
              </a:ext>
            </a:extLst>
          </a:blip>
          <a:stretch>
            <a:fillRect/>
          </a:stretch>
        </p:blipFill>
        <p:spPr>
          <a:xfrm>
            <a:off x="437285" y="5856092"/>
            <a:ext cx="2196582" cy="610161"/>
          </a:xfrm>
          <a:prstGeom prst="rect">
            <a:avLst/>
          </a:prstGeom>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Text Box 3"/>
          <p:cNvSpPr txBox="1">
            <a:spLocks noChangeArrowheads="1"/>
          </p:cNvSpPr>
          <p:nvPr/>
        </p:nvSpPr>
        <p:spPr bwMode="auto">
          <a:xfrm>
            <a:off x="633731" y="313055"/>
            <a:ext cx="9060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chemeClr val="accent1"/>
                </a:solidFill>
                <a:ea typeface="黑体" panose="02010609060101010101" charset="-122"/>
              </a:rPr>
              <a:t>定义</a:t>
            </a:r>
            <a:endParaRPr lang="zh-CN" altLang="en-US" sz="2800" b="1">
              <a:solidFill>
                <a:schemeClr val="accent1"/>
              </a:solidFill>
              <a:ea typeface="黑体" panose="02010609060101010101" charset="-122"/>
            </a:endParaRPr>
          </a:p>
        </p:txBody>
      </p:sp>
      <p:graphicFrame>
        <p:nvGraphicFramePr>
          <p:cNvPr id="34820" name="Object 4"/>
          <p:cNvGraphicFramePr>
            <a:graphicFrameLocks noChangeAspect="1"/>
          </p:cNvGraphicFramePr>
          <p:nvPr/>
        </p:nvGraphicFramePr>
        <p:xfrm>
          <a:off x="3063875" y="1174750"/>
          <a:ext cx="8027670" cy="2718435"/>
        </p:xfrm>
        <a:graphic>
          <a:graphicData uri="http://schemas.openxmlformats.org/presentationml/2006/ole">
            <mc:AlternateContent xmlns:mc="http://schemas.openxmlformats.org/markup-compatibility/2006">
              <mc:Choice xmlns:v="urn:schemas-microsoft-com:vml" Requires="v">
                <p:oleObj spid="_x0000_s11378" name="Equation" r:id="rId1" imgW="4291965" imgH="1536700" progId="Equation.3">
                  <p:embed/>
                </p:oleObj>
              </mc:Choice>
              <mc:Fallback>
                <p:oleObj name="Equation" r:id="rId1" imgW="4291965" imgH="1536700" progId="Equation.3">
                  <p:embed/>
                  <p:pic>
                    <p:nvPicPr>
                      <p:cNvPr id="0" name="Object 4"/>
                      <p:cNvPicPr>
                        <a:picLocks noChangeAspect="1" noChangeArrowheads="1"/>
                      </p:cNvPicPr>
                      <p:nvPr/>
                    </p:nvPicPr>
                    <p:blipFill>
                      <a:blip r:embed="rId2"/>
                      <a:srcRect/>
                      <a:stretch>
                        <a:fillRect/>
                      </a:stretch>
                    </p:blipFill>
                    <p:spPr bwMode="auto">
                      <a:xfrm>
                        <a:off x="3063875" y="1174750"/>
                        <a:ext cx="8027670" cy="27184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21" name="Object 5"/>
          <p:cNvGraphicFramePr>
            <a:graphicFrameLocks noChangeAspect="1"/>
          </p:cNvGraphicFramePr>
          <p:nvPr/>
        </p:nvGraphicFramePr>
        <p:xfrm>
          <a:off x="4521518" y="4383088"/>
          <a:ext cx="1821815" cy="631825"/>
        </p:xfrm>
        <a:graphic>
          <a:graphicData uri="http://schemas.openxmlformats.org/presentationml/2006/ole">
            <mc:AlternateContent xmlns:mc="http://schemas.openxmlformats.org/markup-compatibility/2006">
              <mc:Choice xmlns:v="urn:schemas-microsoft-com:vml" Requires="v">
                <p:oleObj spid="_x0000_s11379" name="Equation" r:id="rId3" imgW="1181100" imgH="355600" progId="Equation.3">
                  <p:embed/>
                </p:oleObj>
              </mc:Choice>
              <mc:Fallback>
                <p:oleObj name="Equation" r:id="rId3" imgW="1181100" imgH="355600" progId="Equation.3">
                  <p:embed/>
                  <p:pic>
                    <p:nvPicPr>
                      <p:cNvPr id="0" name="Object 5"/>
                      <p:cNvPicPr>
                        <a:picLocks noChangeAspect="1" noChangeArrowheads="1"/>
                      </p:cNvPicPr>
                      <p:nvPr/>
                    </p:nvPicPr>
                    <p:blipFill>
                      <a:blip r:embed="rId4"/>
                      <a:srcRect/>
                      <a:stretch>
                        <a:fillRect/>
                      </a:stretch>
                    </p:blipFill>
                    <p:spPr bwMode="auto">
                      <a:xfrm>
                        <a:off x="4521518" y="4383088"/>
                        <a:ext cx="1821815" cy="631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28" name="Rectangle 12">
            <a:hlinkClick r:id="rId5" action="ppaction://hlinksldjump"/>
          </p:cNvPr>
          <p:cNvSpPr>
            <a:spLocks noChangeArrowheads="1"/>
          </p:cNvSpPr>
          <p:nvPr/>
        </p:nvSpPr>
        <p:spPr bwMode="auto">
          <a:xfrm>
            <a:off x="9696450" y="6286500"/>
            <a:ext cx="6858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矩形 1"/>
          <p:cNvSpPr/>
          <p:nvPr/>
        </p:nvSpPr>
        <p:spPr>
          <a:xfrm>
            <a:off x="555625" y="241300"/>
            <a:ext cx="984250" cy="666750"/>
          </a:xfrm>
          <a:prstGeom prst="rect">
            <a:avLst/>
          </a:prstGeom>
          <a:solidFill>
            <a:schemeClr val="accent1">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a:latin typeface="黑体" panose="02010609060101010101" charset="-122"/>
                <a:ea typeface="黑体" panose="02010609060101010101" charset="-122"/>
              </a:rPr>
              <a:t>定义</a:t>
            </a:r>
            <a:endParaRPr lang="zh-CN" altLang="en-US" sz="2800">
              <a:latin typeface="黑体" panose="02010609060101010101" charset="-122"/>
              <a:ea typeface="黑体" panose="02010609060101010101" charset="-122"/>
            </a:endParaRPr>
          </a:p>
        </p:txBody>
      </p:sp>
      <p:sp>
        <p:nvSpPr>
          <p:cNvPr id="3" name="文本框 2"/>
          <p:cNvSpPr txBox="1"/>
          <p:nvPr/>
        </p:nvSpPr>
        <p:spPr>
          <a:xfrm>
            <a:off x="327025" y="1117600"/>
            <a:ext cx="2178050" cy="521970"/>
          </a:xfrm>
          <a:prstGeom prst="rect">
            <a:avLst/>
          </a:prstGeom>
          <a:noFill/>
        </p:spPr>
        <p:txBody>
          <a:bodyPr wrap="square" rtlCol="0">
            <a:spAutoFit/>
          </a:bodyPr>
          <a:p>
            <a:r>
              <a:rPr lang="en-US" altLang="zh-CN" sz="2800">
                <a:latin typeface="黑体" panose="02010609060101010101" charset="-122"/>
                <a:ea typeface="黑体" panose="02010609060101010101" charset="-122"/>
                <a:cs typeface="黑体" panose="02010609060101010101" charset="-122"/>
              </a:rPr>
              <a:t>1. </a:t>
            </a:r>
            <a:r>
              <a:rPr lang="zh-CN" altLang="en-US" sz="2800">
                <a:latin typeface="黑体" panose="02010609060101010101" charset="-122"/>
                <a:ea typeface="黑体" panose="02010609060101010101" charset="-122"/>
                <a:cs typeface="黑体" panose="02010609060101010101" charset="-122"/>
              </a:rPr>
              <a:t>基本概念：</a:t>
            </a:r>
            <a:endParaRPr lang="zh-CN" altLang="en-US" sz="2800">
              <a:latin typeface="黑体" panose="02010609060101010101" charset="-122"/>
              <a:ea typeface="黑体" panose="02010609060101010101" charset="-122"/>
              <a:cs typeface="黑体" panose="02010609060101010101" charset="-122"/>
            </a:endParaRPr>
          </a:p>
        </p:txBody>
      </p:sp>
      <p:sp>
        <p:nvSpPr>
          <p:cNvPr id="5" name="文本框 4"/>
          <p:cNvSpPr txBox="1"/>
          <p:nvPr/>
        </p:nvSpPr>
        <p:spPr>
          <a:xfrm>
            <a:off x="327025" y="4888865"/>
            <a:ext cx="572135" cy="521970"/>
          </a:xfrm>
          <a:prstGeom prst="rect">
            <a:avLst/>
          </a:prstGeom>
          <a:noFill/>
        </p:spPr>
        <p:txBody>
          <a:bodyPr wrap="square" rtlCol="0">
            <a:spAutoFit/>
          </a:bodyPr>
          <a:p>
            <a:r>
              <a:rPr lang="en-US" altLang="zh-CN" sz="2800">
                <a:latin typeface="黑体" panose="02010609060101010101" charset="-122"/>
                <a:ea typeface="黑体" panose="02010609060101010101" charset="-122"/>
                <a:cs typeface="黑体" panose="02010609060101010101" charset="-122"/>
              </a:rPr>
              <a:t>2. </a:t>
            </a:r>
            <a:endParaRPr lang="zh-CN" altLang="en-US" sz="2800">
              <a:latin typeface="黑体" panose="02010609060101010101" charset="-122"/>
              <a:ea typeface="黑体" panose="02010609060101010101" charset="-122"/>
              <a:cs typeface="黑体" panose="02010609060101010101" charset="-122"/>
            </a:endParaRPr>
          </a:p>
        </p:txBody>
      </p:sp>
      <p:sp>
        <p:nvSpPr>
          <p:cNvPr id="6" name="左大括号 5"/>
          <p:cNvSpPr/>
          <p:nvPr/>
        </p:nvSpPr>
        <p:spPr>
          <a:xfrm>
            <a:off x="810895" y="4738370"/>
            <a:ext cx="319405" cy="822960"/>
          </a:xfrm>
          <a:prstGeom prst="leftBrace">
            <a:avLst>
              <a:gd name="adj1" fmla="val 8382"/>
              <a:gd name="adj2" fmla="val 50000"/>
            </a:avLst>
          </a:prstGeom>
        </p:spPr>
        <p:style>
          <a:lnRef idx="1">
            <a:schemeClr val="dk1"/>
          </a:lnRef>
          <a:fillRef idx="0">
            <a:schemeClr val="dk1"/>
          </a:fillRef>
          <a:effectRef idx="0">
            <a:schemeClr val="dk1"/>
          </a:effectRef>
          <a:fontRef idx="minor">
            <a:schemeClr val="tx1"/>
          </a:fontRef>
        </p:style>
        <p:txBody>
          <a:bodyPr rtlCol="0" anchor="ctr"/>
          <a:p>
            <a:pPr algn="ctr"/>
            <a:endParaRPr lang="zh-CN" altLang="en-US"/>
          </a:p>
        </p:txBody>
      </p:sp>
      <p:sp>
        <p:nvSpPr>
          <p:cNvPr id="8" name="文本框 7"/>
          <p:cNvSpPr txBox="1"/>
          <p:nvPr/>
        </p:nvSpPr>
        <p:spPr>
          <a:xfrm>
            <a:off x="1130300" y="4493260"/>
            <a:ext cx="3283585" cy="521970"/>
          </a:xfrm>
          <a:prstGeom prst="rect">
            <a:avLst/>
          </a:prstGeom>
          <a:noFill/>
        </p:spPr>
        <p:txBody>
          <a:bodyPr wrap="square" rtlCol="0">
            <a:spAutoFit/>
          </a:bodyPr>
          <a:p>
            <a:r>
              <a:rPr lang="zh-CN" altLang="en-US" sz="2800">
                <a:latin typeface="黑体" panose="02010609060101010101" charset="-122"/>
                <a:ea typeface="黑体" panose="02010609060101010101" charset="-122"/>
                <a:cs typeface="黑体" panose="02010609060101010101" charset="-122"/>
              </a:rPr>
              <a:t>方阵</a:t>
            </a:r>
            <a:r>
              <a:rPr lang="en-US" altLang="zh-CN" sz="2800" i="1">
                <a:latin typeface="黑体" panose="02010609060101010101" charset="-122"/>
                <a:ea typeface="黑体" panose="02010609060101010101" charset="-122"/>
                <a:cs typeface="黑体" panose="02010609060101010101" charset="-122"/>
              </a:rPr>
              <a:t>A</a:t>
            </a:r>
            <a:r>
              <a:rPr lang="zh-CN" altLang="en-US" sz="2800">
                <a:latin typeface="黑体" panose="02010609060101010101" charset="-122"/>
                <a:ea typeface="黑体" panose="02010609060101010101" charset="-122"/>
                <a:cs typeface="黑体" panose="02010609060101010101" charset="-122"/>
              </a:rPr>
              <a:t>的</a:t>
            </a:r>
            <a:r>
              <a:rPr lang="zh-CN" altLang="en-US" sz="2800">
                <a:solidFill>
                  <a:srgbClr val="FF0000"/>
                </a:solidFill>
                <a:latin typeface="黑体" panose="02010609060101010101" charset="-122"/>
                <a:ea typeface="黑体" panose="02010609060101010101" charset="-122"/>
                <a:cs typeface="黑体" panose="02010609060101010101" charset="-122"/>
              </a:rPr>
              <a:t>特征方程</a:t>
            </a:r>
            <a:r>
              <a:rPr lang="zh-CN" altLang="en-US" sz="2800">
                <a:latin typeface="黑体" panose="02010609060101010101" charset="-122"/>
                <a:ea typeface="黑体" panose="02010609060101010101" charset="-122"/>
                <a:cs typeface="黑体" panose="02010609060101010101" charset="-122"/>
              </a:rPr>
              <a:t>：</a:t>
            </a:r>
            <a:endParaRPr lang="zh-CN" altLang="en-US" sz="2800">
              <a:latin typeface="黑体" panose="02010609060101010101" charset="-122"/>
              <a:ea typeface="黑体" panose="02010609060101010101" charset="-122"/>
              <a:cs typeface="黑体" panose="02010609060101010101" charset="-122"/>
            </a:endParaRPr>
          </a:p>
        </p:txBody>
      </p:sp>
      <p:sp>
        <p:nvSpPr>
          <p:cNvPr id="9" name="文本框 8"/>
          <p:cNvSpPr txBox="1"/>
          <p:nvPr/>
        </p:nvSpPr>
        <p:spPr>
          <a:xfrm>
            <a:off x="1054100" y="5370195"/>
            <a:ext cx="3288665" cy="521970"/>
          </a:xfrm>
          <a:prstGeom prst="rect">
            <a:avLst/>
          </a:prstGeom>
          <a:noFill/>
        </p:spPr>
        <p:txBody>
          <a:bodyPr wrap="square" rtlCol="0">
            <a:spAutoFit/>
          </a:bodyPr>
          <a:p>
            <a:r>
              <a:rPr lang="zh-CN" altLang="en-US" sz="2800">
                <a:latin typeface="黑体" panose="02010609060101010101" charset="-122"/>
                <a:ea typeface="黑体" panose="02010609060101010101" charset="-122"/>
                <a:cs typeface="黑体" panose="02010609060101010101" charset="-122"/>
              </a:rPr>
              <a:t>方阵</a:t>
            </a:r>
            <a:r>
              <a:rPr lang="en-US" altLang="zh-CN" sz="2800" i="1">
                <a:latin typeface="黑体" panose="02010609060101010101" charset="-122"/>
                <a:ea typeface="黑体" panose="02010609060101010101" charset="-122"/>
                <a:cs typeface="黑体" panose="02010609060101010101" charset="-122"/>
              </a:rPr>
              <a:t>A</a:t>
            </a:r>
            <a:r>
              <a:rPr lang="zh-CN" altLang="en-US" sz="2800">
                <a:latin typeface="黑体" panose="02010609060101010101" charset="-122"/>
                <a:ea typeface="黑体" panose="02010609060101010101" charset="-122"/>
                <a:cs typeface="黑体" panose="02010609060101010101" charset="-122"/>
              </a:rPr>
              <a:t>的</a:t>
            </a:r>
            <a:r>
              <a:rPr lang="zh-CN" altLang="en-US" sz="2800">
                <a:solidFill>
                  <a:srgbClr val="FF0000"/>
                </a:solidFill>
                <a:latin typeface="黑体" panose="02010609060101010101" charset="-122"/>
                <a:ea typeface="黑体" panose="02010609060101010101" charset="-122"/>
                <a:cs typeface="黑体" panose="02010609060101010101" charset="-122"/>
              </a:rPr>
              <a:t>特征多项式</a:t>
            </a:r>
            <a:r>
              <a:rPr lang="zh-CN" altLang="en-US" sz="2800">
                <a:latin typeface="黑体" panose="02010609060101010101" charset="-122"/>
                <a:ea typeface="黑体" panose="02010609060101010101" charset="-122"/>
                <a:cs typeface="黑体" panose="02010609060101010101" charset="-122"/>
              </a:rPr>
              <a:t>：</a:t>
            </a:r>
            <a:endParaRPr lang="zh-CN" altLang="en-US" sz="2800">
              <a:latin typeface="黑体" panose="02010609060101010101" charset="-122"/>
              <a:ea typeface="黑体" panose="02010609060101010101" charset="-122"/>
              <a:cs typeface="黑体" panose="02010609060101010101" charset="-122"/>
            </a:endParaRPr>
          </a:p>
        </p:txBody>
      </p:sp>
      <p:graphicFrame>
        <p:nvGraphicFramePr>
          <p:cNvPr id="10" name="对象 9"/>
          <p:cNvGraphicFramePr/>
          <p:nvPr/>
        </p:nvGraphicFramePr>
        <p:xfrm>
          <a:off x="4525645" y="5260340"/>
          <a:ext cx="2319020" cy="629920"/>
        </p:xfrm>
        <a:graphic>
          <a:graphicData uri="http://schemas.openxmlformats.org/presentationml/2006/ole">
            <mc:AlternateContent xmlns:mc="http://schemas.openxmlformats.org/markup-compatibility/2006">
              <mc:Choice xmlns:v="urn:schemas-microsoft-com:vml" Requires="v">
                <p:oleObj spid="_x0000_s11" name="" r:id="rId6" imgW="2419985" imgH="628650" progId="Equation.KSEE3">
                  <p:embed/>
                </p:oleObj>
              </mc:Choice>
              <mc:Fallback>
                <p:oleObj name="" r:id="rId6" imgW="2419985" imgH="628650" progId="Equation.KSEE3">
                  <p:embed/>
                  <p:pic>
                    <p:nvPicPr>
                      <p:cNvPr id="0" name="图片 10"/>
                      <p:cNvPicPr/>
                      <p:nvPr/>
                    </p:nvPicPr>
                    <p:blipFill>
                      <a:blip r:embed="rId7"/>
                      <a:stretch>
                        <a:fillRect/>
                      </a:stretch>
                    </p:blipFill>
                    <p:spPr>
                      <a:xfrm>
                        <a:off x="4525645" y="5260340"/>
                        <a:ext cx="2319020" cy="629920"/>
                      </a:xfrm>
                      <a:prstGeom prst="rect">
                        <a:avLst/>
                      </a:prstGeom>
                    </p:spPr>
                  </p:pic>
                </p:oleObj>
              </mc:Fallback>
            </mc:AlternateContent>
          </a:graphicData>
        </a:graphic>
      </p:graphicFrame>
      <p:pic>
        <p:nvPicPr>
          <p:cNvPr id="32" name="图片 31"/>
          <p:cNvPicPr>
            <a:picLocks noChangeAspect="1"/>
          </p:cNvPicPr>
          <p:nvPr/>
        </p:nvPicPr>
        <p:blipFill>
          <a:blip r:embed="rId8" cstate="hqprint"/>
          <a:stretch>
            <a:fillRect/>
          </a:stretch>
        </p:blipFill>
        <p:spPr>
          <a:xfrm>
            <a:off x="10082670" y="362586"/>
            <a:ext cx="1586897" cy="44080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482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gtEl>
                                        <p:attrNameLst>
                                          <p:attrName>style.visibility</p:attrName>
                                        </p:attrNameLst>
                                      </p:cBhvr>
                                      <p:to>
                                        <p:strVal val="visible"/>
                                      </p:to>
                                    </p:set>
                                  </p:childTnLst>
                                </p:cTn>
                              </p:par>
                            </p:childTnLst>
                          </p:cTn>
                        </p:par>
                        <p:par>
                          <p:cTn id="13" fill="hold">
                            <p:stCondLst>
                              <p:cond delay="0"/>
                            </p:stCondLst>
                            <p:childTnLst>
                              <p:par>
                                <p:cTn id="14" presetID="1" presetClass="entr" presetSubtype="0" fill="hold" grpId="0" nodeType="afterEffect">
                                  <p:stCondLst>
                                    <p:cond delay="0"/>
                                  </p:stCondLst>
                                  <p:childTnLst>
                                    <p:set>
                                      <p:cBhvr>
                                        <p:cTn id="15" dur="1" fill="hold">
                                          <p:stCondLst>
                                            <p:cond delay="0"/>
                                          </p:stCondLst>
                                        </p:cTn>
                                        <p:tgtEl>
                                          <p:spTgt spid="5"/>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 presetClass="entr" presetSubtype="0" fill="hold" grpId="0" nodeType="clickEffect">
                                  <p:stCondLst>
                                    <p:cond delay="0"/>
                                  </p:stCondLst>
                                  <p:childTnLst>
                                    <p:set>
                                      <p:cBhvr>
                                        <p:cTn id="19" dur="1" fill="hold">
                                          <p:stCondLst>
                                            <p:cond delay="0"/>
                                          </p:stCondLst>
                                        </p:cTn>
                                        <p:tgtEl>
                                          <p:spTgt spid="8"/>
                                        </p:tgtEl>
                                        <p:attrNameLst>
                                          <p:attrName>style.visibility</p:attrName>
                                        </p:attrNameLst>
                                      </p:cBhvr>
                                      <p:to>
                                        <p:strVal val="visible"/>
                                      </p:to>
                                    </p:set>
                                  </p:childTnLst>
                                </p:cTn>
                              </p:par>
                              <p:par>
                                <p:cTn id="20" presetID="1" presetClass="entr" presetSubtype="0" fill="hold" nodeType="withEffect">
                                  <p:stCondLst>
                                    <p:cond delay="0"/>
                                  </p:stCondLst>
                                  <p:childTnLst>
                                    <p:set>
                                      <p:cBhvr>
                                        <p:cTn id="21" dur="1" fill="hold">
                                          <p:stCondLst>
                                            <p:cond delay="0"/>
                                          </p:stCondLst>
                                        </p:cTn>
                                        <p:tgtEl>
                                          <p:spTgt spid="34821"/>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grpId="0" nodeType="afterEffect">
                                  <p:stCondLst>
                                    <p:cond delay="0"/>
                                  </p:stCondLst>
                                  <p:childTnLst>
                                    <p:set>
                                      <p:cBhvr>
                                        <p:cTn id="24" dur="1" fill="hold">
                                          <p:stCondLst>
                                            <p:cond delay="0"/>
                                          </p:stCondLst>
                                        </p:cTn>
                                        <p:tgtEl>
                                          <p:spTgt spid="9"/>
                                        </p:tgtEl>
                                        <p:attrNameLst>
                                          <p:attrName>style.visibility</p:attrName>
                                        </p:attrNameLst>
                                      </p:cBhvr>
                                      <p:to>
                                        <p:strVal val="visible"/>
                                      </p:to>
                                    </p:set>
                                  </p:childTnLst>
                                </p:cTn>
                              </p:par>
                              <p:par>
                                <p:cTn id="25" presetID="1" presetClass="entr" presetSubtype="0" fill="hold" nodeType="with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 grpId="1"/>
      <p:bldP spid="6" grpId="0" animBg="1"/>
      <p:bldP spid="6" grpId="1" animBg="1"/>
      <p:bldP spid="5" grpId="0"/>
      <p:bldP spid="5" grpId="1"/>
      <p:bldP spid="8" grpId="0"/>
      <p:bldP spid="8" grpId="1"/>
      <p:bldP spid="9" grpId="0"/>
      <p:bldP spid="9" grpId="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6867" name="Object 3"/>
          <p:cNvGraphicFramePr>
            <a:graphicFrameLocks noChangeAspect="1"/>
          </p:cNvGraphicFramePr>
          <p:nvPr/>
        </p:nvGraphicFramePr>
        <p:xfrm>
          <a:off x="744220" y="2278380"/>
          <a:ext cx="10012680" cy="3185160"/>
        </p:xfrm>
        <a:graphic>
          <a:graphicData uri="http://schemas.openxmlformats.org/presentationml/2006/ole">
            <mc:AlternateContent xmlns:mc="http://schemas.openxmlformats.org/markup-compatibility/2006">
              <mc:Choice xmlns:v="urn:schemas-microsoft-com:vml" Requires="v">
                <p:oleObj spid="_x0000_s13370" name="Equation" r:id="rId1" imgW="7099300" imgH="2286000" progId="Equation.3">
                  <p:embed/>
                </p:oleObj>
              </mc:Choice>
              <mc:Fallback>
                <p:oleObj name="Equation" r:id="rId1" imgW="7099300" imgH="2286000" progId="Equation.3">
                  <p:embed/>
                  <p:pic>
                    <p:nvPicPr>
                      <p:cNvPr id="0" name="Object 3"/>
                      <p:cNvPicPr>
                        <a:picLocks noChangeAspect="1" noChangeArrowheads="1"/>
                      </p:cNvPicPr>
                      <p:nvPr/>
                    </p:nvPicPr>
                    <p:blipFill>
                      <a:blip r:embed="rId2"/>
                      <a:srcRect/>
                      <a:stretch>
                        <a:fillRect/>
                      </a:stretch>
                    </p:blipFill>
                    <p:spPr bwMode="auto">
                      <a:xfrm>
                        <a:off x="744220" y="2278380"/>
                        <a:ext cx="10012680" cy="3185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6872" name="Rectangle 8"/>
          <p:cNvSpPr>
            <a:spLocks noGrp="1" noChangeArrowheads="1"/>
          </p:cNvSpPr>
          <p:nvPr>
            <p:ph type="title"/>
          </p:nvPr>
        </p:nvSpPr>
        <p:spPr>
          <a:xfrm>
            <a:off x="241300" y="1095375"/>
            <a:ext cx="10515600" cy="1325563"/>
          </a:xfrm>
        </p:spPr>
        <p:txBody>
          <a:bodyPr/>
          <a:lstStyle/>
          <a:p>
            <a:r>
              <a:rPr lang="en-US" altLang="zh-CN" sz="2800" dirty="0">
                <a:solidFill>
                  <a:schemeClr val="tx1"/>
                </a:solidFill>
                <a:latin typeface="黑体" panose="02010609060101010101" charset="-122"/>
                <a:ea typeface="黑体" panose="02010609060101010101" charset="-122"/>
                <a:cs typeface="黑体" panose="02010609060101010101" charset="-122"/>
              </a:rPr>
              <a:t>1.</a:t>
            </a:r>
            <a:r>
              <a:rPr lang="en-US" altLang="zh-CN" sz="2800" dirty="0">
                <a:solidFill>
                  <a:srgbClr val="FF0000"/>
                </a:solidFill>
                <a:latin typeface="黑体" panose="02010609060101010101" charset="-122"/>
                <a:ea typeface="黑体" panose="02010609060101010101" charset="-122"/>
                <a:cs typeface="黑体" panose="02010609060101010101" charset="-122"/>
              </a:rPr>
              <a:t> </a:t>
            </a:r>
            <a:r>
              <a:rPr lang="zh-CN" altLang="en-US" sz="2800" dirty="0">
                <a:solidFill>
                  <a:srgbClr val="FF0000"/>
                </a:solidFill>
                <a:latin typeface="黑体" panose="02010609060101010101" charset="-122"/>
                <a:ea typeface="黑体" panose="02010609060101010101" charset="-122"/>
                <a:cs typeface="黑体" panose="02010609060101010101" charset="-122"/>
              </a:rPr>
              <a:t>特征值</a:t>
            </a:r>
            <a:r>
              <a:rPr lang="zh-CN" altLang="en-US" sz="2800" dirty="0">
                <a:solidFill>
                  <a:schemeClr val="tx1"/>
                </a:solidFill>
                <a:latin typeface="黑体" panose="02010609060101010101" charset="-122"/>
                <a:ea typeface="黑体" panose="02010609060101010101" charset="-122"/>
                <a:cs typeface="黑体" panose="02010609060101010101" charset="-122"/>
              </a:rPr>
              <a:t>的相关性质：</a:t>
            </a:r>
            <a:endParaRPr lang="zh-CN" altLang="en-US" sz="2800" dirty="0">
              <a:solidFill>
                <a:schemeClr val="tx1"/>
              </a:solidFill>
              <a:latin typeface="黑体" panose="02010609060101010101" charset="-122"/>
              <a:ea typeface="黑体" panose="02010609060101010101" charset="-122"/>
              <a:cs typeface="黑体" panose="02010609060101010101" charset="-122"/>
            </a:endParaRPr>
          </a:p>
        </p:txBody>
      </p:sp>
      <p:sp>
        <p:nvSpPr>
          <p:cNvPr id="36874" name="Rectangle 10">
            <a:hlinkClick r:id="rId3" action="ppaction://hlinksldjump"/>
          </p:cNvPr>
          <p:cNvSpPr>
            <a:spLocks noChangeArrowheads="1"/>
          </p:cNvSpPr>
          <p:nvPr/>
        </p:nvSpPr>
        <p:spPr bwMode="auto">
          <a:xfrm>
            <a:off x="9696450" y="6286500"/>
            <a:ext cx="6858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2" name="矩形 1"/>
          <p:cNvSpPr/>
          <p:nvPr/>
        </p:nvSpPr>
        <p:spPr>
          <a:xfrm>
            <a:off x="314325" y="374650"/>
            <a:ext cx="984250" cy="666750"/>
          </a:xfrm>
          <a:prstGeom prst="rect">
            <a:avLst/>
          </a:prstGeom>
          <a:solidFill>
            <a:schemeClr val="accent1">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a:latin typeface="黑体" panose="02010609060101010101" charset="-122"/>
                <a:ea typeface="黑体" panose="02010609060101010101" charset="-122"/>
              </a:rPr>
              <a:t>性质</a:t>
            </a:r>
            <a:endParaRPr lang="zh-CN" altLang="en-US" sz="2800">
              <a:latin typeface="黑体" panose="02010609060101010101" charset="-122"/>
              <a:ea typeface="黑体" panose="02010609060101010101" charset="-122"/>
            </a:endParaRPr>
          </a:p>
        </p:txBody>
      </p:sp>
      <p:pic>
        <p:nvPicPr>
          <p:cNvPr id="32" name="图片 31"/>
          <p:cNvPicPr>
            <a:picLocks noChangeAspect="1"/>
          </p:cNvPicPr>
          <p:nvPr/>
        </p:nvPicPr>
        <p:blipFill>
          <a:blip r:embed="rId4" cstate="hqprint"/>
          <a:stretch>
            <a:fillRect/>
          </a:stretch>
        </p:blipFill>
        <p:spPr>
          <a:xfrm>
            <a:off x="10082670" y="362586"/>
            <a:ext cx="1586897" cy="440804"/>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1" name="Text Box 3"/>
          <p:cNvSpPr txBox="1">
            <a:spLocks noChangeArrowheads="1"/>
          </p:cNvSpPr>
          <p:nvPr/>
        </p:nvSpPr>
        <p:spPr bwMode="auto">
          <a:xfrm>
            <a:off x="271781" y="1556385"/>
            <a:ext cx="202057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chemeClr val="tx1"/>
                </a:solidFill>
                <a:latin typeface="黑体" panose="02010609060101010101" charset="-122"/>
                <a:ea typeface="黑体" panose="02010609060101010101" charset="-122"/>
                <a:cs typeface="黑体" panose="02010609060101010101" charset="-122"/>
              </a:rPr>
              <a:t>（</a:t>
            </a:r>
            <a:r>
              <a:rPr lang="en-US" altLang="zh-CN" sz="2400" b="1">
                <a:solidFill>
                  <a:schemeClr val="tx1"/>
                </a:solidFill>
                <a:latin typeface="黑体" panose="02010609060101010101" charset="-122"/>
                <a:ea typeface="黑体" panose="02010609060101010101" charset="-122"/>
                <a:cs typeface="黑体" panose="02010609060101010101" charset="-122"/>
              </a:rPr>
              <a:t>1</a:t>
            </a:r>
            <a:r>
              <a:rPr lang="zh-CN" altLang="en-US" sz="2400" b="1">
                <a:solidFill>
                  <a:schemeClr val="tx1"/>
                </a:solidFill>
                <a:latin typeface="黑体" panose="02010609060101010101" charset="-122"/>
                <a:ea typeface="黑体" panose="02010609060101010101" charset="-122"/>
                <a:cs typeface="黑体" panose="02010609060101010101" charset="-122"/>
              </a:rPr>
              <a:t>）定理</a:t>
            </a:r>
            <a:r>
              <a:rPr lang="en-US" altLang="zh-CN" sz="2400" b="1">
                <a:solidFill>
                  <a:schemeClr val="tx1"/>
                </a:solidFill>
                <a:latin typeface="黑体" panose="02010609060101010101" charset="-122"/>
                <a:ea typeface="黑体" panose="02010609060101010101" charset="-122"/>
                <a:cs typeface="黑体" panose="02010609060101010101" charset="-122"/>
              </a:rPr>
              <a:t>1</a:t>
            </a:r>
            <a:r>
              <a:rPr lang="zh-CN" altLang="en-US" sz="2400" b="1">
                <a:solidFill>
                  <a:schemeClr val="tx1"/>
                </a:solidFill>
                <a:latin typeface="黑体" panose="02010609060101010101" charset="-122"/>
                <a:ea typeface="黑体" panose="02010609060101010101" charset="-122"/>
                <a:cs typeface="黑体" panose="02010609060101010101" charset="-122"/>
              </a:rPr>
              <a:t>：</a:t>
            </a:r>
            <a:endParaRPr lang="zh-CN" altLang="en-US" sz="2400" b="1">
              <a:solidFill>
                <a:schemeClr val="tx1"/>
              </a:solidFill>
              <a:latin typeface="黑体" panose="02010609060101010101" charset="-122"/>
              <a:ea typeface="黑体" panose="02010609060101010101" charset="-122"/>
              <a:cs typeface="黑体" panose="02010609060101010101" charset="-122"/>
            </a:endParaRPr>
          </a:p>
        </p:txBody>
      </p:sp>
      <p:graphicFrame>
        <p:nvGraphicFramePr>
          <p:cNvPr id="37892" name="Object 4"/>
          <p:cNvGraphicFramePr>
            <a:graphicFrameLocks noChangeAspect="1"/>
          </p:cNvGraphicFramePr>
          <p:nvPr/>
        </p:nvGraphicFramePr>
        <p:xfrm>
          <a:off x="2101850" y="1670685"/>
          <a:ext cx="7512050" cy="1467485"/>
        </p:xfrm>
        <a:graphic>
          <a:graphicData uri="http://schemas.openxmlformats.org/presentationml/2006/ole">
            <mc:AlternateContent xmlns:mc="http://schemas.openxmlformats.org/markup-compatibility/2006">
              <mc:Choice xmlns:v="urn:schemas-microsoft-com:vml" Requires="v">
                <p:oleObj spid="_x0000_s14394" name="Equation" r:id="rId1" imgW="5613400" imgH="1130300" progId="Equation.3">
                  <p:embed/>
                </p:oleObj>
              </mc:Choice>
              <mc:Fallback>
                <p:oleObj name="Equation" r:id="rId1" imgW="5613400" imgH="1130300" progId="Equation.3">
                  <p:embed/>
                  <p:pic>
                    <p:nvPicPr>
                      <p:cNvPr id="0" name="Object 4"/>
                      <p:cNvPicPr>
                        <a:picLocks noChangeAspect="1" noChangeArrowheads="1"/>
                      </p:cNvPicPr>
                      <p:nvPr/>
                    </p:nvPicPr>
                    <p:blipFill>
                      <a:blip r:embed="rId2"/>
                      <a:srcRect/>
                      <a:stretch>
                        <a:fillRect/>
                      </a:stretch>
                    </p:blipFill>
                    <p:spPr bwMode="auto">
                      <a:xfrm>
                        <a:off x="2101850" y="1670685"/>
                        <a:ext cx="7512050" cy="14674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7893" name="Text Box 5"/>
          <p:cNvSpPr txBox="1">
            <a:spLocks noChangeArrowheads="1"/>
          </p:cNvSpPr>
          <p:nvPr/>
        </p:nvSpPr>
        <p:spPr bwMode="auto">
          <a:xfrm>
            <a:off x="2101850" y="4134485"/>
            <a:ext cx="7513320" cy="82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dirty="0">
                <a:latin typeface="宋体" panose="02010600030101010101" pitchFamily="2" charset="-122"/>
                <a:ea typeface="宋体" panose="02010600030101010101" pitchFamily="2" charset="-122"/>
              </a:rPr>
              <a:t>属于同一个特征值的特征向量的非零线性组合仍是属于这个特征值的特征向量。</a:t>
            </a:r>
            <a:endParaRPr lang="en-US" altLang="zh-CN" sz="2400" dirty="0">
              <a:latin typeface="宋体" panose="02010600030101010101" pitchFamily="2" charset="-122"/>
              <a:ea typeface="宋体" panose="02010600030101010101" pitchFamily="2" charset="-122"/>
            </a:endParaRPr>
          </a:p>
        </p:txBody>
      </p:sp>
      <p:sp>
        <p:nvSpPr>
          <p:cNvPr id="36872" name="Rectangle 8"/>
          <p:cNvSpPr>
            <a:spLocks noGrp="1" noChangeArrowheads="1"/>
          </p:cNvSpPr>
          <p:nvPr>
            <p:ph type="title"/>
          </p:nvPr>
        </p:nvSpPr>
        <p:spPr>
          <a:xfrm>
            <a:off x="444500" y="280670"/>
            <a:ext cx="4838700" cy="1078230"/>
          </a:xfrm>
        </p:spPr>
        <p:txBody>
          <a:bodyPr/>
          <a:p>
            <a:r>
              <a:rPr lang="en-US" altLang="zh-CN" sz="2800" dirty="0">
                <a:solidFill>
                  <a:schemeClr val="tx1"/>
                </a:solidFill>
                <a:latin typeface="黑体" panose="02010609060101010101" charset="-122"/>
                <a:ea typeface="黑体" panose="02010609060101010101" charset="-122"/>
                <a:cs typeface="黑体" panose="02010609060101010101" charset="-122"/>
              </a:rPr>
              <a:t>2.</a:t>
            </a:r>
            <a:r>
              <a:rPr lang="en-US" altLang="zh-CN" sz="2800" dirty="0">
                <a:solidFill>
                  <a:srgbClr val="FF0000"/>
                </a:solidFill>
                <a:latin typeface="黑体" panose="02010609060101010101" charset="-122"/>
                <a:ea typeface="黑体" panose="02010609060101010101" charset="-122"/>
                <a:cs typeface="黑体" panose="02010609060101010101" charset="-122"/>
              </a:rPr>
              <a:t> </a:t>
            </a:r>
            <a:r>
              <a:rPr lang="zh-CN" altLang="en-US" sz="2800" dirty="0">
                <a:solidFill>
                  <a:srgbClr val="FF0000"/>
                </a:solidFill>
                <a:latin typeface="黑体" panose="02010609060101010101" charset="-122"/>
                <a:ea typeface="黑体" panose="02010609060101010101" charset="-122"/>
                <a:cs typeface="黑体" panose="02010609060101010101" charset="-122"/>
              </a:rPr>
              <a:t>特征向量</a:t>
            </a:r>
            <a:r>
              <a:rPr lang="zh-CN" altLang="en-US" sz="2800" dirty="0">
                <a:solidFill>
                  <a:schemeClr val="tx1"/>
                </a:solidFill>
                <a:latin typeface="黑体" panose="02010609060101010101" charset="-122"/>
                <a:ea typeface="黑体" panose="02010609060101010101" charset="-122"/>
                <a:cs typeface="黑体" panose="02010609060101010101" charset="-122"/>
              </a:rPr>
              <a:t>的相关性质：</a:t>
            </a:r>
            <a:endParaRPr lang="zh-CN" altLang="en-US" sz="2800" dirty="0">
              <a:solidFill>
                <a:schemeClr val="tx1"/>
              </a:solidFill>
              <a:latin typeface="黑体" panose="02010609060101010101" charset="-122"/>
              <a:ea typeface="黑体" panose="02010609060101010101" charset="-122"/>
              <a:cs typeface="黑体" panose="02010609060101010101" charset="-122"/>
            </a:endParaRPr>
          </a:p>
        </p:txBody>
      </p:sp>
      <p:sp>
        <p:nvSpPr>
          <p:cNvPr id="5" name="文本框 4"/>
          <p:cNvSpPr txBox="1"/>
          <p:nvPr/>
        </p:nvSpPr>
        <p:spPr>
          <a:xfrm>
            <a:off x="1993900" y="3199130"/>
            <a:ext cx="7416165" cy="460375"/>
          </a:xfrm>
          <a:prstGeom prst="rect">
            <a:avLst/>
          </a:prstGeom>
          <a:noFill/>
        </p:spPr>
        <p:txBody>
          <a:bodyPr wrap="square" rtlCol="0">
            <a:spAutoFit/>
          </a:bodyPr>
          <a:p>
            <a:r>
              <a:rPr lang="zh-CN" altLang="en-US" sz="2400">
                <a:solidFill>
                  <a:schemeClr val="tx1"/>
                </a:solidFill>
                <a:latin typeface="黑体" panose="02010609060101010101" charset="-122"/>
                <a:ea typeface="黑体" panose="02010609060101010101" charset="-122"/>
                <a:cs typeface="黑体" panose="02010609060101010101" charset="-122"/>
              </a:rPr>
              <a:t>即</a:t>
            </a:r>
            <a:r>
              <a:rPr lang="en-US" altLang="zh-CN" sz="2400">
                <a:solidFill>
                  <a:srgbClr val="FF0000"/>
                </a:solidFill>
                <a:latin typeface="黑体" panose="02010609060101010101" charset="-122"/>
                <a:ea typeface="黑体" panose="02010609060101010101" charset="-122"/>
                <a:cs typeface="黑体" panose="02010609060101010101" charset="-122"/>
              </a:rPr>
              <a:t>“</a:t>
            </a:r>
            <a:r>
              <a:rPr lang="zh-CN" altLang="en-US" sz="2400">
                <a:solidFill>
                  <a:srgbClr val="FF0000"/>
                </a:solidFill>
                <a:latin typeface="黑体" panose="02010609060101010101" charset="-122"/>
                <a:ea typeface="黑体" panose="02010609060101010101" charset="-122"/>
                <a:cs typeface="黑体" panose="02010609060101010101" charset="-122"/>
              </a:rPr>
              <a:t>属于不同特征值的特征向量是线性无关的</a:t>
            </a:r>
            <a:r>
              <a:rPr lang="en-US" altLang="zh-CN" sz="2400">
                <a:solidFill>
                  <a:srgbClr val="FF0000"/>
                </a:solidFill>
                <a:latin typeface="黑体" panose="02010609060101010101" charset="-122"/>
                <a:ea typeface="黑体" panose="02010609060101010101" charset="-122"/>
                <a:cs typeface="黑体" panose="02010609060101010101" charset="-122"/>
              </a:rPr>
              <a:t>”</a:t>
            </a:r>
            <a:endParaRPr lang="en-US" altLang="zh-CN" sz="2400">
              <a:solidFill>
                <a:srgbClr val="FF0000"/>
              </a:solidFill>
              <a:latin typeface="黑体" panose="02010609060101010101" charset="-122"/>
              <a:ea typeface="黑体" panose="02010609060101010101" charset="-122"/>
              <a:cs typeface="黑体" panose="02010609060101010101" charset="-122"/>
            </a:endParaRPr>
          </a:p>
        </p:txBody>
      </p:sp>
      <p:sp>
        <p:nvSpPr>
          <p:cNvPr id="8" name="Text Box 3"/>
          <p:cNvSpPr txBox="1">
            <a:spLocks noChangeArrowheads="1"/>
          </p:cNvSpPr>
          <p:nvPr/>
        </p:nvSpPr>
        <p:spPr bwMode="auto">
          <a:xfrm>
            <a:off x="271781" y="4134485"/>
            <a:ext cx="202057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lang="zh-CN" altLang="en-US" sz="2400" b="1">
                <a:solidFill>
                  <a:schemeClr val="tx1"/>
                </a:solidFill>
                <a:latin typeface="黑体" panose="02010609060101010101" charset="-122"/>
                <a:ea typeface="黑体" panose="02010609060101010101" charset="-122"/>
                <a:cs typeface="黑体" panose="02010609060101010101" charset="-122"/>
              </a:rPr>
              <a:t>（</a:t>
            </a:r>
            <a:r>
              <a:rPr lang="en-US" altLang="zh-CN" sz="2400" b="1">
                <a:solidFill>
                  <a:schemeClr val="tx1"/>
                </a:solidFill>
                <a:latin typeface="黑体" panose="02010609060101010101" charset="-122"/>
                <a:ea typeface="黑体" panose="02010609060101010101" charset="-122"/>
                <a:cs typeface="黑体" panose="02010609060101010101" charset="-122"/>
              </a:rPr>
              <a:t>2</a:t>
            </a:r>
            <a:r>
              <a:rPr lang="zh-CN" altLang="en-US" sz="2400" b="1">
                <a:solidFill>
                  <a:schemeClr val="tx1"/>
                </a:solidFill>
                <a:latin typeface="黑体" panose="02010609060101010101" charset="-122"/>
                <a:ea typeface="黑体" panose="02010609060101010101" charset="-122"/>
                <a:cs typeface="黑体" panose="02010609060101010101" charset="-122"/>
              </a:rPr>
              <a:t>）定理</a:t>
            </a:r>
            <a:r>
              <a:rPr lang="en-US" altLang="zh-CN" sz="2400" b="1">
                <a:solidFill>
                  <a:schemeClr val="tx1"/>
                </a:solidFill>
                <a:latin typeface="黑体" panose="02010609060101010101" charset="-122"/>
                <a:ea typeface="黑体" panose="02010609060101010101" charset="-122"/>
                <a:cs typeface="黑体" panose="02010609060101010101" charset="-122"/>
              </a:rPr>
              <a:t>2</a:t>
            </a:r>
            <a:r>
              <a:rPr lang="zh-CN" altLang="en-US" sz="2400" b="1">
                <a:solidFill>
                  <a:schemeClr val="tx1"/>
                </a:solidFill>
                <a:latin typeface="黑体" panose="02010609060101010101" charset="-122"/>
                <a:ea typeface="黑体" panose="02010609060101010101" charset="-122"/>
                <a:cs typeface="黑体" panose="02010609060101010101" charset="-122"/>
              </a:rPr>
              <a:t>：</a:t>
            </a:r>
            <a:endParaRPr lang="zh-CN" altLang="en-US" sz="2400" b="1">
              <a:solidFill>
                <a:schemeClr val="tx1"/>
              </a:solidFill>
              <a:latin typeface="黑体" panose="02010609060101010101" charset="-122"/>
              <a:ea typeface="黑体" panose="02010609060101010101" charset="-122"/>
              <a:cs typeface="黑体" panose="02010609060101010101" charset="-122"/>
            </a:endParaRPr>
          </a:p>
        </p:txBody>
      </p:sp>
      <p:pic>
        <p:nvPicPr>
          <p:cNvPr id="32" name="图片 31"/>
          <p:cNvPicPr>
            <a:picLocks noChangeAspect="1"/>
          </p:cNvPicPr>
          <p:nvPr/>
        </p:nvPicPr>
        <p:blipFill>
          <a:blip r:embed="rId3" cstate="hqprint"/>
          <a:stretch>
            <a:fillRect/>
          </a:stretch>
        </p:blipFill>
        <p:spPr>
          <a:xfrm>
            <a:off x="10082670" y="362586"/>
            <a:ext cx="1586897" cy="440804"/>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3" name="Text Box 5"/>
          <p:cNvSpPr txBox="1">
            <a:spLocks noChangeArrowheads="1"/>
          </p:cNvSpPr>
          <p:nvPr/>
        </p:nvSpPr>
        <p:spPr bwMode="auto">
          <a:xfrm>
            <a:off x="863600" y="3938270"/>
            <a:ext cx="10981690" cy="82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b="1" dirty="0">
                <a:solidFill>
                  <a:srgbClr val="FF0000"/>
                </a:solidFill>
                <a:latin typeface="黑体" panose="02010609060101010101" charset="-122"/>
                <a:ea typeface="黑体" panose="02010609060101010101" charset="-122"/>
              </a:rPr>
              <a:t>第三步：</a:t>
            </a:r>
            <a:r>
              <a:rPr lang="zh-CN" altLang="en-US" sz="2400" b="1" dirty="0">
                <a:solidFill>
                  <a:schemeClr val="tx1"/>
                </a:solidFill>
                <a:latin typeface="黑体" panose="02010609060101010101" charset="-122"/>
                <a:ea typeface="黑体" panose="02010609060101010101" charset="-122"/>
              </a:rPr>
              <a:t>对</a:t>
            </a:r>
            <a:r>
              <a:rPr lang="zh-CN" altLang="en-US" sz="2400" b="1" dirty="0">
                <a:latin typeface="黑体" panose="02010609060101010101" charset="-122"/>
                <a:ea typeface="黑体" panose="02010609060101010101" charset="-122"/>
              </a:rPr>
              <a:t>每一个特征值</a:t>
            </a:r>
            <a:r>
              <a:rPr lang="en-US" altLang="zh-CN" sz="2400" b="1" dirty="0">
                <a:latin typeface="黑体" panose="02010609060101010101" charset="-122"/>
                <a:ea typeface="黑体" panose="02010609060101010101" charset="-122"/>
              </a:rPr>
              <a:t>   </a:t>
            </a:r>
            <a:r>
              <a:rPr lang="zh-CN" altLang="en-US" sz="2400" b="1" dirty="0">
                <a:latin typeface="黑体" panose="02010609060101010101" charset="-122"/>
                <a:ea typeface="黑体" panose="02010609060101010101" charset="-122"/>
              </a:rPr>
              <a:t>，都将其代入相应的齐次线性方程组：</a:t>
            </a:r>
            <a:r>
              <a:rPr lang="en-US" altLang="zh-CN" sz="2400" b="1" dirty="0">
                <a:latin typeface="黑体" panose="02010609060101010101" charset="-122"/>
                <a:ea typeface="黑体" panose="02010609060101010101" charset="-122"/>
              </a:rPr>
              <a:t>           </a:t>
            </a:r>
            <a:r>
              <a:rPr lang="zh-CN" altLang="en-US" sz="2400" b="1" dirty="0">
                <a:latin typeface="黑体" panose="02010609060101010101" charset="-122"/>
                <a:ea typeface="黑体" panose="02010609060101010101" charset="-122"/>
              </a:rPr>
              <a:t>，</a:t>
            </a:r>
            <a:endParaRPr lang="zh-CN" altLang="en-US" sz="2400" b="1" dirty="0">
              <a:latin typeface="黑体" panose="02010609060101010101" charset="-122"/>
              <a:ea typeface="黑体" panose="02010609060101010101" charset="-122"/>
            </a:endParaRPr>
          </a:p>
          <a:p>
            <a:r>
              <a:rPr lang="en-US" altLang="zh-CN" sz="2400" b="1" dirty="0">
                <a:latin typeface="黑体" panose="02010609060101010101" charset="-122"/>
                <a:ea typeface="黑体" panose="02010609060101010101" charset="-122"/>
              </a:rPr>
              <a:t>        </a:t>
            </a:r>
            <a:r>
              <a:rPr lang="zh-CN" altLang="en-US" sz="2400" b="1" dirty="0">
                <a:latin typeface="黑体" panose="02010609060101010101" charset="-122"/>
                <a:ea typeface="黑体" panose="02010609060101010101" charset="-122"/>
              </a:rPr>
              <a:t>求出</a:t>
            </a:r>
            <a:r>
              <a:rPr lang="zh-CN" altLang="en-US" sz="2400" b="1" dirty="0">
                <a:latin typeface="黑体" panose="02010609060101010101" charset="-122"/>
                <a:ea typeface="黑体" panose="02010609060101010101" charset="-122"/>
              </a:rPr>
              <a:t>对应的基础解系，即得该特征值的特征向量。</a:t>
            </a:r>
            <a:endParaRPr lang="zh-CN" altLang="en-US" sz="2400" b="1" dirty="0">
              <a:latin typeface="黑体" panose="02010609060101010101" charset="-122"/>
              <a:ea typeface="黑体" panose="02010609060101010101" charset="-122"/>
            </a:endParaRPr>
          </a:p>
        </p:txBody>
      </p:sp>
      <p:sp>
        <p:nvSpPr>
          <p:cNvPr id="63500" name="Rectangle 12"/>
          <p:cNvSpPr>
            <a:spLocks noGrp="1" noChangeArrowheads="1"/>
          </p:cNvSpPr>
          <p:nvPr>
            <p:ph type="title"/>
          </p:nvPr>
        </p:nvSpPr>
        <p:spPr>
          <a:xfrm>
            <a:off x="805815" y="1156335"/>
            <a:ext cx="4794885" cy="1325880"/>
          </a:xfrm>
        </p:spPr>
        <p:txBody>
          <a:bodyPr/>
          <a:lstStyle/>
          <a:p>
            <a:r>
              <a:rPr lang="en-US" altLang="zh-CN" sz="2400" b="1">
                <a:latin typeface="黑体" panose="02010609060101010101" charset="-122"/>
                <a:ea typeface="黑体" panose="02010609060101010101" charset="-122"/>
                <a:cs typeface="黑体" panose="02010609060101010101" charset="-122"/>
              </a:rPr>
              <a:t> </a:t>
            </a:r>
            <a:r>
              <a:rPr lang="zh-CN" altLang="en-US" sz="2400" b="1">
                <a:latin typeface="黑体" panose="02010609060101010101" charset="-122"/>
                <a:ea typeface="黑体" panose="02010609060101010101" charset="-122"/>
                <a:cs typeface="黑体" panose="02010609060101010101" charset="-122"/>
              </a:rPr>
              <a:t>特征值与特征向量的求解步骤：</a:t>
            </a:r>
            <a:endParaRPr lang="zh-CN" altLang="en-US" sz="2400" b="1">
              <a:latin typeface="黑体" panose="02010609060101010101" charset="-122"/>
              <a:ea typeface="黑体" panose="02010609060101010101" charset="-122"/>
              <a:cs typeface="黑体" panose="02010609060101010101" charset="-122"/>
            </a:endParaRPr>
          </a:p>
        </p:txBody>
      </p:sp>
      <p:sp>
        <p:nvSpPr>
          <p:cNvPr id="63502" name="Rectangle 14">
            <a:hlinkClick r:id="" action="ppaction://noaction"/>
          </p:cNvPr>
          <p:cNvSpPr>
            <a:spLocks noChangeArrowheads="1"/>
          </p:cNvSpPr>
          <p:nvPr/>
        </p:nvSpPr>
        <p:spPr bwMode="auto">
          <a:xfrm>
            <a:off x="9696450" y="6286500"/>
            <a:ext cx="6858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3506" name="Group 18"/>
          <p:cNvGrpSpPr/>
          <p:nvPr/>
        </p:nvGrpSpPr>
        <p:grpSpPr bwMode="auto">
          <a:xfrm>
            <a:off x="863601" y="2482531"/>
            <a:ext cx="4822825" cy="522287"/>
            <a:chOff x="504" y="1247"/>
            <a:chExt cx="3038" cy="329"/>
          </a:xfrm>
        </p:grpSpPr>
        <p:sp>
          <p:nvSpPr>
            <p:cNvPr id="63491" name="Text Box 3"/>
            <p:cNvSpPr txBox="1">
              <a:spLocks noChangeArrowheads="1"/>
            </p:cNvSpPr>
            <p:nvPr/>
          </p:nvSpPr>
          <p:spPr bwMode="auto">
            <a:xfrm>
              <a:off x="504" y="1247"/>
              <a:ext cx="3038"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FF0000"/>
                  </a:solidFill>
                  <a:latin typeface="黑体" panose="02010609060101010101" charset="-122"/>
                  <a:ea typeface="黑体" panose="02010609060101010101" charset="-122"/>
                </a:rPr>
                <a:t>第一步</a:t>
              </a:r>
              <a:r>
                <a:rPr lang="zh-CN" altLang="en-US" sz="2800" b="1" dirty="0">
                  <a:solidFill>
                    <a:srgbClr val="FF0000"/>
                  </a:solidFill>
                </a:rPr>
                <a:t>：</a:t>
              </a:r>
              <a:r>
                <a:rPr lang="zh-CN" altLang="en-US" sz="2400" b="1" dirty="0">
                  <a:latin typeface="黑体" panose="02010609060101010101" charset="-122"/>
                  <a:ea typeface="黑体" panose="02010609060101010101" charset="-122"/>
                </a:rPr>
                <a:t>计算</a:t>
              </a:r>
              <a:r>
                <a:rPr lang="zh-CN" altLang="en-US" sz="2400" b="1" dirty="0">
                  <a:latin typeface="黑体" panose="02010609060101010101" charset="-122"/>
                  <a:ea typeface="黑体" panose="02010609060101010101" charset="-122"/>
                </a:rPr>
                <a:t>矩阵　的特征多项式</a:t>
              </a:r>
              <a:endParaRPr lang="zh-CN" altLang="en-US" sz="2400" b="1" dirty="0">
                <a:latin typeface="黑体" panose="02010609060101010101" charset="-122"/>
                <a:ea typeface="黑体" panose="02010609060101010101" charset="-122"/>
              </a:endParaRPr>
            </a:p>
          </p:txBody>
        </p:sp>
        <p:graphicFrame>
          <p:nvGraphicFramePr>
            <p:cNvPr id="63503" name="Object 15"/>
            <p:cNvGraphicFramePr>
              <a:graphicFrameLocks noChangeAspect="1"/>
            </p:cNvGraphicFramePr>
            <p:nvPr/>
          </p:nvGraphicFramePr>
          <p:xfrm>
            <a:off x="2138" y="1303"/>
            <a:ext cx="184" cy="192"/>
          </p:xfrm>
          <a:graphic>
            <a:graphicData uri="http://schemas.openxmlformats.org/presentationml/2006/ole">
              <mc:AlternateContent xmlns:mc="http://schemas.openxmlformats.org/markup-compatibility/2006">
                <mc:Choice xmlns:v="urn:schemas-microsoft-com:vml" Requires="v">
                  <p:oleObj spid="_x0000_s19564" name="Equation" r:id="rId1" imgW="292100" imgH="304800" progId="Equation.3">
                    <p:embed/>
                  </p:oleObj>
                </mc:Choice>
                <mc:Fallback>
                  <p:oleObj name="Equation" r:id="rId1" imgW="292100" imgH="304800" progId="Equation.3">
                    <p:embed/>
                    <p:pic>
                      <p:nvPicPr>
                        <p:cNvPr id="0" name="Object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38" y="1303"/>
                          <a:ext cx="184"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3507" name="Group 19"/>
          <p:cNvGrpSpPr/>
          <p:nvPr/>
        </p:nvGrpSpPr>
        <p:grpSpPr bwMode="auto">
          <a:xfrm>
            <a:off x="863600" y="3275330"/>
            <a:ext cx="10793919" cy="460551"/>
            <a:chOff x="504" y="1769"/>
            <a:chExt cx="4990" cy="290"/>
          </a:xfrm>
        </p:grpSpPr>
        <p:sp>
          <p:nvSpPr>
            <p:cNvPr id="63492" name="Text Box 4"/>
            <p:cNvSpPr txBox="1">
              <a:spLocks noChangeArrowheads="1"/>
            </p:cNvSpPr>
            <p:nvPr/>
          </p:nvSpPr>
          <p:spPr bwMode="auto">
            <a:xfrm>
              <a:off x="504" y="1769"/>
              <a:ext cx="4990"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buClrTx/>
                <a:buSzTx/>
                <a:buFontTx/>
              </a:pPr>
              <a:r>
                <a:rPr lang="zh-CN" altLang="en-US" sz="2400" b="1" dirty="0">
                  <a:solidFill>
                    <a:srgbClr val="FF0000"/>
                  </a:solidFill>
                  <a:latin typeface="黑体" panose="02010609060101010101" charset="-122"/>
                  <a:ea typeface="黑体" panose="02010609060101010101" charset="-122"/>
                  <a:sym typeface="+mn-ea"/>
                </a:rPr>
                <a:t>第</a:t>
              </a:r>
              <a:r>
                <a:rPr lang="zh-CN" altLang="en-US" sz="2400" b="1" dirty="0">
                  <a:solidFill>
                    <a:srgbClr val="FF0000"/>
                  </a:solidFill>
                  <a:latin typeface="黑体" panose="02010609060101010101" charset="-122"/>
                  <a:ea typeface="黑体" panose="02010609060101010101" charset="-122"/>
                  <a:sym typeface="+mn-ea"/>
                </a:rPr>
                <a:t>二步</a:t>
              </a:r>
              <a:r>
                <a:rPr lang="zh-CN" altLang="en-US" sz="2400" b="1" dirty="0">
                  <a:solidFill>
                    <a:srgbClr val="FF0000"/>
                  </a:solidFill>
                  <a:sym typeface="+mn-ea"/>
                </a:rPr>
                <a:t>：</a:t>
              </a:r>
              <a:r>
                <a:rPr lang="zh-CN" altLang="en-US" sz="2400" b="1" dirty="0">
                  <a:solidFill>
                    <a:schemeClr val="tx1"/>
                  </a:solidFill>
                  <a:latin typeface="黑体" panose="02010609060101010101" charset="-122"/>
                  <a:ea typeface="黑体" panose="02010609060101010101" charset="-122"/>
                </a:rPr>
                <a:t>求出</a:t>
              </a:r>
              <a:r>
                <a:rPr lang="zh-CN" altLang="en-US" sz="2400" b="1" dirty="0">
                  <a:latin typeface="黑体" panose="02010609060101010101" charset="-122"/>
                  <a:ea typeface="黑体" panose="02010609060101010101" charset="-122"/>
                  <a:sym typeface="+mn-ea"/>
                </a:rPr>
                <a:t>特征多项式</a:t>
              </a:r>
              <a:r>
                <a:rPr lang="en-US" altLang="zh-CN" sz="2400" b="1" dirty="0">
                  <a:solidFill>
                    <a:schemeClr val="tx1"/>
                  </a:solidFill>
                  <a:latin typeface="黑体" panose="02010609060101010101" charset="-122"/>
                  <a:ea typeface="黑体" panose="02010609060101010101" charset="-122"/>
                </a:rPr>
                <a:t>             </a:t>
              </a:r>
              <a:r>
                <a:rPr lang="zh-CN" altLang="en-US" sz="2400" b="1" dirty="0">
                  <a:solidFill>
                    <a:schemeClr val="tx1"/>
                  </a:solidFill>
                  <a:latin typeface="黑体" panose="02010609060101010101" charset="-122"/>
                  <a:ea typeface="黑体" panose="02010609060101010101" charset="-122"/>
                </a:rPr>
                <a:t>的全部根，即得</a:t>
              </a:r>
              <a:r>
                <a:rPr lang="zh-CN" altLang="en-US" sz="2400" b="1" dirty="0">
                  <a:solidFill>
                    <a:schemeClr val="tx1"/>
                  </a:solidFill>
                  <a:latin typeface="黑体" panose="02010609060101010101" charset="-122"/>
                  <a:ea typeface="黑体" panose="02010609060101010101" charset="-122"/>
                </a:rPr>
                <a:t>矩阵　的全部特征值；</a:t>
              </a:r>
              <a:endParaRPr lang="zh-CN" altLang="en-US" sz="2400" b="1" dirty="0">
                <a:solidFill>
                  <a:schemeClr val="tx1"/>
                </a:solidFill>
                <a:latin typeface="黑体" panose="02010609060101010101" charset="-122"/>
                <a:ea typeface="黑体" panose="02010609060101010101" charset="-122"/>
              </a:endParaRPr>
            </a:p>
          </p:txBody>
        </p:sp>
        <p:graphicFrame>
          <p:nvGraphicFramePr>
            <p:cNvPr id="63505" name="Object 17"/>
            <p:cNvGraphicFramePr>
              <a:graphicFrameLocks noChangeAspect="1"/>
            </p:cNvGraphicFramePr>
            <p:nvPr/>
          </p:nvGraphicFramePr>
          <p:xfrm>
            <a:off x="4283" y="1800"/>
            <a:ext cx="184" cy="192"/>
          </p:xfrm>
          <a:graphic>
            <a:graphicData uri="http://schemas.openxmlformats.org/presentationml/2006/ole">
              <mc:AlternateContent xmlns:mc="http://schemas.openxmlformats.org/markup-compatibility/2006">
                <mc:Choice xmlns:v="urn:schemas-microsoft-com:vml" Requires="v">
                  <p:oleObj spid="_x0000_s19565" name="Equation" r:id="rId3" imgW="292100" imgH="304800" progId="Equation.3">
                    <p:embed/>
                  </p:oleObj>
                </mc:Choice>
                <mc:Fallback>
                  <p:oleObj name="Equation" r:id="rId3" imgW="292100" imgH="304800" progId="Equation.3">
                    <p:embed/>
                    <p:pic>
                      <p:nvPicPr>
                        <p:cNvPr id="0" name="Object 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3" y="1800"/>
                          <a:ext cx="184"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 name="矩形 1"/>
          <p:cNvSpPr/>
          <p:nvPr/>
        </p:nvSpPr>
        <p:spPr>
          <a:xfrm>
            <a:off x="314325" y="374650"/>
            <a:ext cx="984250" cy="666750"/>
          </a:xfrm>
          <a:prstGeom prst="rect">
            <a:avLst/>
          </a:prstGeom>
          <a:solidFill>
            <a:schemeClr val="accent1">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a:latin typeface="黑体" panose="02010609060101010101" charset="-122"/>
                <a:ea typeface="黑体" panose="02010609060101010101" charset="-122"/>
              </a:rPr>
              <a:t>求解</a:t>
            </a:r>
            <a:endParaRPr lang="zh-CN" altLang="en-US" sz="2800">
              <a:latin typeface="黑体" panose="02010609060101010101" charset="-122"/>
              <a:ea typeface="黑体" panose="02010609060101010101" charset="-122"/>
            </a:endParaRPr>
          </a:p>
        </p:txBody>
      </p:sp>
      <p:sp>
        <p:nvSpPr>
          <p:cNvPr id="3" name="十字星 2"/>
          <p:cNvSpPr/>
          <p:nvPr/>
        </p:nvSpPr>
        <p:spPr>
          <a:xfrm>
            <a:off x="520065" y="1616075"/>
            <a:ext cx="285750" cy="406400"/>
          </a:xfrm>
          <a:prstGeom prst="star4">
            <a:avLst>
              <a:gd name="adj" fmla="val 10937"/>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graphicFrame>
        <p:nvGraphicFramePr>
          <p:cNvPr id="4" name="对象 3"/>
          <p:cNvGraphicFramePr/>
          <p:nvPr/>
        </p:nvGraphicFramePr>
        <p:xfrm>
          <a:off x="5627370" y="2517775"/>
          <a:ext cx="1718945" cy="412115"/>
        </p:xfrm>
        <a:graphic>
          <a:graphicData uri="http://schemas.openxmlformats.org/presentationml/2006/ole">
            <mc:AlternateContent xmlns:mc="http://schemas.openxmlformats.org/markup-compatibility/2006">
              <mc:Choice xmlns:v="urn:schemas-microsoft-com:vml" Requires="v">
                <p:oleObj spid="_x0000_s5" name="" r:id="rId4" imgW="1282700" imgH="316865" progId="Equation.KSEE3">
                  <p:embed/>
                </p:oleObj>
              </mc:Choice>
              <mc:Fallback>
                <p:oleObj name="" r:id="rId4" imgW="1282700" imgH="316865" progId="Equation.KSEE3">
                  <p:embed/>
                  <p:pic>
                    <p:nvPicPr>
                      <p:cNvPr id="0" name="图片 4"/>
                      <p:cNvPicPr/>
                      <p:nvPr/>
                    </p:nvPicPr>
                    <p:blipFill>
                      <a:blip r:embed="rId5"/>
                      <a:stretch>
                        <a:fillRect/>
                      </a:stretch>
                    </p:blipFill>
                    <p:spPr>
                      <a:xfrm>
                        <a:off x="5627370" y="2517775"/>
                        <a:ext cx="1718945" cy="412115"/>
                      </a:xfrm>
                      <a:prstGeom prst="rect">
                        <a:avLst/>
                      </a:prstGeom>
                    </p:spPr>
                  </p:pic>
                </p:oleObj>
              </mc:Fallback>
            </mc:AlternateContent>
          </a:graphicData>
        </a:graphic>
      </p:graphicFrame>
      <p:graphicFrame>
        <p:nvGraphicFramePr>
          <p:cNvPr id="6" name="对象 5"/>
          <p:cNvGraphicFramePr/>
          <p:nvPr/>
        </p:nvGraphicFramePr>
        <p:xfrm>
          <a:off x="4404995" y="3324860"/>
          <a:ext cx="1911350" cy="405130"/>
        </p:xfrm>
        <a:graphic>
          <a:graphicData uri="http://schemas.openxmlformats.org/presentationml/2006/ole">
            <mc:AlternateContent xmlns:mc="http://schemas.openxmlformats.org/markup-compatibility/2006">
              <mc:Choice xmlns:v="urn:schemas-microsoft-com:vml" Requires="v">
                <p:oleObj spid="_x0000_s7" name="" r:id="rId6" imgW="1925320" imgH="429260" progId="Equation.KSEE3">
                  <p:embed/>
                </p:oleObj>
              </mc:Choice>
              <mc:Fallback>
                <p:oleObj name="" r:id="rId6" imgW="1925320" imgH="429260" progId="Equation.KSEE3">
                  <p:embed/>
                  <p:pic>
                    <p:nvPicPr>
                      <p:cNvPr id="0" name="图片 6"/>
                      <p:cNvPicPr/>
                      <p:nvPr/>
                    </p:nvPicPr>
                    <p:blipFill>
                      <a:blip r:embed="rId7"/>
                      <a:stretch>
                        <a:fillRect/>
                      </a:stretch>
                    </p:blipFill>
                    <p:spPr>
                      <a:xfrm>
                        <a:off x="4404995" y="3324860"/>
                        <a:ext cx="1911350" cy="405130"/>
                      </a:xfrm>
                      <a:prstGeom prst="rect">
                        <a:avLst/>
                      </a:prstGeom>
                    </p:spPr>
                  </p:pic>
                </p:oleObj>
              </mc:Fallback>
            </mc:AlternateContent>
          </a:graphicData>
        </a:graphic>
      </p:graphicFrame>
      <p:graphicFrame>
        <p:nvGraphicFramePr>
          <p:cNvPr id="8" name="对象 7"/>
          <p:cNvGraphicFramePr/>
          <p:nvPr/>
        </p:nvGraphicFramePr>
        <p:xfrm>
          <a:off x="4404995" y="3962400"/>
          <a:ext cx="339090" cy="419735"/>
        </p:xfrm>
        <a:graphic>
          <a:graphicData uri="http://schemas.openxmlformats.org/presentationml/2006/ole">
            <mc:AlternateContent xmlns:mc="http://schemas.openxmlformats.org/markup-compatibility/2006">
              <mc:Choice xmlns:v="urn:schemas-microsoft-com:vml" Requires="v">
                <p:oleObj spid="_x0000_s9" name="" r:id="rId8" imgW="368935" imgH="402590" progId="Equation.KSEE3">
                  <p:embed/>
                </p:oleObj>
              </mc:Choice>
              <mc:Fallback>
                <p:oleObj name="" r:id="rId8" imgW="368935" imgH="402590" progId="Equation.KSEE3">
                  <p:embed/>
                  <p:pic>
                    <p:nvPicPr>
                      <p:cNvPr id="0" name="图片 8"/>
                      <p:cNvPicPr/>
                      <p:nvPr/>
                    </p:nvPicPr>
                    <p:blipFill>
                      <a:blip r:embed="rId9"/>
                      <a:stretch>
                        <a:fillRect/>
                      </a:stretch>
                    </p:blipFill>
                    <p:spPr>
                      <a:xfrm>
                        <a:off x="4404995" y="3962400"/>
                        <a:ext cx="339090" cy="419735"/>
                      </a:xfrm>
                      <a:prstGeom prst="rect">
                        <a:avLst/>
                      </a:prstGeom>
                    </p:spPr>
                  </p:pic>
                </p:oleObj>
              </mc:Fallback>
            </mc:AlternateContent>
          </a:graphicData>
        </a:graphic>
      </p:graphicFrame>
      <p:graphicFrame>
        <p:nvGraphicFramePr>
          <p:cNvPr id="10" name="对象 9"/>
          <p:cNvGraphicFramePr/>
          <p:nvPr/>
        </p:nvGraphicFramePr>
        <p:xfrm>
          <a:off x="9765030" y="3935413"/>
          <a:ext cx="1875790" cy="490855"/>
        </p:xfrm>
        <a:graphic>
          <a:graphicData uri="http://schemas.openxmlformats.org/presentationml/2006/ole">
            <mc:AlternateContent xmlns:mc="http://schemas.openxmlformats.org/markup-compatibility/2006">
              <mc:Choice xmlns:v="urn:schemas-microsoft-com:vml" Requires="v">
                <p:oleObj spid="_x0000_s11" name="" r:id="rId10" imgW="1704340" imgH="402590" progId="Equation.KSEE3">
                  <p:embed/>
                </p:oleObj>
              </mc:Choice>
              <mc:Fallback>
                <p:oleObj name="" r:id="rId10" imgW="1704340" imgH="402590" progId="Equation.KSEE3">
                  <p:embed/>
                  <p:pic>
                    <p:nvPicPr>
                      <p:cNvPr id="0" name="图片 10"/>
                      <p:cNvPicPr/>
                      <p:nvPr/>
                    </p:nvPicPr>
                    <p:blipFill>
                      <a:blip r:embed="rId11"/>
                      <a:stretch>
                        <a:fillRect/>
                      </a:stretch>
                    </p:blipFill>
                    <p:spPr>
                      <a:xfrm>
                        <a:off x="9765030" y="3935413"/>
                        <a:ext cx="1875790" cy="490855"/>
                      </a:xfrm>
                      <a:prstGeom prst="rect">
                        <a:avLst/>
                      </a:prstGeom>
                    </p:spPr>
                  </p:pic>
                </p:oleObj>
              </mc:Fallback>
            </mc:AlternateContent>
          </a:graphicData>
        </a:graphic>
      </p:graphicFrame>
      <p:pic>
        <p:nvPicPr>
          <p:cNvPr id="32" name="图片 31"/>
          <p:cNvPicPr>
            <a:picLocks noChangeAspect="1"/>
          </p:cNvPicPr>
          <p:nvPr/>
        </p:nvPicPr>
        <p:blipFill>
          <a:blip r:embed="rId12" cstate="hqprint"/>
          <a:stretch>
            <a:fillRect/>
          </a:stretch>
        </p:blipFill>
        <p:spPr>
          <a:xfrm>
            <a:off x="10082670" y="362586"/>
            <a:ext cx="1586897" cy="44080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3506"/>
                                        </p:tgtEl>
                                        <p:attrNameLst>
                                          <p:attrName>style.visibility</p:attrName>
                                        </p:attrNameLst>
                                      </p:cBhvr>
                                      <p:to>
                                        <p:strVal val="visible"/>
                                      </p:to>
                                    </p:set>
                                    <p:animEffect transition="in" filter="wipe(left)">
                                      <p:cBhvr>
                                        <p:cTn id="7" dur="500"/>
                                        <p:tgtEl>
                                          <p:spTgt spid="6350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3507"/>
                                        </p:tgtEl>
                                        <p:attrNameLst>
                                          <p:attrName>style.visibility</p:attrName>
                                        </p:attrNameLst>
                                      </p:cBhvr>
                                      <p:to>
                                        <p:strVal val="visible"/>
                                      </p:to>
                                    </p:set>
                                    <p:animEffect transition="in" filter="wipe(left)">
                                      <p:cBhvr>
                                        <p:cTn id="12" dur="500"/>
                                        <p:tgtEl>
                                          <p:spTgt spid="6350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3493"/>
                                        </p:tgtEl>
                                        <p:attrNameLst>
                                          <p:attrName>style.visibility</p:attrName>
                                        </p:attrNameLst>
                                      </p:cBhvr>
                                      <p:to>
                                        <p:strVal val="visible"/>
                                      </p:to>
                                    </p:set>
                                    <p:animEffect transition="in" filter="wipe(left)">
                                      <p:cBhvr>
                                        <p:cTn id="17" dur="500"/>
                                        <p:tgtEl>
                                          <p:spTgt spid="63493"/>
                                        </p:tgtEl>
                                      </p:cBhvr>
                                    </p:animEffect>
                                  </p:childTnLst>
                                </p:cTn>
                              </p:par>
                              <p:par>
                                <p:cTn id="18" presetID="1" presetClass="entr" presetSubtype="0" fill="hold" nodeType="withEffect">
                                  <p:stCondLst>
                                    <p:cond delay="0"/>
                                  </p:stCondLst>
                                  <p:childTnLst>
                                    <p:set>
                                      <p:cBhvr>
                                        <p:cTn id="19"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3" grpId="0" bldLvl="0" animBg="1" autoUpdateAnimBg="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4514" name="Object 2"/>
          <p:cNvGraphicFramePr>
            <a:graphicFrameLocks noChangeAspect="1"/>
          </p:cNvGraphicFramePr>
          <p:nvPr/>
        </p:nvGraphicFramePr>
        <p:xfrm>
          <a:off x="1418590" y="1145540"/>
          <a:ext cx="8451850" cy="1515110"/>
        </p:xfrm>
        <a:graphic>
          <a:graphicData uri="http://schemas.openxmlformats.org/presentationml/2006/ole">
            <mc:AlternateContent xmlns:mc="http://schemas.openxmlformats.org/markup-compatibility/2006">
              <mc:Choice xmlns:v="urn:schemas-microsoft-com:vml" Requires="v">
                <p:oleObj spid="_x0000_s20694" name="Equation" r:id="rId1" imgW="6235700" imgH="1117600" progId="Equation.3">
                  <p:embed/>
                </p:oleObj>
              </mc:Choice>
              <mc:Fallback>
                <p:oleObj name="Equation" r:id="rId1" imgW="6235700" imgH="1117600" progId="Equation.3">
                  <p:embed/>
                  <p:pic>
                    <p:nvPicPr>
                      <p:cNvPr id="0" name="Object 2"/>
                      <p:cNvPicPr>
                        <a:picLocks noChangeAspect="1" noChangeArrowheads="1"/>
                      </p:cNvPicPr>
                      <p:nvPr/>
                    </p:nvPicPr>
                    <p:blipFill>
                      <a:blip r:embed="rId2"/>
                      <a:srcRect/>
                      <a:stretch>
                        <a:fillRect/>
                      </a:stretch>
                    </p:blipFill>
                    <p:spPr bwMode="auto">
                      <a:xfrm>
                        <a:off x="1418590" y="1145540"/>
                        <a:ext cx="8451850" cy="1515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16" name="Object 4"/>
          <p:cNvGraphicFramePr>
            <a:graphicFrameLocks noChangeAspect="1"/>
          </p:cNvGraphicFramePr>
          <p:nvPr/>
        </p:nvGraphicFramePr>
        <p:xfrm>
          <a:off x="3002915" y="3557905"/>
          <a:ext cx="5526405" cy="1524635"/>
        </p:xfrm>
        <a:graphic>
          <a:graphicData uri="http://schemas.openxmlformats.org/presentationml/2006/ole">
            <mc:AlternateContent xmlns:mc="http://schemas.openxmlformats.org/markup-compatibility/2006">
              <mc:Choice xmlns:v="urn:schemas-microsoft-com:vml" Requires="v">
                <p:oleObj spid="_x0000_s20695" name="Equation" r:id="rId3" imgW="4051300" imgH="1117600" progId="Equation.3">
                  <p:embed/>
                </p:oleObj>
              </mc:Choice>
              <mc:Fallback>
                <p:oleObj name="Equation" r:id="rId3" imgW="4051300" imgH="1117600" progId="Equation.3">
                  <p:embed/>
                  <p:pic>
                    <p:nvPicPr>
                      <p:cNvPr id="0" name="Object 4"/>
                      <p:cNvPicPr>
                        <a:picLocks noChangeAspect="1" noChangeArrowheads="1"/>
                      </p:cNvPicPr>
                      <p:nvPr/>
                    </p:nvPicPr>
                    <p:blipFill>
                      <a:blip r:embed="rId4"/>
                      <a:srcRect/>
                      <a:stretch>
                        <a:fillRect/>
                      </a:stretch>
                    </p:blipFill>
                    <p:spPr bwMode="auto">
                      <a:xfrm>
                        <a:off x="3002915" y="3557905"/>
                        <a:ext cx="5526405" cy="15246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17" name="Object 5"/>
          <p:cNvGraphicFramePr>
            <a:graphicFrameLocks noChangeAspect="1"/>
          </p:cNvGraphicFramePr>
          <p:nvPr/>
        </p:nvGraphicFramePr>
        <p:xfrm>
          <a:off x="5715000" y="5280660"/>
          <a:ext cx="2222500" cy="452120"/>
        </p:xfrm>
        <a:graphic>
          <a:graphicData uri="http://schemas.openxmlformats.org/presentationml/2006/ole">
            <mc:AlternateContent xmlns:mc="http://schemas.openxmlformats.org/markup-compatibility/2006">
              <mc:Choice xmlns:v="urn:schemas-microsoft-com:vml" Requires="v">
                <p:oleObj spid="_x0000_s20696" name="Equation" r:id="rId5" imgW="1625600" imgH="330200" progId="Equation.3">
                  <p:embed/>
                </p:oleObj>
              </mc:Choice>
              <mc:Fallback>
                <p:oleObj name="Equation" r:id="rId5" imgW="1625600" imgH="330200" progId="Equation.3">
                  <p:embed/>
                  <p:pic>
                    <p:nvPicPr>
                      <p:cNvPr id="0" name="Object 5"/>
                      <p:cNvPicPr>
                        <a:picLocks noChangeAspect="1" noChangeArrowheads="1"/>
                      </p:cNvPicPr>
                      <p:nvPr/>
                    </p:nvPicPr>
                    <p:blipFill>
                      <a:blip r:embed="rId6"/>
                      <a:srcRect/>
                      <a:stretch>
                        <a:fillRect/>
                      </a:stretch>
                    </p:blipFill>
                    <p:spPr bwMode="auto">
                      <a:xfrm>
                        <a:off x="5715000" y="5280660"/>
                        <a:ext cx="2222500" cy="4521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4525" name="Rectangle 13">
            <a:hlinkClick r:id="" action="ppaction://noaction"/>
          </p:cNvPr>
          <p:cNvSpPr>
            <a:spLocks noChangeArrowheads="1"/>
          </p:cNvSpPr>
          <p:nvPr/>
        </p:nvSpPr>
        <p:spPr bwMode="auto">
          <a:xfrm>
            <a:off x="9696450" y="6286500"/>
            <a:ext cx="6858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4527" name="Group 15"/>
          <p:cNvGrpSpPr/>
          <p:nvPr/>
        </p:nvGrpSpPr>
        <p:grpSpPr bwMode="auto">
          <a:xfrm>
            <a:off x="1894841" y="2907345"/>
            <a:ext cx="5183188" cy="522287"/>
            <a:chOff x="540" y="1905"/>
            <a:chExt cx="3265" cy="329"/>
          </a:xfrm>
        </p:grpSpPr>
        <p:sp>
          <p:nvSpPr>
            <p:cNvPr id="64515" name="Text Box 3"/>
            <p:cNvSpPr txBox="1">
              <a:spLocks noChangeArrowheads="1"/>
            </p:cNvSpPr>
            <p:nvPr/>
          </p:nvSpPr>
          <p:spPr bwMode="auto">
            <a:xfrm>
              <a:off x="540" y="1905"/>
              <a:ext cx="3265"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800" b="1">
                  <a:solidFill>
                    <a:schemeClr val="tx1"/>
                  </a:solidFill>
                  <a:ea typeface="黑体" panose="02010609060101010101" charset="-122"/>
                </a:rPr>
                <a:t>解：</a:t>
              </a:r>
              <a:r>
                <a:rPr lang="zh-CN" altLang="en-US" sz="2400" b="1">
                  <a:solidFill>
                    <a:srgbClr val="FF0000"/>
                  </a:solidFill>
                  <a:latin typeface="黑体" panose="02010609060101010101" charset="-122"/>
                  <a:ea typeface="黑体" panose="02010609060101010101" charset="-122"/>
                </a:rPr>
                <a:t>第一步：计算　</a:t>
              </a:r>
              <a:r>
                <a:rPr lang="zh-CN" altLang="en-US" sz="2400" b="1">
                  <a:solidFill>
                    <a:schemeClr val="tx1"/>
                  </a:solidFill>
                  <a:latin typeface="黑体" panose="02010609060101010101" charset="-122"/>
                  <a:ea typeface="黑体" panose="02010609060101010101" charset="-122"/>
                </a:rPr>
                <a:t>的</a:t>
              </a:r>
              <a:r>
                <a:rPr lang="zh-CN" altLang="en-US" sz="2400" b="1">
                  <a:solidFill>
                    <a:srgbClr val="FF0000"/>
                  </a:solidFill>
                  <a:latin typeface="黑体" panose="02010609060101010101" charset="-122"/>
                  <a:ea typeface="黑体" panose="02010609060101010101" charset="-122"/>
                </a:rPr>
                <a:t>特征多项式；</a:t>
              </a:r>
              <a:endParaRPr lang="zh-CN" altLang="en-US" sz="2400" b="1">
                <a:solidFill>
                  <a:srgbClr val="FF0000"/>
                </a:solidFill>
                <a:latin typeface="黑体" panose="02010609060101010101" charset="-122"/>
                <a:ea typeface="黑体" panose="02010609060101010101" charset="-122"/>
              </a:endParaRPr>
            </a:p>
          </p:txBody>
        </p:sp>
        <p:graphicFrame>
          <p:nvGraphicFramePr>
            <p:cNvPr id="64526" name="Object 14"/>
            <p:cNvGraphicFramePr>
              <a:graphicFrameLocks noChangeAspect="1"/>
            </p:cNvGraphicFramePr>
            <p:nvPr/>
          </p:nvGraphicFramePr>
          <p:xfrm>
            <a:off x="2228" y="1997"/>
            <a:ext cx="136" cy="144"/>
          </p:xfrm>
          <a:graphic>
            <a:graphicData uri="http://schemas.openxmlformats.org/presentationml/2006/ole">
              <mc:AlternateContent xmlns:mc="http://schemas.openxmlformats.org/markup-compatibility/2006">
                <mc:Choice xmlns:v="urn:schemas-microsoft-com:vml" Requires="v">
                  <p:oleObj spid="_x0000_s20697" name="Equation" r:id="rId7" imgW="215900" imgH="228600" progId="Equation.3">
                    <p:embed/>
                  </p:oleObj>
                </mc:Choice>
                <mc:Fallback>
                  <p:oleObj name="Equation" r:id="rId7" imgW="215900" imgH="228600" progId="Equation.3">
                    <p:embed/>
                    <p:pic>
                      <p:nvPicPr>
                        <p:cNvPr id="0" name="Object 14"/>
                        <p:cNvPicPr>
                          <a:picLocks noChangeAspect="1" noChangeArrowheads="1"/>
                        </p:cNvPicPr>
                        <p:nvPr/>
                      </p:nvPicPr>
                      <p:blipFill>
                        <a:blip r:embed="rId8"/>
                        <a:srcRect/>
                        <a:stretch>
                          <a:fillRect/>
                        </a:stretch>
                      </p:blipFill>
                      <p:spPr bwMode="auto">
                        <a:xfrm>
                          <a:off x="2228" y="1997"/>
                          <a:ext cx="136" cy="1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2" name="矩形 1"/>
          <p:cNvSpPr/>
          <p:nvPr/>
        </p:nvSpPr>
        <p:spPr>
          <a:xfrm>
            <a:off x="314325" y="374650"/>
            <a:ext cx="984250" cy="666750"/>
          </a:xfrm>
          <a:prstGeom prst="rect">
            <a:avLst/>
          </a:prstGeom>
          <a:solidFill>
            <a:schemeClr val="accent1">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a:latin typeface="黑体" panose="02010609060101010101" charset="-122"/>
                <a:ea typeface="黑体" panose="02010609060101010101" charset="-122"/>
              </a:rPr>
              <a:t>例题</a:t>
            </a:r>
            <a:endParaRPr lang="zh-CN" altLang="en-US" sz="2800">
              <a:latin typeface="黑体" panose="02010609060101010101" charset="-122"/>
              <a:ea typeface="黑体" panose="02010609060101010101" charset="-122"/>
            </a:endParaRPr>
          </a:p>
        </p:txBody>
      </p:sp>
      <p:pic>
        <p:nvPicPr>
          <p:cNvPr id="32" name="图片 31"/>
          <p:cNvPicPr>
            <a:picLocks noChangeAspect="1"/>
          </p:cNvPicPr>
          <p:nvPr/>
        </p:nvPicPr>
        <p:blipFill>
          <a:blip r:embed="rId9" cstate="hqprint"/>
          <a:stretch>
            <a:fillRect/>
          </a:stretch>
        </p:blipFill>
        <p:spPr>
          <a:xfrm>
            <a:off x="10082670" y="362586"/>
            <a:ext cx="1586897" cy="44080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4527"/>
                                        </p:tgtEl>
                                        <p:attrNameLst>
                                          <p:attrName>style.visibility</p:attrName>
                                        </p:attrNameLst>
                                      </p:cBhvr>
                                      <p:to>
                                        <p:strVal val="visible"/>
                                      </p:to>
                                    </p:set>
                                    <p:animEffect transition="in" filter="wipe(left)">
                                      <p:cBhvr>
                                        <p:cTn id="7" dur="500"/>
                                        <p:tgtEl>
                                          <p:spTgt spid="6452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4516"/>
                                        </p:tgtEl>
                                        <p:attrNameLst>
                                          <p:attrName>style.visibility</p:attrName>
                                        </p:attrNameLst>
                                      </p:cBhvr>
                                      <p:to>
                                        <p:strVal val="visible"/>
                                      </p:to>
                                    </p:set>
                                    <p:animEffect transition="in" filter="wipe(left)">
                                      <p:cBhvr>
                                        <p:cTn id="12" dur="500"/>
                                        <p:tgtEl>
                                          <p:spTgt spid="645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4517"/>
                                        </p:tgtEl>
                                        <p:attrNameLst>
                                          <p:attrName>style.visibility</p:attrName>
                                        </p:attrNameLst>
                                      </p:cBhvr>
                                      <p:to>
                                        <p:strVal val="visible"/>
                                      </p:to>
                                    </p:set>
                                    <p:animEffect transition="in" filter="wipe(left)">
                                      <p:cBhvr>
                                        <p:cTn id="17" dur="500"/>
                                        <p:tgtEl>
                                          <p:spTgt spid="645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5540" name="Object 4"/>
          <p:cNvGraphicFramePr>
            <a:graphicFrameLocks noChangeAspect="1"/>
          </p:cNvGraphicFramePr>
          <p:nvPr/>
        </p:nvGraphicFramePr>
        <p:xfrm>
          <a:off x="1731645" y="1844040"/>
          <a:ext cx="8362950" cy="469265"/>
        </p:xfrm>
        <a:graphic>
          <a:graphicData uri="http://schemas.openxmlformats.org/presentationml/2006/ole">
            <mc:AlternateContent xmlns:mc="http://schemas.openxmlformats.org/markup-compatibility/2006">
              <mc:Choice xmlns:v="urn:schemas-microsoft-com:vml" Requires="v">
                <p:oleObj spid="_x0000_s21719" name="Equation" r:id="rId1" imgW="6337300" imgH="355600" progId="Equation.3">
                  <p:embed/>
                </p:oleObj>
              </mc:Choice>
              <mc:Fallback>
                <p:oleObj name="Equation" r:id="rId1" imgW="6337300" imgH="355600" progId="Equation.3">
                  <p:embed/>
                  <p:pic>
                    <p:nvPicPr>
                      <p:cNvPr id="0" name="Object 4"/>
                      <p:cNvPicPr>
                        <a:picLocks noChangeAspect="1" noChangeArrowheads="1"/>
                      </p:cNvPicPr>
                      <p:nvPr/>
                    </p:nvPicPr>
                    <p:blipFill>
                      <a:blip r:embed="rId2"/>
                      <a:srcRect/>
                      <a:stretch>
                        <a:fillRect/>
                      </a:stretch>
                    </p:blipFill>
                    <p:spPr bwMode="auto">
                      <a:xfrm>
                        <a:off x="1731645" y="1844040"/>
                        <a:ext cx="8362950" cy="4692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42" name="Object 6"/>
          <p:cNvGraphicFramePr>
            <a:graphicFrameLocks noChangeAspect="1"/>
          </p:cNvGraphicFramePr>
          <p:nvPr/>
        </p:nvGraphicFramePr>
        <p:xfrm>
          <a:off x="1691323" y="3359785"/>
          <a:ext cx="8951595" cy="474980"/>
        </p:xfrm>
        <a:graphic>
          <a:graphicData uri="http://schemas.openxmlformats.org/presentationml/2006/ole">
            <mc:AlternateContent xmlns:mc="http://schemas.openxmlformats.org/markup-compatibility/2006">
              <mc:Choice xmlns:v="urn:schemas-microsoft-com:vml" Requires="v">
                <p:oleObj spid="_x0000_s21720" name="Equation" r:id="rId3" imgW="6705600" imgH="355600" progId="Equation.3">
                  <p:embed/>
                </p:oleObj>
              </mc:Choice>
              <mc:Fallback>
                <p:oleObj name="Equation" r:id="rId3" imgW="6705600" imgH="355600" progId="Equation.3">
                  <p:embed/>
                  <p:pic>
                    <p:nvPicPr>
                      <p:cNvPr id="0" name="Object 6"/>
                      <p:cNvPicPr>
                        <a:picLocks noChangeAspect="1" noChangeArrowheads="1"/>
                      </p:cNvPicPr>
                      <p:nvPr/>
                    </p:nvPicPr>
                    <p:blipFill>
                      <a:blip r:embed="rId4"/>
                      <a:srcRect/>
                      <a:stretch>
                        <a:fillRect/>
                      </a:stretch>
                    </p:blipFill>
                    <p:spPr bwMode="auto">
                      <a:xfrm>
                        <a:off x="1691323" y="3359785"/>
                        <a:ext cx="8951595" cy="4749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5550" name="Rectangle 14">
            <a:hlinkClick r:id="" action="ppaction://noaction"/>
          </p:cNvPr>
          <p:cNvSpPr>
            <a:spLocks noChangeArrowheads="1"/>
          </p:cNvSpPr>
          <p:nvPr/>
        </p:nvSpPr>
        <p:spPr bwMode="auto">
          <a:xfrm>
            <a:off x="9696450" y="6286500"/>
            <a:ext cx="6858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pSp>
        <p:nvGrpSpPr>
          <p:cNvPr id="65552" name="Group 16"/>
          <p:cNvGrpSpPr/>
          <p:nvPr/>
        </p:nvGrpSpPr>
        <p:grpSpPr bwMode="auto">
          <a:xfrm>
            <a:off x="1025525" y="2713991"/>
            <a:ext cx="4467225" cy="460375"/>
            <a:chOff x="-314" y="1858"/>
            <a:chExt cx="2814" cy="290"/>
          </a:xfrm>
        </p:grpSpPr>
        <p:sp>
          <p:nvSpPr>
            <p:cNvPr id="65541" name="Text Box 5"/>
            <p:cNvSpPr txBox="1">
              <a:spLocks noChangeArrowheads="1"/>
            </p:cNvSpPr>
            <p:nvPr/>
          </p:nvSpPr>
          <p:spPr bwMode="auto">
            <a:xfrm>
              <a:off x="-314" y="1858"/>
              <a:ext cx="2814"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a:solidFill>
                    <a:srgbClr val="FF0000"/>
                  </a:solidFill>
                  <a:latin typeface="黑体" panose="02010609060101010101" charset="-122"/>
                  <a:ea typeface="黑体" panose="02010609060101010101" charset="-122"/>
                </a:rPr>
                <a:t>第三步：求出　的全部特征向量</a:t>
              </a:r>
              <a:endParaRPr lang="zh-CN" altLang="en-US" sz="2400" b="1">
                <a:solidFill>
                  <a:srgbClr val="FF0000"/>
                </a:solidFill>
                <a:latin typeface="黑体" panose="02010609060101010101" charset="-122"/>
                <a:ea typeface="黑体" panose="02010609060101010101" charset="-122"/>
              </a:endParaRPr>
            </a:p>
          </p:txBody>
        </p:sp>
        <p:graphicFrame>
          <p:nvGraphicFramePr>
            <p:cNvPr id="65551" name="Object 15"/>
            <p:cNvGraphicFramePr>
              <a:graphicFrameLocks noChangeAspect="1"/>
            </p:cNvGraphicFramePr>
            <p:nvPr/>
          </p:nvGraphicFramePr>
          <p:xfrm>
            <a:off x="888" y="1907"/>
            <a:ext cx="184" cy="192"/>
          </p:xfrm>
          <a:graphic>
            <a:graphicData uri="http://schemas.openxmlformats.org/presentationml/2006/ole">
              <mc:AlternateContent xmlns:mc="http://schemas.openxmlformats.org/markup-compatibility/2006">
                <mc:Choice xmlns:v="urn:schemas-microsoft-com:vml" Requires="v">
                  <p:oleObj spid="_x0000_s21721" name="Equation" r:id="rId5" imgW="292100" imgH="304800" progId="Equation.3">
                    <p:embed/>
                  </p:oleObj>
                </mc:Choice>
                <mc:Fallback>
                  <p:oleObj name="Equation" r:id="rId5" imgW="292100" imgH="304800"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88" y="1907"/>
                          <a:ext cx="184"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4515" name="Text Box 3"/>
          <p:cNvSpPr txBox="1">
            <a:spLocks noChangeArrowheads="1"/>
          </p:cNvSpPr>
          <p:nvPr/>
        </p:nvSpPr>
        <p:spPr bwMode="auto">
          <a:xfrm>
            <a:off x="1025525" y="1193165"/>
            <a:ext cx="891032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lang="zh-CN" altLang="en-US" sz="2400" b="1">
                <a:solidFill>
                  <a:srgbClr val="FF0000"/>
                </a:solidFill>
                <a:latin typeface="黑体" panose="02010609060101010101" charset="-122"/>
                <a:ea typeface="黑体" panose="02010609060101010101" charset="-122"/>
              </a:rPr>
              <a:t>第二步：求出特征多项式</a:t>
            </a:r>
            <a:r>
              <a:rPr lang="en-US" altLang="zh-CN" sz="2400" b="1">
                <a:solidFill>
                  <a:srgbClr val="FF0000"/>
                </a:solidFill>
                <a:latin typeface="黑体" panose="02010609060101010101" charset="-122"/>
                <a:ea typeface="黑体" panose="02010609060101010101" charset="-122"/>
              </a:rPr>
              <a:t>  </a:t>
            </a:r>
            <a:r>
              <a:rPr lang="zh-CN" altLang="en-US" sz="2400" b="1">
                <a:solidFill>
                  <a:srgbClr val="FF0000"/>
                </a:solidFill>
                <a:latin typeface="黑体" panose="02010609060101010101" charset="-122"/>
                <a:ea typeface="黑体" panose="02010609060101010101" charset="-122"/>
              </a:rPr>
              <a:t>　</a:t>
            </a:r>
            <a:r>
              <a:rPr lang="zh-CN" altLang="en-US" sz="2400" b="1">
                <a:solidFill>
                  <a:srgbClr val="FF0000"/>
                </a:solidFill>
                <a:latin typeface="黑体" panose="02010609060101010101" charset="-122"/>
                <a:ea typeface="黑体" panose="02010609060101010101" charset="-122"/>
              </a:rPr>
              <a:t>的全部根，即</a:t>
            </a:r>
            <a:r>
              <a:rPr lang="en-US" altLang="zh-CN" sz="2400" b="1">
                <a:solidFill>
                  <a:srgbClr val="FF0000"/>
                </a:solidFill>
                <a:latin typeface="黑体" panose="02010609060101010101" charset="-122"/>
                <a:ea typeface="黑体" panose="02010609060101010101" charset="-122"/>
              </a:rPr>
              <a:t>  </a:t>
            </a:r>
            <a:r>
              <a:rPr lang="zh-CN" altLang="en-US" sz="2400" b="1">
                <a:solidFill>
                  <a:srgbClr val="FF0000"/>
                </a:solidFill>
                <a:latin typeface="黑体" panose="02010609060101010101" charset="-122"/>
                <a:ea typeface="黑体" panose="02010609060101010101" charset="-122"/>
              </a:rPr>
              <a:t>的全部特征值；</a:t>
            </a:r>
            <a:r>
              <a:rPr lang="en-US" altLang="zh-CN" sz="2400" b="1">
                <a:solidFill>
                  <a:srgbClr val="FF0000"/>
                </a:solidFill>
                <a:latin typeface="黑体" panose="02010609060101010101" charset="-122"/>
                <a:ea typeface="黑体" panose="02010609060101010101" charset="-122"/>
              </a:rPr>
              <a:t>   </a:t>
            </a:r>
            <a:endParaRPr lang="en-US" altLang="zh-CN" sz="2400" b="1">
              <a:solidFill>
                <a:srgbClr val="FF0000"/>
              </a:solidFill>
              <a:latin typeface="黑体" panose="02010609060101010101" charset="-122"/>
              <a:ea typeface="黑体" panose="02010609060101010101" charset="-122"/>
            </a:endParaRPr>
          </a:p>
        </p:txBody>
      </p:sp>
      <p:graphicFrame>
        <p:nvGraphicFramePr>
          <p:cNvPr id="4" name="对象 3"/>
          <p:cNvGraphicFramePr/>
          <p:nvPr/>
        </p:nvGraphicFramePr>
        <p:xfrm>
          <a:off x="4556125" y="1290955"/>
          <a:ext cx="509270" cy="264795"/>
        </p:xfrm>
        <a:graphic>
          <a:graphicData uri="http://schemas.openxmlformats.org/presentationml/2006/ole">
            <mc:AlternateContent xmlns:mc="http://schemas.openxmlformats.org/markup-compatibility/2006">
              <mc:Choice xmlns:v="urn:schemas-microsoft-com:vml" Requires="v">
                <p:oleObj spid="_x0000_s5" name="" r:id="rId7" imgW="533400" imgH="283845" progId="Equation.KSEE3">
                  <p:embed/>
                </p:oleObj>
              </mc:Choice>
              <mc:Fallback>
                <p:oleObj name="" r:id="rId7" imgW="533400" imgH="283845" progId="Equation.KSEE3">
                  <p:embed/>
                  <p:pic>
                    <p:nvPicPr>
                      <p:cNvPr id="0" name="图片 4"/>
                      <p:cNvPicPr/>
                      <p:nvPr/>
                    </p:nvPicPr>
                    <p:blipFill>
                      <a:blip r:embed="rId8"/>
                      <a:stretch>
                        <a:fillRect/>
                      </a:stretch>
                    </p:blipFill>
                    <p:spPr>
                      <a:xfrm>
                        <a:off x="4556125" y="1290955"/>
                        <a:ext cx="509270" cy="264795"/>
                      </a:xfrm>
                      <a:prstGeom prst="rect">
                        <a:avLst/>
                      </a:prstGeom>
                    </p:spPr>
                  </p:pic>
                </p:oleObj>
              </mc:Fallback>
            </mc:AlternateContent>
          </a:graphicData>
        </a:graphic>
      </p:graphicFrame>
      <p:graphicFrame>
        <p:nvGraphicFramePr>
          <p:cNvPr id="6" name="对象 5"/>
          <p:cNvGraphicFramePr/>
          <p:nvPr/>
        </p:nvGraphicFramePr>
        <p:xfrm>
          <a:off x="6907530" y="1246823"/>
          <a:ext cx="345440" cy="353060"/>
        </p:xfrm>
        <a:graphic>
          <a:graphicData uri="http://schemas.openxmlformats.org/presentationml/2006/ole">
            <mc:AlternateContent xmlns:mc="http://schemas.openxmlformats.org/markup-compatibility/2006">
              <mc:Choice xmlns:v="urn:schemas-microsoft-com:vml" Requires="v">
                <p:oleObj spid="_x0000_s7" name="" r:id="rId9" imgW="273050" imgH="283845" progId="Equation.KSEE3">
                  <p:embed/>
                </p:oleObj>
              </mc:Choice>
              <mc:Fallback>
                <p:oleObj name="" r:id="rId9" imgW="273050" imgH="283845" progId="Equation.KSEE3">
                  <p:embed/>
                  <p:pic>
                    <p:nvPicPr>
                      <p:cNvPr id="0" name="图片 6"/>
                      <p:cNvPicPr/>
                      <p:nvPr/>
                    </p:nvPicPr>
                    <p:blipFill>
                      <a:blip r:embed="rId10"/>
                      <a:stretch>
                        <a:fillRect/>
                      </a:stretch>
                    </p:blipFill>
                    <p:spPr>
                      <a:xfrm>
                        <a:off x="6907530" y="1246823"/>
                        <a:ext cx="345440" cy="353060"/>
                      </a:xfrm>
                      <a:prstGeom prst="rect">
                        <a:avLst/>
                      </a:prstGeom>
                    </p:spPr>
                  </p:pic>
                </p:oleObj>
              </mc:Fallback>
            </mc:AlternateContent>
          </a:graphicData>
        </a:graphic>
      </p:graphicFrame>
      <p:graphicFrame>
        <p:nvGraphicFramePr>
          <p:cNvPr id="66562" name="Object 2"/>
          <p:cNvGraphicFramePr>
            <a:graphicFrameLocks noChangeAspect="1"/>
          </p:cNvGraphicFramePr>
          <p:nvPr/>
        </p:nvGraphicFramePr>
        <p:xfrm>
          <a:off x="4148455" y="3938905"/>
          <a:ext cx="3104515" cy="1553210"/>
        </p:xfrm>
        <a:graphic>
          <a:graphicData uri="http://schemas.openxmlformats.org/presentationml/2006/ole">
            <mc:AlternateContent xmlns:mc="http://schemas.openxmlformats.org/markup-compatibility/2006">
              <mc:Choice xmlns:v="urn:schemas-microsoft-com:vml" Requires="v">
                <p:oleObj spid="_x0000_s22689" name="Equation" r:id="rId11" imgW="2234565" imgH="1117600" progId="Equation.3">
                  <p:embed/>
                </p:oleObj>
              </mc:Choice>
              <mc:Fallback>
                <p:oleObj name="Equation" r:id="rId11" imgW="2234565" imgH="1117600" progId="Equation.3">
                  <p:embed/>
                  <p:pic>
                    <p:nvPicPr>
                      <p:cNvPr id="0" name="Object 2"/>
                      <p:cNvPicPr>
                        <a:picLocks noChangeAspect="1" noChangeArrowheads="1"/>
                      </p:cNvPicPr>
                      <p:nvPr/>
                    </p:nvPicPr>
                    <p:blipFill>
                      <a:blip r:embed="rId12"/>
                      <a:srcRect/>
                      <a:stretch>
                        <a:fillRect/>
                      </a:stretch>
                    </p:blipFill>
                    <p:spPr bwMode="auto">
                      <a:xfrm>
                        <a:off x="4148455" y="3938905"/>
                        <a:ext cx="3104515" cy="1553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3"/>
          <p:cNvGraphicFramePr>
            <a:graphicFrameLocks noChangeAspect="1"/>
          </p:cNvGraphicFramePr>
          <p:nvPr/>
        </p:nvGraphicFramePr>
        <p:xfrm>
          <a:off x="2165350" y="5638800"/>
          <a:ext cx="5087620" cy="403860"/>
        </p:xfrm>
        <a:graphic>
          <a:graphicData uri="http://schemas.openxmlformats.org/presentationml/2006/ole">
            <mc:AlternateContent xmlns:mc="http://schemas.openxmlformats.org/markup-compatibility/2006">
              <mc:Choice xmlns:v="urn:schemas-microsoft-com:vml" Requires="v">
                <p:oleObj spid="_x0000_s9" name="Equation" r:id="rId13" imgW="3834765" imgH="304800" progId="Equation.3">
                  <p:embed/>
                </p:oleObj>
              </mc:Choice>
              <mc:Fallback>
                <p:oleObj name="Equation" r:id="rId13" imgW="3834765" imgH="304800" progId="Equation.3">
                  <p:embed/>
                  <p:pic>
                    <p:nvPicPr>
                      <p:cNvPr id="0" name="Object 3"/>
                      <p:cNvPicPr>
                        <a:picLocks noChangeAspect="1" noChangeArrowheads="1"/>
                      </p:cNvPicPr>
                      <p:nvPr/>
                    </p:nvPicPr>
                    <p:blipFill>
                      <a:blip r:embed="rId14"/>
                      <a:srcRect/>
                      <a:stretch>
                        <a:fillRect/>
                      </a:stretch>
                    </p:blipFill>
                    <p:spPr bwMode="auto">
                      <a:xfrm>
                        <a:off x="2165350" y="5638800"/>
                        <a:ext cx="5087620" cy="4038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4"/>
          <p:cNvGraphicFramePr>
            <a:graphicFrameLocks noChangeAspect="1"/>
          </p:cNvGraphicFramePr>
          <p:nvPr/>
        </p:nvGraphicFramePr>
        <p:xfrm>
          <a:off x="1546860" y="6140450"/>
          <a:ext cx="8452485" cy="513715"/>
        </p:xfrm>
        <a:graphic>
          <a:graphicData uri="http://schemas.openxmlformats.org/presentationml/2006/ole">
            <mc:AlternateContent xmlns:mc="http://schemas.openxmlformats.org/markup-compatibility/2006">
              <mc:Choice xmlns:v="urn:schemas-microsoft-com:vml" Requires="v">
                <p:oleObj spid="_x0000_s11" name="Equation" r:id="rId15" imgW="5524500" imgH="355600" progId="Equation.3">
                  <p:embed/>
                </p:oleObj>
              </mc:Choice>
              <mc:Fallback>
                <p:oleObj name="Equation" r:id="rId15" imgW="5524500" imgH="355600" progId="Equation.3">
                  <p:embed/>
                  <p:pic>
                    <p:nvPicPr>
                      <p:cNvPr id="0" name="Object 4"/>
                      <p:cNvPicPr>
                        <a:picLocks noChangeAspect="1" noChangeArrowheads="1"/>
                      </p:cNvPicPr>
                      <p:nvPr/>
                    </p:nvPicPr>
                    <p:blipFill>
                      <a:blip r:embed="rId16"/>
                      <a:srcRect/>
                      <a:stretch>
                        <a:fillRect/>
                      </a:stretch>
                    </p:blipFill>
                    <p:spPr bwMode="auto">
                      <a:xfrm>
                        <a:off x="1546860" y="6140450"/>
                        <a:ext cx="8452485" cy="513715"/>
                      </a:xfrm>
                      <a:prstGeom prst="rect">
                        <a:avLst/>
                      </a:prstGeom>
                      <a:noFill/>
                      <a:ln>
                        <a:noFill/>
                      </a:ln>
                      <a:effectLst/>
                    </p:spPr>
                  </p:pic>
                </p:oleObj>
              </mc:Fallback>
            </mc:AlternateContent>
          </a:graphicData>
        </a:graphic>
      </p:graphicFrame>
      <mc:AlternateContent xmlns:mc="http://schemas.openxmlformats.org/markup-compatibility/2006">
        <mc:Choice xmlns:a14="http://schemas.microsoft.com/office/drawing/2010/main" Requires="a14">
          <p:sp>
            <p:nvSpPr>
              <p:cNvPr id="12" name="文本框 11"/>
              <p:cNvSpPr txBox="1"/>
              <p:nvPr/>
            </p:nvSpPr>
            <p:spPr>
              <a:xfrm>
                <a:off x="7091045" y="5594350"/>
                <a:ext cx="3003550" cy="546100"/>
              </a:xfrm>
              <a:prstGeom prst="rect">
                <a:avLst/>
              </a:prstGeom>
              <a:noFill/>
            </p:spPr>
            <p:txBody>
              <a:bodyPr wrap="square" rtlCol="0">
                <a:noAutofit/>
              </a:bodyPr>
              <a:p>
                <a14:m>
                  <m:oMathPara xmlns:m="http://schemas.openxmlformats.org/officeDocument/2006/math">
                    <m:oMathParaPr>
                      <m:jc m:val="centerGroup"/>
                    </m:oMathParaPr>
                    <m:oMath xmlns:m="http://schemas.openxmlformats.org/officeDocument/2006/math">
                      <m:r>
                        <a:rPr lang="en-US" altLang="zh-CN" sz="2400" b="1" i="1">
                          <a:latin typeface="Cambria Math" panose="02040503050406030204" pitchFamily="18" charset="0"/>
                          <a:ea typeface="MS Mincho" charset="0"/>
                          <a:cs typeface="Cambria Math" panose="02040503050406030204" pitchFamily="18" charset="0"/>
                        </a:rPr>
                        <m:t>：</m:t>
                      </m:r>
                      <m:sSub>
                        <m:sSubPr>
                          <m:ctrlPr>
                            <a:rPr lang="en-US" altLang="zh-CN" sz="2400" b="1" i="1">
                              <a:latin typeface="Cambria Math" panose="02040503050406030204" pitchFamily="18" charset="0"/>
                              <a:ea typeface="MS Mincho" charset="0"/>
                              <a:cs typeface="Cambria Math" panose="02040503050406030204" pitchFamily="18" charset="0"/>
                            </a:rPr>
                          </m:ctrlPr>
                        </m:sSubPr>
                        <m:e>
                          <m:r>
                            <a:rPr lang="en-US" altLang="zh-CN" sz="2400" b="1" i="1">
                              <a:latin typeface="Cambria Math" panose="02040503050406030204" pitchFamily="18" charset="0"/>
                              <a:ea typeface="MS Mincho" charset="0"/>
                              <a:cs typeface="Cambria Math" panose="02040503050406030204" pitchFamily="18" charset="0"/>
                            </a:rPr>
                            <m:t>𝜶</m:t>
                          </m:r>
                        </m:e>
                        <m:sub>
                          <m:r>
                            <a:rPr lang="en-US" altLang="zh-CN" sz="2400" b="1" i="1">
                              <a:latin typeface="Cambria Math" panose="02040503050406030204" pitchFamily="18" charset="0"/>
                              <a:ea typeface="MS Mincho" charset="0"/>
                              <a:cs typeface="Cambria Math" panose="02040503050406030204" pitchFamily="18" charset="0"/>
                            </a:rPr>
                            <m:t>𝟏</m:t>
                          </m:r>
                        </m:sub>
                      </m:sSub>
                      <m:r>
                        <a:rPr lang="en-US" altLang="zh-CN" sz="2400" b="1" i="1">
                          <a:latin typeface="Cambria Math" panose="02040503050406030204" pitchFamily="18" charset="0"/>
                          <a:ea typeface="MS Mincho" charset="0"/>
                          <a:cs typeface="Cambria Math" panose="02040503050406030204" pitchFamily="18" charset="0"/>
                        </a:rPr>
                        <m:t>=</m:t>
                      </m:r>
                      <m:sSup>
                        <m:sSupPr>
                          <m:ctrlPr>
                            <a:rPr lang="en-US" altLang="zh-CN" sz="2400" b="1" i="1">
                              <a:latin typeface="Cambria Math" panose="02040503050406030204" pitchFamily="18" charset="0"/>
                              <a:ea typeface="MS Mincho" charset="0"/>
                              <a:cs typeface="Cambria Math" panose="02040503050406030204" pitchFamily="18" charset="0"/>
                            </a:rPr>
                          </m:ctrlPr>
                        </m:sSupPr>
                        <m:e>
                          <m:d>
                            <m:dPr>
                              <m:ctrlPr>
                                <a:rPr lang="en-US" altLang="zh-CN" sz="2400" b="1" i="1">
                                  <a:latin typeface="Cambria Math" panose="02040503050406030204" pitchFamily="18" charset="0"/>
                                  <a:ea typeface="MS Mincho" charset="0"/>
                                  <a:cs typeface="Cambria Math" panose="02040503050406030204" pitchFamily="18" charset="0"/>
                                </a:rPr>
                              </m:ctrlPr>
                            </m:dPr>
                            <m:e>
                              <m:m>
                                <m:mPr>
                                  <m:mcs>
                                    <m:mc>
                                      <m:mcPr>
                                        <m:count m:val="3"/>
                                        <m:mcJc m:val="center"/>
                                      </m:mcPr>
                                    </m:mc>
                                  </m:mcs>
                                  <m:ctrlPr>
                                    <a:rPr lang="en-US" altLang="zh-CN" sz="2400" b="1" i="1">
                                      <a:latin typeface="Cambria Math" panose="02040503050406030204" pitchFamily="18" charset="0"/>
                                      <a:ea typeface="MS Mincho" charset="0"/>
                                      <a:cs typeface="Cambria Math" panose="02040503050406030204" pitchFamily="18" charset="0"/>
                                    </a:rPr>
                                  </m:ctrlPr>
                                </m:mPr>
                                <m:mr>
                                  <m:e>
                                    <m:r>
                                      <a:rPr lang="en-US" altLang="zh-CN" sz="2400" b="1" i="1">
                                        <a:latin typeface="Cambria Math" panose="02040503050406030204" pitchFamily="18" charset="0"/>
                                        <a:ea typeface="MS Mincho" charset="0"/>
                                        <a:cs typeface="Cambria Math" panose="02040503050406030204" pitchFamily="18" charset="0"/>
                                      </a:rPr>
                                      <m:t>𝟐</m:t>
                                    </m:r>
                                  </m:e>
                                  <m:e>
                                    <m:r>
                                      <a:rPr lang="en-US" altLang="zh-CN" sz="2400" b="1" i="1">
                                        <a:latin typeface="Cambria Math" panose="02040503050406030204" pitchFamily="18" charset="0"/>
                                        <a:ea typeface="MS Mincho" charset="0"/>
                                        <a:cs typeface="Cambria Math" panose="02040503050406030204" pitchFamily="18" charset="0"/>
                                      </a:rPr>
                                      <m:t>𝟏</m:t>
                                    </m:r>
                                  </m:e>
                                  <m:e>
                                    <m:r>
                                      <a:rPr lang="en-US" altLang="zh-CN" sz="2400" b="1" i="1">
                                        <a:latin typeface="Cambria Math" panose="02040503050406030204" pitchFamily="18" charset="0"/>
                                        <a:ea typeface="MS Mincho" charset="0"/>
                                        <a:cs typeface="Cambria Math" panose="02040503050406030204" pitchFamily="18" charset="0"/>
                                      </a:rPr>
                                      <m:t>𝟐</m:t>
                                    </m:r>
                                  </m:e>
                                </m:mr>
                              </m:m>
                            </m:e>
                          </m:d>
                        </m:e>
                        <m:sup>
                          <m:r>
                            <a:rPr lang="en-US" altLang="zh-CN" sz="2400" b="1" i="1">
                              <a:latin typeface="Cambria Math" panose="02040503050406030204" pitchFamily="18" charset="0"/>
                              <a:ea typeface="MS Mincho" charset="0"/>
                              <a:cs typeface="Cambria Math" panose="02040503050406030204" pitchFamily="18" charset="0"/>
                            </a:rPr>
                            <m:t>𝑻</m:t>
                          </m:r>
                        </m:sup>
                      </m:sSup>
                    </m:oMath>
                  </m:oMathPara>
                </a14:m>
                <a:endParaRPr lang="en-US" altLang="zh-CN" sz="2400" b="1" i="1">
                  <a:latin typeface="Cambria Math" panose="02040503050406030204" pitchFamily="18" charset="0"/>
                  <a:ea typeface="MS Mincho" charset="0"/>
                  <a:cs typeface="Cambria Math" panose="02040503050406030204" pitchFamily="18" charset="0"/>
                </a:endParaRPr>
              </a:p>
            </p:txBody>
          </p:sp>
        </mc:Choice>
        <mc:Fallback>
          <p:sp>
            <p:nvSpPr>
              <p:cNvPr id="12" name="文本框 11"/>
              <p:cNvSpPr txBox="1">
                <a:spLocks noRot="1" noChangeAspect="1" noMove="1" noResize="1" noEditPoints="1" noAdjustHandles="1" noChangeArrowheads="1" noChangeShapeType="1" noTextEdit="1"/>
              </p:cNvSpPr>
              <p:nvPr/>
            </p:nvSpPr>
            <p:spPr>
              <a:xfrm>
                <a:off x="7091045" y="5594350"/>
                <a:ext cx="3003550" cy="546100"/>
              </a:xfrm>
              <a:prstGeom prst="rect">
                <a:avLst/>
              </a:prstGeom>
              <a:blipFill rotWithShape="1">
                <a:blip r:embed="rId17"/>
                <a:stretch>
                  <a:fillRect/>
                </a:stretch>
              </a:blipFill>
            </p:spPr>
            <p:txBody>
              <a:bodyPr/>
              <a:lstStyle/>
              <a:p>
                <a:r>
                  <a:rPr lang="zh-CN" altLang="en-US">
                    <a:noFill/>
                  </a:rPr>
                  <a:t> </a:t>
                </a:r>
              </a:p>
            </p:txBody>
          </p:sp>
        </mc:Fallback>
      </mc:AlternateContent>
      <p:pic>
        <p:nvPicPr>
          <p:cNvPr id="32" name="图片 31"/>
          <p:cNvPicPr>
            <a:picLocks noChangeAspect="1"/>
          </p:cNvPicPr>
          <p:nvPr/>
        </p:nvPicPr>
        <p:blipFill>
          <a:blip r:embed="rId18" cstate="hqprint"/>
          <a:stretch>
            <a:fillRect/>
          </a:stretch>
        </p:blipFill>
        <p:spPr>
          <a:xfrm>
            <a:off x="10082670" y="362586"/>
            <a:ext cx="1586897" cy="44080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5540"/>
                                        </p:tgtEl>
                                        <p:attrNameLst>
                                          <p:attrName>style.visibility</p:attrName>
                                        </p:attrNameLst>
                                      </p:cBhvr>
                                      <p:to>
                                        <p:strVal val="visible"/>
                                      </p:to>
                                    </p:set>
                                    <p:animEffect transition="in" filter="wipe(left)">
                                      <p:cBhvr>
                                        <p:cTn id="7" dur="500"/>
                                        <p:tgtEl>
                                          <p:spTgt spid="6554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5552"/>
                                        </p:tgtEl>
                                        <p:attrNameLst>
                                          <p:attrName>style.visibility</p:attrName>
                                        </p:attrNameLst>
                                      </p:cBhvr>
                                      <p:to>
                                        <p:strVal val="visible"/>
                                      </p:to>
                                    </p:set>
                                    <p:animEffect transition="in" filter="wipe(left)">
                                      <p:cBhvr>
                                        <p:cTn id="12" dur="500"/>
                                        <p:tgtEl>
                                          <p:spTgt spid="6555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5542"/>
                                        </p:tgtEl>
                                        <p:attrNameLst>
                                          <p:attrName>style.visibility</p:attrName>
                                        </p:attrNameLst>
                                      </p:cBhvr>
                                      <p:to>
                                        <p:strVal val="visible"/>
                                      </p:to>
                                    </p:set>
                                    <p:animEffect transition="in" filter="wipe(left)">
                                      <p:cBhvr>
                                        <p:cTn id="17" dur="500"/>
                                        <p:tgtEl>
                                          <p:spTgt spid="6554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wipe(left)">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wipe(left)">
                                      <p:cBhvr>
                                        <p:cTn id="27"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7586" name="Object 2"/>
          <p:cNvGraphicFramePr>
            <a:graphicFrameLocks noChangeAspect="1"/>
          </p:cNvGraphicFramePr>
          <p:nvPr/>
        </p:nvGraphicFramePr>
        <p:xfrm>
          <a:off x="1168400" y="715645"/>
          <a:ext cx="10030460" cy="2442210"/>
        </p:xfrm>
        <a:graphic>
          <a:graphicData uri="http://schemas.openxmlformats.org/presentationml/2006/ole">
            <mc:AlternateContent xmlns:mc="http://schemas.openxmlformats.org/markup-compatibility/2006">
              <mc:Choice xmlns:v="urn:schemas-microsoft-com:vml" Requires="v">
                <p:oleObj spid="_x0000_s23607" name="Equation" r:id="rId1" imgW="7823200" imgH="1905000" progId="Equation.3">
                  <p:embed/>
                </p:oleObj>
              </mc:Choice>
              <mc:Fallback>
                <p:oleObj name="Equation" r:id="rId1" imgW="7823200" imgH="1905000" progId="Equation.3">
                  <p:embed/>
                  <p:pic>
                    <p:nvPicPr>
                      <p:cNvPr id="0" name="Object 2"/>
                      <p:cNvPicPr>
                        <a:picLocks noChangeAspect="1" noChangeArrowheads="1"/>
                      </p:cNvPicPr>
                      <p:nvPr/>
                    </p:nvPicPr>
                    <p:blipFill>
                      <a:blip r:embed="rId2"/>
                      <a:srcRect/>
                      <a:stretch>
                        <a:fillRect/>
                      </a:stretch>
                    </p:blipFill>
                    <p:spPr bwMode="auto">
                      <a:xfrm>
                        <a:off x="1168400" y="715645"/>
                        <a:ext cx="10030460" cy="2442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7594" name="Rectangle 10">
            <a:hlinkClick r:id="" action="ppaction://noaction"/>
          </p:cNvPr>
          <p:cNvSpPr>
            <a:spLocks noChangeArrowheads="1"/>
          </p:cNvSpPr>
          <p:nvPr/>
        </p:nvSpPr>
        <p:spPr bwMode="auto">
          <a:xfrm>
            <a:off x="9696450" y="6286500"/>
            <a:ext cx="6858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mc:AlternateContent xmlns:mc="http://schemas.openxmlformats.org/markup-compatibility/2006">
        <mc:Choice xmlns:a14="http://schemas.microsoft.com/office/drawing/2010/main" Requires="a14">
          <p:sp>
            <p:nvSpPr>
              <p:cNvPr id="3" name="文本框 2"/>
              <p:cNvSpPr txBox="1"/>
              <p:nvPr/>
            </p:nvSpPr>
            <p:spPr>
              <a:xfrm>
                <a:off x="6056630" y="2697480"/>
                <a:ext cx="3067685" cy="842645"/>
              </a:xfrm>
              <a:prstGeom prst="rect">
                <a:avLst/>
              </a:prstGeom>
              <a:noFill/>
            </p:spPr>
            <p:txBody>
              <a:bodyPr wrap="square" rtlCol="0">
                <a:noAutofit/>
              </a:bodyPr>
              <a:p>
                <a14:m>
                  <m:oMath xmlns:m="http://schemas.openxmlformats.org/officeDocument/2006/math">
                    <m:sSub>
                      <m:sSubPr>
                        <m:ctrlPr>
                          <a:rPr lang="en-US" altLang="zh-CN" sz="2400" b="1" i="1">
                            <a:latin typeface="Cambria Math" panose="02040503050406030204" pitchFamily="18" charset="0"/>
                            <a:ea typeface="MS Mincho" charset="0"/>
                            <a:cs typeface="Cambria Math" panose="02040503050406030204" pitchFamily="18" charset="0"/>
                          </a:rPr>
                        </m:ctrlPr>
                      </m:sSubPr>
                      <m:e>
                        <m:r>
                          <a:rPr lang="en-US" altLang="zh-CN" sz="2400" b="1" i="1">
                            <a:latin typeface="Cambria Math" panose="02040503050406030204" pitchFamily="18" charset="0"/>
                            <a:ea typeface="MS Mincho" charset="0"/>
                            <a:cs typeface="Cambria Math" panose="02040503050406030204" pitchFamily="18" charset="0"/>
                          </a:rPr>
                          <m:t>𝜶</m:t>
                        </m:r>
                      </m:e>
                      <m:sub>
                        <m:r>
                          <a:rPr lang="en-US" altLang="zh-CN" sz="2400" b="1" i="1">
                            <a:latin typeface="Cambria Math" panose="02040503050406030204" pitchFamily="18" charset="0"/>
                            <a:ea typeface="MS Mincho" charset="0"/>
                            <a:cs typeface="Cambria Math" panose="02040503050406030204" pitchFamily="18" charset="0"/>
                          </a:rPr>
                          <m:t>𝟐</m:t>
                        </m:r>
                      </m:sub>
                    </m:sSub>
                    <m:r>
                      <a:rPr lang="en-US" altLang="zh-CN" sz="2400" b="1" i="1">
                        <a:latin typeface="Cambria Math" panose="02040503050406030204" pitchFamily="18" charset="0"/>
                        <a:ea typeface="MS Mincho" charset="0"/>
                        <a:cs typeface="Cambria Math" panose="02040503050406030204" pitchFamily="18" charset="0"/>
                      </a:rPr>
                      <m:t>=</m:t>
                    </m:r>
                    <m:sSup>
                      <m:sSupPr>
                        <m:ctrlPr>
                          <a:rPr lang="en-US" altLang="zh-CN" sz="2400" b="1" i="1">
                            <a:latin typeface="Cambria Math" panose="02040503050406030204" pitchFamily="18" charset="0"/>
                            <a:ea typeface="MS Mincho" charset="0"/>
                            <a:cs typeface="Cambria Math" panose="02040503050406030204" pitchFamily="18" charset="0"/>
                          </a:rPr>
                        </m:ctrlPr>
                      </m:sSupPr>
                      <m:e>
                        <m:d>
                          <m:dPr>
                            <m:ctrlPr>
                              <a:rPr lang="en-US" altLang="zh-CN" sz="2400" b="1" i="1">
                                <a:latin typeface="Cambria Math" panose="02040503050406030204" pitchFamily="18" charset="0"/>
                                <a:ea typeface="MS Mincho" charset="0"/>
                                <a:cs typeface="Cambria Math" panose="02040503050406030204" pitchFamily="18" charset="0"/>
                              </a:rPr>
                            </m:ctrlPr>
                          </m:dPr>
                          <m:e>
                            <m:m>
                              <m:mPr>
                                <m:mcs>
                                  <m:mc>
                                    <m:mcPr>
                                      <m:count m:val="3"/>
                                      <m:mcJc m:val="center"/>
                                    </m:mcPr>
                                  </m:mc>
                                </m:mcs>
                                <m:ctrlPr>
                                  <a:rPr lang="en-US" altLang="zh-CN" sz="2400" b="1" i="1">
                                    <a:latin typeface="Cambria Math" panose="02040503050406030204" pitchFamily="18" charset="0"/>
                                    <a:ea typeface="MS Mincho" charset="0"/>
                                    <a:cs typeface="Cambria Math" panose="02040503050406030204" pitchFamily="18" charset="0"/>
                                  </a:rPr>
                                </m:ctrlPr>
                              </m:mPr>
                              <m:mr>
                                <m:e>
                                  <m:r>
                                    <a:rPr lang="en-US" altLang="zh-CN" sz="2400" b="1" i="1">
                                      <a:latin typeface="Cambria Math" panose="02040503050406030204" pitchFamily="18" charset="0"/>
                                      <a:ea typeface="MS Mincho" charset="0"/>
                                      <a:cs typeface="Cambria Math" panose="02040503050406030204" pitchFamily="18" charset="0"/>
                                    </a:rPr>
                                    <m:t>𝟏</m:t>
                                  </m:r>
                                </m:e>
                                <m:e>
                                  <m:r>
                                    <a:rPr lang="en-US" altLang="zh-CN" sz="2400" b="1" i="1">
                                      <a:latin typeface="Cambria Math" panose="02040503050406030204" pitchFamily="18" charset="0"/>
                                      <a:ea typeface="MS Mincho" charset="0"/>
                                      <a:cs typeface="Cambria Math" panose="02040503050406030204" pitchFamily="18" charset="0"/>
                                    </a:rPr>
                                    <m:t>𝟎</m:t>
                                  </m:r>
                                </m:e>
                                <m:e>
                                  <m:r>
                                    <a:rPr lang="en-US" altLang="zh-CN" sz="2400" b="1" i="1">
                                      <a:latin typeface="Cambria Math" panose="02040503050406030204" pitchFamily="18" charset="0"/>
                                      <a:ea typeface="MS Mincho" charset="0"/>
                                      <a:cs typeface="Cambria Math" panose="02040503050406030204" pitchFamily="18" charset="0"/>
                                    </a:rPr>
                                    <m:t>−</m:t>
                                  </m:r>
                                  <m:r>
                                    <a:rPr lang="en-US" altLang="zh-CN" sz="2400" b="1" i="1">
                                      <a:latin typeface="Cambria Math" panose="02040503050406030204" pitchFamily="18" charset="0"/>
                                      <a:ea typeface="MS Mincho" charset="0"/>
                                      <a:cs typeface="Cambria Math" panose="02040503050406030204" pitchFamily="18" charset="0"/>
                                    </a:rPr>
                                    <m:t>𝟏</m:t>
                                  </m:r>
                                </m:e>
                              </m:mr>
                            </m:m>
                          </m:e>
                        </m:d>
                      </m:e>
                      <m:sup>
                        <m:r>
                          <a:rPr lang="en-US" altLang="zh-CN" sz="2400" b="1" i="1">
                            <a:latin typeface="Cambria Math" panose="02040503050406030204" pitchFamily="18" charset="0"/>
                            <a:ea typeface="MS Mincho" charset="0"/>
                            <a:cs typeface="Cambria Math" panose="02040503050406030204" pitchFamily="18" charset="0"/>
                          </a:rPr>
                          <m:t>𝑻</m:t>
                        </m:r>
                      </m:sup>
                    </m:sSup>
                  </m:oMath>
                </a14:m>
                <a:r>
                  <a:rPr lang="zh-CN" altLang="en-US" sz="2400">
                    <a:latin typeface="Cambria Math" panose="02040503050406030204" pitchFamily="18" charset="0"/>
                    <a:ea typeface="宋体" panose="02010600030101010101" pitchFamily="2" charset="-122"/>
                    <a:cs typeface="Cambria Math" panose="02040503050406030204" pitchFamily="18" charset="0"/>
                  </a:rPr>
                  <a:t>，</a:t>
                </a:r>
                <a14:m>
                  <m:oMath xmlns:m="http://schemas.openxmlformats.org/officeDocument/2006/math">
                    <m:sSub>
                      <m:sSubPr>
                        <m:ctrlPr>
                          <a:rPr lang="en-US" altLang="zh-CN" sz="2400" b="1" i="1">
                            <a:latin typeface="Cambria Math" panose="02040503050406030204" pitchFamily="18" charset="0"/>
                            <a:ea typeface="MS Mincho" charset="0"/>
                            <a:cs typeface="Cambria Math" panose="02040503050406030204" pitchFamily="18" charset="0"/>
                          </a:rPr>
                        </m:ctrlPr>
                      </m:sSubPr>
                      <m:e>
                        <m:r>
                          <a:rPr lang="en-US" altLang="zh-CN" sz="2400" b="1" i="1">
                            <a:latin typeface="Cambria Math" panose="02040503050406030204" pitchFamily="18" charset="0"/>
                            <a:ea typeface="MS Mincho" charset="0"/>
                            <a:cs typeface="Cambria Math" panose="02040503050406030204" pitchFamily="18" charset="0"/>
                          </a:rPr>
                          <m:t>𝜶</m:t>
                        </m:r>
                      </m:e>
                      <m:sub>
                        <m:r>
                          <a:rPr lang="en-US" altLang="zh-CN" sz="2400" b="1" i="1">
                            <a:latin typeface="Cambria Math" panose="02040503050406030204" pitchFamily="18" charset="0"/>
                            <a:ea typeface="MS Mincho" charset="0"/>
                            <a:cs typeface="Cambria Math" panose="02040503050406030204" pitchFamily="18" charset="0"/>
                          </a:rPr>
                          <m:t>𝟑</m:t>
                        </m:r>
                      </m:sub>
                    </m:sSub>
                    <m:r>
                      <a:rPr lang="en-US" altLang="zh-CN" sz="2400" b="1" i="1">
                        <a:latin typeface="Cambria Math" panose="02040503050406030204" pitchFamily="18" charset="0"/>
                        <a:ea typeface="MS Mincho" charset="0"/>
                        <a:cs typeface="Cambria Math" panose="02040503050406030204" pitchFamily="18" charset="0"/>
                      </a:rPr>
                      <m:t>=</m:t>
                    </m:r>
                    <m:sSup>
                      <m:sSupPr>
                        <m:ctrlPr>
                          <a:rPr lang="en-US" altLang="zh-CN" sz="2400" b="1" i="1">
                            <a:latin typeface="Cambria Math" panose="02040503050406030204" pitchFamily="18" charset="0"/>
                            <a:ea typeface="MS Mincho" charset="0"/>
                            <a:cs typeface="Cambria Math" panose="02040503050406030204" pitchFamily="18" charset="0"/>
                          </a:rPr>
                        </m:ctrlPr>
                      </m:sSupPr>
                      <m:e>
                        <m:d>
                          <m:dPr>
                            <m:ctrlPr>
                              <a:rPr lang="en-US" altLang="zh-CN" sz="2400" b="1" i="1">
                                <a:latin typeface="Cambria Math" panose="02040503050406030204" pitchFamily="18" charset="0"/>
                                <a:ea typeface="MS Mincho" charset="0"/>
                                <a:cs typeface="Cambria Math" panose="02040503050406030204" pitchFamily="18" charset="0"/>
                              </a:rPr>
                            </m:ctrlPr>
                          </m:dPr>
                          <m:e>
                            <m:m>
                              <m:mPr>
                                <m:mcs>
                                  <m:mc>
                                    <m:mcPr>
                                      <m:count m:val="3"/>
                                      <m:mcJc m:val="center"/>
                                    </m:mcPr>
                                  </m:mc>
                                </m:mcs>
                                <m:ctrlPr>
                                  <a:rPr lang="en-US" altLang="zh-CN" sz="2400" b="1" i="1">
                                    <a:latin typeface="Cambria Math" panose="02040503050406030204" pitchFamily="18" charset="0"/>
                                    <a:ea typeface="MS Mincho" charset="0"/>
                                    <a:cs typeface="Cambria Math" panose="02040503050406030204" pitchFamily="18" charset="0"/>
                                  </a:rPr>
                                </m:ctrlPr>
                              </m:mPr>
                              <m:mr>
                                <m:e>
                                  <m:r>
                                    <a:rPr lang="en-US" altLang="zh-CN" sz="2400" b="1" i="1">
                                      <a:latin typeface="Cambria Math" panose="02040503050406030204" pitchFamily="18" charset="0"/>
                                      <a:ea typeface="MS Mincho" charset="0"/>
                                      <a:cs typeface="Cambria Math" panose="02040503050406030204" pitchFamily="18" charset="0"/>
                                    </a:rPr>
                                    <m:t>𝟏</m:t>
                                  </m:r>
                                </m:e>
                                <m:e>
                                  <m:r>
                                    <a:rPr lang="en-US" altLang="zh-CN" sz="2400" b="1" i="1">
                                      <a:latin typeface="Cambria Math" panose="02040503050406030204" pitchFamily="18" charset="0"/>
                                      <a:ea typeface="MS Mincho" charset="0"/>
                                      <a:cs typeface="Cambria Math" panose="02040503050406030204" pitchFamily="18" charset="0"/>
                                    </a:rPr>
                                    <m:t>−</m:t>
                                  </m:r>
                                  <m:r>
                                    <a:rPr lang="en-US" altLang="zh-CN" sz="2400" b="1" i="1">
                                      <a:latin typeface="Cambria Math" panose="02040503050406030204" pitchFamily="18" charset="0"/>
                                      <a:ea typeface="MS Mincho" charset="0"/>
                                      <a:cs typeface="Cambria Math" panose="02040503050406030204" pitchFamily="18" charset="0"/>
                                    </a:rPr>
                                    <m:t>𝟐</m:t>
                                  </m:r>
                                </m:e>
                                <m:e>
                                  <m:r>
                                    <a:rPr lang="en-US" altLang="zh-CN" sz="2400" b="1" i="1">
                                      <a:latin typeface="Cambria Math" panose="02040503050406030204" pitchFamily="18" charset="0"/>
                                      <a:ea typeface="MS Mincho" charset="0"/>
                                      <a:cs typeface="Cambria Math" panose="02040503050406030204" pitchFamily="18" charset="0"/>
                                    </a:rPr>
                                    <m:t>𝟎</m:t>
                                  </m:r>
                                </m:e>
                              </m:mr>
                            </m:m>
                          </m:e>
                        </m:d>
                      </m:e>
                      <m:sup>
                        <m:r>
                          <a:rPr lang="en-US" altLang="zh-CN" sz="2400" b="1" i="1">
                            <a:latin typeface="Cambria Math" panose="02040503050406030204" pitchFamily="18" charset="0"/>
                            <a:ea typeface="MS Mincho" charset="0"/>
                            <a:cs typeface="Cambria Math" panose="02040503050406030204" pitchFamily="18" charset="0"/>
                          </a:rPr>
                          <m:t>𝑻</m:t>
                        </m:r>
                      </m:sup>
                    </m:sSup>
                    <m:r>
                      <a:rPr lang="en-US" altLang="zh-CN" sz="2400" b="1" i="1">
                        <a:latin typeface="Cambria Math" panose="02040503050406030204" pitchFamily="18" charset="0"/>
                        <a:ea typeface="MS Mincho" charset="0"/>
                        <a:cs typeface="Cambria Math" panose="02040503050406030204" pitchFamily="18" charset="0"/>
                      </a:rPr>
                      <m:t>，</m:t>
                    </m:r>
                  </m:oMath>
                </a14:m>
                <a:endParaRPr lang="zh-CN" altLang="en-US" sz="2400">
                  <a:latin typeface="Cambria Math" panose="02040503050406030204" pitchFamily="18" charset="0"/>
                  <a:ea typeface="宋体" panose="02010600030101010101" pitchFamily="2" charset="-122"/>
                  <a:cs typeface="Cambria Math" panose="02040503050406030204" pitchFamily="18" charset="0"/>
                </a:endParaRPr>
              </a:p>
            </p:txBody>
          </p:sp>
        </mc:Choice>
        <mc:Fallback>
          <p:sp>
            <p:nvSpPr>
              <p:cNvPr id="3" name="文本框 2"/>
              <p:cNvSpPr txBox="1">
                <a:spLocks noRot="1" noChangeAspect="1" noMove="1" noResize="1" noEditPoints="1" noAdjustHandles="1" noChangeArrowheads="1" noChangeShapeType="1" noTextEdit="1"/>
              </p:cNvSpPr>
              <p:nvPr/>
            </p:nvSpPr>
            <p:spPr>
              <a:xfrm>
                <a:off x="6056630" y="2697480"/>
                <a:ext cx="3067685" cy="842645"/>
              </a:xfrm>
              <a:prstGeom prst="rect">
                <a:avLst/>
              </a:prstGeom>
              <a:blipFill rotWithShape="1">
                <a:blip r:embed="rId3"/>
                <a:stretch>
                  <a:fillRect/>
                </a:stretch>
              </a:blipFill>
            </p:spPr>
            <p:txBody>
              <a:bodyPr/>
              <a:lstStyle/>
              <a:p>
                <a:r>
                  <a:rPr lang="zh-CN" altLang="en-US">
                    <a:noFill/>
                  </a:rPr>
                  <a:t> </a:t>
                </a:r>
              </a:p>
            </p:txBody>
          </p:sp>
        </mc:Fallback>
      </mc:AlternateContent>
      <p:graphicFrame>
        <p:nvGraphicFramePr>
          <p:cNvPr id="68610" name="Object 2"/>
          <p:cNvGraphicFramePr>
            <a:graphicFrameLocks noChangeAspect="1"/>
          </p:cNvGraphicFramePr>
          <p:nvPr/>
        </p:nvGraphicFramePr>
        <p:xfrm>
          <a:off x="1586865" y="3844290"/>
          <a:ext cx="8188325" cy="957580"/>
        </p:xfrm>
        <a:graphic>
          <a:graphicData uri="http://schemas.openxmlformats.org/presentationml/2006/ole">
            <mc:AlternateContent xmlns:mc="http://schemas.openxmlformats.org/markup-compatibility/2006">
              <mc:Choice xmlns:v="urn:schemas-microsoft-com:vml" Requires="v">
                <p:oleObj spid="_x0000_s24684" name="Equation" r:id="rId4" imgW="6299200" imgH="736600" progId="Equation.3">
                  <p:embed/>
                </p:oleObj>
              </mc:Choice>
              <mc:Fallback>
                <p:oleObj name="Equation" r:id="rId4" imgW="6299200" imgH="736600" progId="Equation.3">
                  <p:embed/>
                  <p:pic>
                    <p:nvPicPr>
                      <p:cNvPr id="0" name="Object 2"/>
                      <p:cNvPicPr>
                        <a:picLocks noChangeAspect="1" noChangeArrowheads="1"/>
                      </p:cNvPicPr>
                      <p:nvPr/>
                    </p:nvPicPr>
                    <p:blipFill>
                      <a:blip r:embed="rId5"/>
                      <a:srcRect/>
                      <a:stretch>
                        <a:fillRect/>
                      </a:stretch>
                    </p:blipFill>
                    <p:spPr bwMode="auto">
                      <a:xfrm>
                        <a:off x="1586865" y="3844290"/>
                        <a:ext cx="8188325" cy="9575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8611" name="Object 3"/>
          <p:cNvGraphicFramePr>
            <a:graphicFrameLocks noChangeAspect="1"/>
          </p:cNvGraphicFramePr>
          <p:nvPr/>
        </p:nvGraphicFramePr>
        <p:xfrm>
          <a:off x="1276350" y="4893945"/>
          <a:ext cx="7545705" cy="1043940"/>
        </p:xfrm>
        <a:graphic>
          <a:graphicData uri="http://schemas.openxmlformats.org/presentationml/2006/ole">
            <mc:AlternateContent xmlns:mc="http://schemas.openxmlformats.org/markup-compatibility/2006">
              <mc:Choice xmlns:v="urn:schemas-microsoft-com:vml" Requires="v">
                <p:oleObj spid="_x0000_s24685" name="Equation" r:id="rId6" imgW="5270500" imgH="736600" progId="Equation.3">
                  <p:embed/>
                </p:oleObj>
              </mc:Choice>
              <mc:Fallback>
                <p:oleObj name="Equation" r:id="rId6" imgW="5270500" imgH="736600" progId="Equation.3">
                  <p:embed/>
                  <p:pic>
                    <p:nvPicPr>
                      <p:cNvPr id="0" name="Object 3"/>
                      <p:cNvPicPr>
                        <a:picLocks noChangeAspect="1" noChangeArrowheads="1"/>
                      </p:cNvPicPr>
                      <p:nvPr/>
                    </p:nvPicPr>
                    <p:blipFill>
                      <a:blip r:embed="rId7"/>
                      <a:srcRect/>
                      <a:stretch>
                        <a:fillRect/>
                      </a:stretch>
                    </p:blipFill>
                    <p:spPr bwMode="auto">
                      <a:xfrm>
                        <a:off x="1276350" y="4893945"/>
                        <a:ext cx="7545705" cy="10439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2" name="图片 31"/>
          <p:cNvPicPr>
            <a:picLocks noChangeAspect="1"/>
          </p:cNvPicPr>
          <p:nvPr/>
        </p:nvPicPr>
        <p:blipFill>
          <a:blip r:embed="rId8" cstate="hqprint"/>
          <a:stretch>
            <a:fillRect/>
          </a:stretch>
        </p:blipFill>
        <p:spPr>
          <a:xfrm>
            <a:off x="10202685" y="198756"/>
            <a:ext cx="1586897" cy="440804"/>
          </a:xfrm>
          <a:prstGeom prst="rect">
            <a:avLst/>
          </a:prstGeom>
        </p:spPr>
      </p:pic>
      <mc:AlternateContent xmlns:mc="http://schemas.openxmlformats.org/markup-compatibility/2006">
        <mc:Choice xmlns:a14="http://schemas.microsoft.com/office/drawing/2010/main" Requires="a14">
          <p:sp>
            <p:nvSpPr>
              <p:cNvPr id="2" name="文本框 1"/>
              <p:cNvSpPr txBox="1"/>
              <p:nvPr/>
            </p:nvSpPr>
            <p:spPr>
              <a:xfrm>
                <a:off x="1948180" y="6149975"/>
                <a:ext cx="6553200" cy="460375"/>
              </a:xfrm>
              <a:prstGeom prst="rect">
                <a:avLst/>
              </a:prstGeom>
              <a:noFill/>
            </p:spPr>
            <p:txBody>
              <a:bodyPr wrap="square" rtlCol="0">
                <a:spAutoFit/>
              </a:bodyPr>
              <a:p>
                <a:r>
                  <a:rPr lang="zh-CN" altLang="en-US" sz="2400">
                    <a:solidFill>
                      <a:srgbClr val="FF0000"/>
                    </a:solidFill>
                    <a:latin typeface="宋体" panose="02010600030101010101" pitchFamily="2" charset="-122"/>
                    <a:ea typeface="宋体" panose="02010600030101010101" pitchFamily="2" charset="-122"/>
                    <a:cs typeface="宋体" panose="02010600030101010101" pitchFamily="2" charset="-122"/>
                  </a:rPr>
                  <a:t>解题时注意要在最后加上对于实数</a:t>
                </a:r>
                <a14:m>
                  <m:oMath xmlns:m="http://schemas.openxmlformats.org/officeDocument/2006/math">
                    <m:sSub>
                      <m:sSubPr>
                        <m:ctrlPr>
                          <a:rPr lang="en-US" altLang="zh-CN" sz="2400" i="1">
                            <a:solidFill>
                              <a:srgbClr val="FF0000"/>
                            </a:solidFill>
                            <a:latin typeface="Cambria Math" panose="02040503050406030204" pitchFamily="18" charset="0"/>
                            <a:ea typeface="宋体" panose="02010600030101010101" pitchFamily="2" charset="-122"/>
                            <a:cs typeface="Cambria Math" panose="02040503050406030204" pitchFamily="18" charset="0"/>
                          </a:rPr>
                        </m:ctrlPr>
                      </m:sSubPr>
                      <m:e>
                        <m:r>
                          <a:rPr lang="en-US" altLang="zh-CN" sz="2400" i="1">
                            <a:solidFill>
                              <a:srgbClr val="FF0000"/>
                            </a:solidFill>
                            <a:latin typeface="Cambria Math" panose="02040503050406030204" pitchFamily="18" charset="0"/>
                            <a:ea typeface="宋体" panose="02010600030101010101" pitchFamily="2" charset="-122"/>
                            <a:cs typeface="Cambria Math" panose="02040503050406030204" pitchFamily="18" charset="0"/>
                          </a:rPr>
                          <m:t>𝑘</m:t>
                        </m:r>
                      </m:e>
                      <m:sub>
                        <m:r>
                          <a:rPr lang="en-US" altLang="zh-CN" sz="2400" i="1">
                            <a:solidFill>
                              <a:srgbClr val="FF0000"/>
                            </a:solidFill>
                            <a:latin typeface="Cambria Math" panose="02040503050406030204" pitchFamily="18" charset="0"/>
                            <a:ea typeface="宋体" panose="02010600030101010101" pitchFamily="2" charset="-122"/>
                            <a:cs typeface="Cambria Math" panose="02040503050406030204" pitchFamily="18" charset="0"/>
                          </a:rPr>
                          <m:t>𝑖</m:t>
                        </m:r>
                      </m:sub>
                    </m:sSub>
                  </m:oMath>
                </a14:m>
                <a:r>
                  <a:rPr lang="zh-CN" altLang="en-US" sz="2400">
                    <a:solidFill>
                      <a:srgbClr val="FF0000"/>
                    </a:solidFill>
                    <a:latin typeface="宋体" panose="02010600030101010101" pitchFamily="2" charset="-122"/>
                    <a:ea typeface="宋体" panose="02010600030101010101" pitchFamily="2" charset="-122"/>
                    <a:cs typeface="宋体" panose="02010600030101010101" pitchFamily="2" charset="-122"/>
                  </a:rPr>
                  <a:t>的描述</a:t>
                </a:r>
                <a:r>
                  <a:rPr lang="en-US" altLang="zh-CN" sz="2400">
                    <a:solidFill>
                      <a:srgbClr val="FF0000"/>
                    </a:solidFill>
                    <a:latin typeface="宋体" panose="02010600030101010101" pitchFamily="2" charset="-122"/>
                    <a:ea typeface="宋体" panose="02010600030101010101" pitchFamily="2" charset="-122"/>
                    <a:cs typeface="宋体" panose="02010600030101010101" pitchFamily="2" charset="-122"/>
                  </a:rPr>
                  <a:t>!</a:t>
                </a:r>
                <a:endParaRPr lang="en-US" altLang="zh-CN" sz="2400">
                  <a:solidFill>
                    <a:srgbClr val="FF0000"/>
                  </a:solidFill>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2" name="文本框 1"/>
              <p:cNvSpPr txBox="1">
                <a:spLocks noRot="1" noChangeAspect="1" noMove="1" noResize="1" noEditPoints="1" noAdjustHandles="1" noChangeArrowheads="1" noChangeShapeType="1" noTextEdit="1"/>
              </p:cNvSpPr>
              <p:nvPr/>
            </p:nvSpPr>
            <p:spPr>
              <a:xfrm>
                <a:off x="1948180" y="6149975"/>
                <a:ext cx="6553200" cy="460375"/>
              </a:xfrm>
              <a:prstGeom prst="rect">
                <a:avLst/>
              </a:prstGeom>
              <a:blipFill rotWithShape="1">
                <a:blip r:embed="rId9"/>
                <a:stretch>
                  <a:fillRect/>
                </a:stretch>
              </a:blipFill>
            </p:spPr>
            <p:txBody>
              <a:bodyPr/>
              <a:lstStyle/>
              <a:p>
                <a:r>
                  <a:rPr lang="zh-CN" altLang="en-US">
                    <a:noFill/>
                  </a:rPr>
                  <a:t> </a:t>
                </a:r>
              </a:p>
            </p:txBody>
          </p:sp>
        </mc:Fallback>
      </mc:AlternateContent>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8611"/>
                                        </p:tgtEl>
                                        <p:attrNameLst>
                                          <p:attrName>style.visibility</p:attrName>
                                        </p:attrNameLst>
                                      </p:cBhvr>
                                      <p:to>
                                        <p:strVal val="visible"/>
                                      </p:to>
                                    </p:set>
                                    <p:animEffect transition="in" filter="wipe(left)">
                                      <p:cBhvr>
                                        <p:cTn id="7" dur="500"/>
                                        <p:tgtEl>
                                          <p:spTgt spid="686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cstate="hqprint"/>
          <a:srcRect/>
          <a:stretch>
            <a:fillRect/>
          </a:stretch>
        </p:blipFill>
        <p:spPr>
          <a:xfrm>
            <a:off x="0" y="0"/>
            <a:ext cx="12192000" cy="6858000"/>
          </a:xfrm>
          <a:prstGeom prst="rect">
            <a:avLst/>
          </a:prstGeom>
        </p:spPr>
      </p:pic>
      <p:sp>
        <p:nvSpPr>
          <p:cNvPr id="7" name="矩形 6"/>
          <p:cNvSpPr/>
          <p:nvPr/>
        </p:nvSpPr>
        <p:spPr>
          <a:xfrm>
            <a:off x="0" y="0"/>
            <a:ext cx="12192000" cy="6858000"/>
          </a:xfrm>
          <a:prstGeom prst="rect">
            <a:avLst/>
          </a:prstGeom>
          <a:solidFill>
            <a:schemeClr val="accent1">
              <a:lumMod val="75000"/>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文本框 11"/>
          <p:cNvSpPr txBox="1"/>
          <p:nvPr/>
        </p:nvSpPr>
        <p:spPr>
          <a:xfrm>
            <a:off x="3562985" y="3146425"/>
            <a:ext cx="5804535" cy="906780"/>
          </a:xfrm>
          <a:prstGeom prst="rect">
            <a:avLst/>
          </a:prstGeom>
          <a:noFill/>
        </p:spPr>
        <p:txBody>
          <a:bodyPr wrap="square" rtlCol="0">
            <a:spAutoFit/>
          </a:bodyPr>
          <a:lstStyle/>
          <a:p>
            <a:r>
              <a:rPr lang="zh-CN" altLang="en-US" sz="5300" spc="200" dirty="0">
                <a:solidFill>
                  <a:schemeClr val="bg1"/>
                </a:solidFill>
                <a:latin typeface="方正兰亭特黑简体" panose="02000000000000000000" pitchFamily="2" charset="-122"/>
                <a:ea typeface="方正兰亭特黑简体" panose="02000000000000000000" pitchFamily="2" charset="-122"/>
              </a:rPr>
              <a:t>相似矩阵</a:t>
            </a:r>
            <a:r>
              <a:rPr lang="zh-CN" altLang="en-US" sz="5300" spc="200" dirty="0">
                <a:solidFill>
                  <a:schemeClr val="bg1"/>
                </a:solidFill>
                <a:latin typeface="方正兰亭特黑简体" panose="02000000000000000000" pitchFamily="2" charset="-122"/>
                <a:ea typeface="方正兰亭特黑简体" panose="02000000000000000000" pitchFamily="2" charset="-122"/>
              </a:rPr>
              <a:t>对角化</a:t>
            </a:r>
            <a:endParaRPr lang="zh-CN" altLang="en-US" sz="5300" spc="200" dirty="0">
              <a:solidFill>
                <a:schemeClr val="bg1"/>
              </a:solidFill>
              <a:latin typeface="方正兰亭特黑简体" panose="02000000000000000000" pitchFamily="2" charset="-122"/>
              <a:ea typeface="方正兰亭特黑简体" panose="02000000000000000000" pitchFamily="2" charset="-122"/>
            </a:endParaRPr>
          </a:p>
        </p:txBody>
      </p:sp>
      <p:sp>
        <p:nvSpPr>
          <p:cNvPr id="15" name="椭圆 14"/>
          <p:cNvSpPr/>
          <p:nvPr/>
        </p:nvSpPr>
        <p:spPr>
          <a:xfrm>
            <a:off x="5410200" y="1562100"/>
            <a:ext cx="1325880" cy="1325880"/>
          </a:xfrm>
          <a:prstGeom prst="ellipse">
            <a:avLst/>
          </a:prstGeom>
          <a:no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4000" dirty="0">
                <a:latin typeface="方正兰亭特黑简体" panose="02000000000000000000" pitchFamily="2" charset="-122"/>
                <a:ea typeface="方正兰亭特黑简体" panose="02000000000000000000" pitchFamily="2" charset="-122"/>
              </a:rPr>
              <a:t>05</a:t>
            </a:r>
            <a:endParaRPr lang="zh-CN" altLang="en-US" sz="4000" dirty="0">
              <a:latin typeface="方正兰亭特黑简体" panose="02000000000000000000" pitchFamily="2" charset="-122"/>
              <a:ea typeface="方正兰亭特黑简体" panose="02000000000000000000" pitchFamily="2" charset="-122"/>
            </a:endParaRPr>
          </a:p>
        </p:txBody>
      </p:sp>
      <p:pic>
        <p:nvPicPr>
          <p:cNvPr id="10" name="图片 9"/>
          <p:cNvPicPr>
            <a:picLocks noChangeAspect="1"/>
          </p:cNvPicPr>
          <p:nvPr/>
        </p:nvPicPr>
        <p:blipFill>
          <a:blip r:embed="rId2" cstate="hqprint">
            <a:duotone>
              <a:schemeClr val="bg2">
                <a:shade val="45000"/>
                <a:satMod val="135000"/>
              </a:schemeClr>
              <a:prstClr val="white"/>
            </a:duotone>
            <a:extLst>
              <a:ext uri="{BEBA8EAE-BF5A-486C-A8C5-ECC9F3942E4B}">
                <a14:imgProps xmlns:a14="http://schemas.microsoft.com/office/drawing/2010/main">
                  <a14:imgLayer r:embed="rId3">
                    <a14:imgEffect>
                      <a14:brightnessContrast bright="100000" contrast="100000"/>
                    </a14:imgEffect>
                    <a14:imgEffect>
                      <a14:colorTemperature colorTemp="11500"/>
                    </a14:imgEffect>
                  </a14:imgLayer>
                </a14:imgProps>
              </a:ext>
            </a:extLst>
          </a:blip>
          <a:stretch>
            <a:fillRect/>
          </a:stretch>
        </p:blipFill>
        <p:spPr>
          <a:xfrm>
            <a:off x="437285" y="5856092"/>
            <a:ext cx="2196582" cy="610161"/>
          </a:xfrm>
          <a:prstGeom prst="rect">
            <a:avLst/>
          </a:prstGeom>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700" name="Object 28"/>
          <p:cNvGraphicFramePr>
            <a:graphicFrameLocks noChangeAspect="1"/>
          </p:cNvGraphicFramePr>
          <p:nvPr/>
        </p:nvGraphicFramePr>
        <p:xfrm>
          <a:off x="2801620" y="1638300"/>
          <a:ext cx="7891780" cy="1608455"/>
        </p:xfrm>
        <a:graphic>
          <a:graphicData uri="http://schemas.openxmlformats.org/presentationml/2006/ole">
            <mc:AlternateContent xmlns:mc="http://schemas.openxmlformats.org/markup-compatibility/2006">
              <mc:Choice xmlns:v="urn:schemas-microsoft-com:vml" Requires="v">
                <p:oleObj spid="_x0000_s25647" name="公式" r:id="rId1" imgW="5334000" imgH="1104900" progId="Equation.3">
                  <p:embed/>
                </p:oleObj>
              </mc:Choice>
              <mc:Fallback>
                <p:oleObj name="公式" r:id="rId1" imgW="5334000" imgH="1104900" progId="Equation.3">
                  <p:embed/>
                  <p:pic>
                    <p:nvPicPr>
                      <p:cNvPr id="0" name="Object 28"/>
                      <p:cNvPicPr>
                        <a:picLocks noChangeAspect="1" noChangeArrowheads="1"/>
                      </p:cNvPicPr>
                      <p:nvPr/>
                    </p:nvPicPr>
                    <p:blipFill>
                      <a:blip r:embed="rId2"/>
                      <a:srcRect/>
                      <a:stretch>
                        <a:fillRect/>
                      </a:stretch>
                    </p:blipFill>
                    <p:spPr bwMode="auto">
                      <a:xfrm>
                        <a:off x="2801620" y="1638300"/>
                        <a:ext cx="7891780" cy="16084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19" name="Text Box 3"/>
          <p:cNvSpPr txBox="1">
            <a:spLocks noChangeArrowheads="1"/>
          </p:cNvSpPr>
          <p:nvPr/>
        </p:nvSpPr>
        <p:spPr bwMode="auto">
          <a:xfrm>
            <a:off x="633731" y="313055"/>
            <a:ext cx="906017" cy="5232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lang="zh-CN" altLang="en-US" sz="2800" b="1">
                <a:solidFill>
                  <a:schemeClr val="accent1"/>
                </a:solidFill>
                <a:ea typeface="黑体" panose="02010609060101010101" charset="-122"/>
              </a:rPr>
              <a:t>定义</a:t>
            </a:r>
            <a:endParaRPr lang="zh-CN" altLang="en-US" sz="2800" b="1">
              <a:solidFill>
                <a:schemeClr val="accent1"/>
              </a:solidFill>
              <a:ea typeface="黑体" panose="02010609060101010101" charset="-122"/>
            </a:endParaRPr>
          </a:p>
        </p:txBody>
      </p:sp>
      <p:sp>
        <p:nvSpPr>
          <p:cNvPr id="3" name="矩形 2"/>
          <p:cNvSpPr/>
          <p:nvPr/>
        </p:nvSpPr>
        <p:spPr>
          <a:xfrm>
            <a:off x="555625" y="313055"/>
            <a:ext cx="984250" cy="666750"/>
          </a:xfrm>
          <a:prstGeom prst="rect">
            <a:avLst/>
          </a:prstGeom>
          <a:solidFill>
            <a:schemeClr val="accent1">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a:latin typeface="黑体" panose="02010609060101010101" charset="-122"/>
                <a:ea typeface="黑体" panose="02010609060101010101" charset="-122"/>
              </a:rPr>
              <a:t>定义</a:t>
            </a:r>
            <a:endParaRPr lang="zh-CN" altLang="en-US" sz="2800">
              <a:latin typeface="黑体" panose="02010609060101010101" charset="-122"/>
              <a:ea typeface="黑体" panose="02010609060101010101" charset="-122"/>
            </a:endParaRPr>
          </a:p>
        </p:txBody>
      </p:sp>
      <p:sp>
        <p:nvSpPr>
          <p:cNvPr id="4" name="文本框 3"/>
          <p:cNvSpPr txBox="1"/>
          <p:nvPr/>
        </p:nvSpPr>
        <p:spPr>
          <a:xfrm>
            <a:off x="377825" y="1585595"/>
            <a:ext cx="2178050" cy="521970"/>
          </a:xfrm>
          <a:prstGeom prst="rect">
            <a:avLst/>
          </a:prstGeom>
          <a:noFill/>
        </p:spPr>
        <p:txBody>
          <a:bodyPr wrap="square" rtlCol="0">
            <a:spAutoFit/>
          </a:bodyPr>
          <a:p>
            <a:r>
              <a:rPr lang="en-US" altLang="zh-CN" sz="2800">
                <a:latin typeface="黑体" panose="02010609060101010101" charset="-122"/>
                <a:ea typeface="黑体" panose="02010609060101010101" charset="-122"/>
                <a:cs typeface="黑体" panose="02010609060101010101" charset="-122"/>
              </a:rPr>
              <a:t>1. </a:t>
            </a:r>
            <a:r>
              <a:rPr lang="zh-CN" altLang="en-US" sz="2800">
                <a:solidFill>
                  <a:srgbClr val="FF0000"/>
                </a:solidFill>
                <a:latin typeface="黑体" panose="02010609060101010101" charset="-122"/>
                <a:ea typeface="黑体" panose="02010609060101010101" charset="-122"/>
                <a:cs typeface="黑体" panose="02010609060101010101" charset="-122"/>
              </a:rPr>
              <a:t>相似矩阵</a:t>
            </a:r>
            <a:r>
              <a:rPr lang="zh-CN" altLang="en-US" sz="2800">
                <a:latin typeface="黑体" panose="02010609060101010101" charset="-122"/>
                <a:ea typeface="黑体" panose="02010609060101010101" charset="-122"/>
                <a:cs typeface="黑体" panose="02010609060101010101" charset="-122"/>
              </a:rPr>
              <a:t>：</a:t>
            </a:r>
            <a:endParaRPr lang="zh-CN" altLang="en-US" sz="2800">
              <a:latin typeface="黑体" panose="02010609060101010101" charset="-122"/>
              <a:ea typeface="黑体" panose="02010609060101010101" charset="-122"/>
              <a:cs typeface="黑体" panose="02010609060101010101" charset="-122"/>
            </a:endParaRPr>
          </a:p>
        </p:txBody>
      </p:sp>
      <p:graphicFrame>
        <p:nvGraphicFramePr>
          <p:cNvPr id="5" name="对象 4"/>
          <p:cNvGraphicFramePr/>
          <p:nvPr/>
        </p:nvGraphicFramePr>
        <p:xfrm>
          <a:off x="2877820" y="3521710"/>
          <a:ext cx="7485380" cy="1015365"/>
        </p:xfrm>
        <a:graphic>
          <a:graphicData uri="http://schemas.openxmlformats.org/presentationml/2006/ole">
            <mc:AlternateContent xmlns:mc="http://schemas.openxmlformats.org/markup-compatibility/2006">
              <mc:Choice xmlns:v="urn:schemas-microsoft-com:vml" Requires="v">
                <p:oleObj spid="_x0000_s6" name="" r:id="rId3" imgW="4660265" imgH="685800" progId="Equation.KSEE3">
                  <p:embed/>
                </p:oleObj>
              </mc:Choice>
              <mc:Fallback>
                <p:oleObj name="" r:id="rId3" imgW="4660265" imgH="685800" progId="Equation.KSEE3">
                  <p:embed/>
                  <p:pic>
                    <p:nvPicPr>
                      <p:cNvPr id="0" name="图片 5"/>
                      <p:cNvPicPr/>
                      <p:nvPr/>
                    </p:nvPicPr>
                    <p:blipFill>
                      <a:blip r:embed="rId4"/>
                      <a:stretch>
                        <a:fillRect/>
                      </a:stretch>
                    </p:blipFill>
                    <p:spPr>
                      <a:xfrm>
                        <a:off x="2877820" y="3521710"/>
                        <a:ext cx="7485380" cy="1015365"/>
                      </a:xfrm>
                      <a:prstGeom prst="rect">
                        <a:avLst/>
                      </a:prstGeom>
                    </p:spPr>
                  </p:pic>
                </p:oleObj>
              </mc:Fallback>
            </mc:AlternateContent>
          </a:graphicData>
        </a:graphic>
      </p:graphicFrame>
      <p:sp>
        <p:nvSpPr>
          <p:cNvPr id="7" name="文本框 6"/>
          <p:cNvSpPr txBox="1"/>
          <p:nvPr/>
        </p:nvSpPr>
        <p:spPr>
          <a:xfrm>
            <a:off x="416560" y="3470910"/>
            <a:ext cx="2178050" cy="521970"/>
          </a:xfrm>
          <a:prstGeom prst="rect">
            <a:avLst/>
          </a:prstGeom>
          <a:noFill/>
        </p:spPr>
        <p:txBody>
          <a:bodyPr wrap="square" rtlCol="0">
            <a:spAutoFit/>
          </a:bodyPr>
          <a:p>
            <a:r>
              <a:rPr lang="en-US" altLang="zh-CN" sz="2800">
                <a:latin typeface="黑体" panose="02010609060101010101" charset="-122"/>
                <a:ea typeface="黑体" panose="02010609060101010101" charset="-122"/>
                <a:cs typeface="黑体" panose="02010609060101010101" charset="-122"/>
              </a:rPr>
              <a:t>2. </a:t>
            </a:r>
            <a:r>
              <a:rPr lang="zh-CN" altLang="en-US" sz="2800">
                <a:solidFill>
                  <a:srgbClr val="FF0000"/>
                </a:solidFill>
                <a:latin typeface="黑体" panose="02010609060101010101" charset="-122"/>
                <a:ea typeface="黑体" panose="02010609060101010101" charset="-122"/>
                <a:cs typeface="黑体" panose="02010609060101010101" charset="-122"/>
              </a:rPr>
              <a:t>相似变换</a:t>
            </a:r>
            <a:r>
              <a:rPr lang="zh-CN" altLang="en-US" sz="2800">
                <a:latin typeface="黑体" panose="02010609060101010101" charset="-122"/>
                <a:ea typeface="黑体" panose="02010609060101010101" charset="-122"/>
                <a:cs typeface="黑体" panose="02010609060101010101" charset="-122"/>
              </a:rPr>
              <a:t>：</a:t>
            </a:r>
            <a:endParaRPr lang="zh-CN" altLang="en-US" sz="2800">
              <a:latin typeface="黑体" panose="02010609060101010101" charset="-122"/>
              <a:ea typeface="黑体" panose="02010609060101010101" charset="-122"/>
              <a:cs typeface="黑体" panose="02010609060101010101" charset="-122"/>
            </a:endParaRPr>
          </a:p>
        </p:txBody>
      </p:sp>
      <p:pic>
        <p:nvPicPr>
          <p:cNvPr id="32" name="图片 31"/>
          <p:cNvPicPr>
            <a:picLocks noChangeAspect="1"/>
          </p:cNvPicPr>
          <p:nvPr/>
        </p:nvPicPr>
        <p:blipFill>
          <a:blip r:embed="rId5" cstate="hqprint"/>
          <a:stretch>
            <a:fillRect/>
          </a:stretch>
        </p:blipFill>
        <p:spPr>
          <a:xfrm>
            <a:off x="10082670" y="362586"/>
            <a:ext cx="1586897" cy="44080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8700"/>
                                        </p:tgtEl>
                                        <p:attrNameLst>
                                          <p:attrName>style.visibility</p:attrName>
                                        </p:attrNameLst>
                                      </p:cBhvr>
                                      <p:to>
                                        <p:strVal val="visible"/>
                                      </p:to>
                                    </p:set>
                                    <p:animEffect transition="in" filter="wipe(left)">
                                      <p:cBhvr>
                                        <p:cTn id="7" dur="500"/>
                                        <p:tgtEl>
                                          <p:spTgt spid="28700"/>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7" grpId="0"/>
      <p:bldP spid="7" grpId="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7" name="Text Box 3"/>
          <p:cNvSpPr txBox="1">
            <a:spLocks noChangeArrowheads="1"/>
          </p:cNvSpPr>
          <p:nvPr/>
        </p:nvSpPr>
        <p:spPr bwMode="auto">
          <a:xfrm>
            <a:off x="704850" y="1526858"/>
            <a:ext cx="201168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a:latin typeface="黑体" panose="02010609060101010101" charset="-122"/>
                <a:ea typeface="黑体" panose="02010609060101010101" charset="-122"/>
                <a:cs typeface="黑体" panose="02010609060101010101" charset="-122"/>
              </a:rPr>
              <a:t>1.</a:t>
            </a:r>
            <a:r>
              <a:rPr lang="zh-CN" altLang="en-US" sz="2400">
                <a:latin typeface="黑体" panose="02010609060101010101" charset="-122"/>
                <a:ea typeface="黑体" panose="02010609060101010101" charset="-122"/>
                <a:cs typeface="黑体" panose="02010609060101010101" charset="-122"/>
              </a:rPr>
              <a:t>等价关系：</a:t>
            </a:r>
            <a:endParaRPr lang="zh-CN" altLang="en-US" sz="2400">
              <a:latin typeface="黑体" panose="02010609060101010101" charset="-122"/>
              <a:ea typeface="黑体" panose="02010609060101010101" charset="-122"/>
              <a:cs typeface="黑体" panose="02010609060101010101" charset="-122"/>
            </a:endParaRPr>
          </a:p>
        </p:txBody>
      </p:sp>
      <p:graphicFrame>
        <p:nvGraphicFramePr>
          <p:cNvPr id="67592" name="Object 8"/>
          <p:cNvGraphicFramePr>
            <a:graphicFrameLocks noChangeAspect="1"/>
          </p:cNvGraphicFramePr>
          <p:nvPr/>
        </p:nvGraphicFramePr>
        <p:xfrm>
          <a:off x="755015" y="3537585"/>
          <a:ext cx="4484370" cy="410210"/>
        </p:xfrm>
        <a:graphic>
          <a:graphicData uri="http://schemas.openxmlformats.org/presentationml/2006/ole">
            <mc:AlternateContent xmlns:mc="http://schemas.openxmlformats.org/markup-compatibility/2006">
              <mc:Choice xmlns:v="urn:schemas-microsoft-com:vml" Requires="v">
                <p:oleObj spid="_x0000_s27121" name="Equation" r:id="rId1" imgW="3454400" imgH="316865" progId="Equation.3">
                  <p:embed/>
                </p:oleObj>
              </mc:Choice>
              <mc:Fallback>
                <p:oleObj name="Equation" r:id="rId1" imgW="3454400" imgH="316865" progId="Equation.3">
                  <p:embed/>
                  <p:pic>
                    <p:nvPicPr>
                      <p:cNvPr id="0" name="Object 8"/>
                      <p:cNvPicPr>
                        <a:picLocks noChangeAspect="1" noChangeArrowheads="1"/>
                      </p:cNvPicPr>
                      <p:nvPr/>
                    </p:nvPicPr>
                    <p:blipFill>
                      <a:blip r:embed="rId2"/>
                      <a:srcRect/>
                      <a:stretch>
                        <a:fillRect/>
                      </a:stretch>
                    </p:blipFill>
                    <p:spPr bwMode="auto">
                      <a:xfrm>
                        <a:off x="755015" y="3537585"/>
                        <a:ext cx="4484370" cy="410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93" name="Object 9"/>
          <p:cNvGraphicFramePr>
            <a:graphicFrameLocks noChangeAspect="1"/>
          </p:cNvGraphicFramePr>
          <p:nvPr/>
        </p:nvGraphicFramePr>
        <p:xfrm>
          <a:off x="755015" y="4188460"/>
          <a:ext cx="6332855" cy="429260"/>
        </p:xfrm>
        <a:graphic>
          <a:graphicData uri="http://schemas.openxmlformats.org/presentationml/2006/ole">
            <mc:AlternateContent xmlns:mc="http://schemas.openxmlformats.org/markup-compatibility/2006">
              <mc:Choice xmlns:v="urn:schemas-microsoft-com:vml" Requires="v">
                <p:oleObj spid="_x0000_s27122" name="Equation" r:id="rId3" imgW="4572000" imgH="316865" progId="Equation.3">
                  <p:embed/>
                </p:oleObj>
              </mc:Choice>
              <mc:Fallback>
                <p:oleObj name="Equation" r:id="rId3" imgW="4572000" imgH="316865" progId="Equation.3">
                  <p:embed/>
                  <p:pic>
                    <p:nvPicPr>
                      <p:cNvPr id="0" name="Object 9"/>
                      <p:cNvPicPr>
                        <a:picLocks noChangeAspect="1" noChangeArrowheads="1"/>
                      </p:cNvPicPr>
                      <p:nvPr/>
                    </p:nvPicPr>
                    <p:blipFill>
                      <a:blip r:embed="rId4"/>
                      <a:srcRect/>
                      <a:stretch>
                        <a:fillRect/>
                      </a:stretch>
                    </p:blipFill>
                    <p:spPr bwMode="auto">
                      <a:xfrm>
                        <a:off x="755015" y="4188460"/>
                        <a:ext cx="6332855" cy="4292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97" name="Object 13"/>
          <p:cNvGraphicFramePr>
            <a:graphicFrameLocks noChangeAspect="1"/>
          </p:cNvGraphicFramePr>
          <p:nvPr/>
        </p:nvGraphicFramePr>
        <p:xfrm>
          <a:off x="4500880" y="1588770"/>
          <a:ext cx="2199005" cy="391160"/>
        </p:xfrm>
        <a:graphic>
          <a:graphicData uri="http://schemas.openxmlformats.org/presentationml/2006/ole">
            <mc:AlternateContent xmlns:mc="http://schemas.openxmlformats.org/markup-compatibility/2006">
              <mc:Choice xmlns:v="urn:schemas-microsoft-com:vml" Requires="v">
                <p:oleObj spid="_x0000_s27123" name="Equation" r:id="rId5" imgW="1714500" imgH="304800" progId="Equation.3">
                  <p:embed/>
                </p:oleObj>
              </mc:Choice>
              <mc:Fallback>
                <p:oleObj name="Equation" r:id="rId5" imgW="1714500" imgH="304800" progId="Equation.3">
                  <p:embed/>
                  <p:pic>
                    <p:nvPicPr>
                      <p:cNvPr id="0" name="Object 13"/>
                      <p:cNvPicPr>
                        <a:picLocks noChangeAspect="1" noChangeArrowheads="1"/>
                      </p:cNvPicPr>
                      <p:nvPr/>
                    </p:nvPicPr>
                    <p:blipFill>
                      <a:blip r:embed="rId6"/>
                      <a:srcRect/>
                      <a:stretch>
                        <a:fillRect/>
                      </a:stretch>
                    </p:blipFill>
                    <p:spPr bwMode="auto">
                      <a:xfrm>
                        <a:off x="4500880" y="1588770"/>
                        <a:ext cx="2199005" cy="3911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98" name="Object 14"/>
          <p:cNvGraphicFramePr>
            <a:graphicFrameLocks noChangeAspect="1"/>
          </p:cNvGraphicFramePr>
          <p:nvPr/>
        </p:nvGraphicFramePr>
        <p:xfrm>
          <a:off x="4446270" y="2199005"/>
          <a:ext cx="3445510" cy="382905"/>
        </p:xfrm>
        <a:graphic>
          <a:graphicData uri="http://schemas.openxmlformats.org/presentationml/2006/ole">
            <mc:AlternateContent xmlns:mc="http://schemas.openxmlformats.org/markup-compatibility/2006">
              <mc:Choice xmlns:v="urn:schemas-microsoft-com:vml" Requires="v">
                <p:oleObj spid="_x0000_s27124" name="Equation" r:id="rId7" imgW="2844800" imgH="316865" progId="Equation.3">
                  <p:embed/>
                </p:oleObj>
              </mc:Choice>
              <mc:Fallback>
                <p:oleObj name="Equation" r:id="rId7" imgW="2844800" imgH="316865" progId="Equation.3">
                  <p:embed/>
                  <p:pic>
                    <p:nvPicPr>
                      <p:cNvPr id="0" name="Object 14"/>
                      <p:cNvPicPr>
                        <a:picLocks noChangeAspect="1" noChangeArrowheads="1"/>
                      </p:cNvPicPr>
                      <p:nvPr/>
                    </p:nvPicPr>
                    <p:blipFill>
                      <a:blip r:embed="rId8"/>
                      <a:srcRect/>
                      <a:stretch>
                        <a:fillRect/>
                      </a:stretch>
                    </p:blipFill>
                    <p:spPr bwMode="auto">
                      <a:xfrm>
                        <a:off x="4446270" y="2199005"/>
                        <a:ext cx="3445510" cy="3829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599" name="Object 15"/>
          <p:cNvGraphicFramePr>
            <a:graphicFrameLocks noChangeAspect="1"/>
          </p:cNvGraphicFramePr>
          <p:nvPr/>
        </p:nvGraphicFramePr>
        <p:xfrm>
          <a:off x="4446270" y="2796540"/>
          <a:ext cx="4930775" cy="383540"/>
        </p:xfrm>
        <a:graphic>
          <a:graphicData uri="http://schemas.openxmlformats.org/presentationml/2006/ole">
            <mc:AlternateContent xmlns:mc="http://schemas.openxmlformats.org/markup-compatibility/2006">
              <mc:Choice xmlns:v="urn:schemas-microsoft-com:vml" Requires="v">
                <p:oleObj spid="_x0000_s27125" name="Equation" r:id="rId9" imgW="4063365" imgH="316865" progId="Equation.3">
                  <p:embed/>
                </p:oleObj>
              </mc:Choice>
              <mc:Fallback>
                <p:oleObj name="Equation" r:id="rId9" imgW="4063365" imgH="316865" progId="Equation.3">
                  <p:embed/>
                  <p:pic>
                    <p:nvPicPr>
                      <p:cNvPr id="0" name="Object 15"/>
                      <p:cNvPicPr>
                        <a:picLocks noChangeAspect="1" noChangeArrowheads="1"/>
                      </p:cNvPicPr>
                      <p:nvPr/>
                    </p:nvPicPr>
                    <p:blipFill>
                      <a:blip r:embed="rId10"/>
                      <a:srcRect/>
                      <a:stretch>
                        <a:fillRect/>
                      </a:stretch>
                    </p:blipFill>
                    <p:spPr bwMode="auto">
                      <a:xfrm>
                        <a:off x="4446270" y="2796540"/>
                        <a:ext cx="4930775" cy="3835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7607" name="Group 23"/>
          <p:cNvGrpSpPr/>
          <p:nvPr/>
        </p:nvGrpSpPr>
        <p:grpSpPr bwMode="auto">
          <a:xfrm>
            <a:off x="2577465" y="1607820"/>
            <a:ext cx="1601470" cy="380365"/>
            <a:chOff x="1545" y="1314"/>
            <a:chExt cx="790" cy="185"/>
          </a:xfrm>
        </p:grpSpPr>
        <p:graphicFrame>
          <p:nvGraphicFramePr>
            <p:cNvPr id="67588" name="Object 4"/>
            <p:cNvGraphicFramePr>
              <a:graphicFrameLocks noChangeAspect="1"/>
            </p:cNvGraphicFramePr>
            <p:nvPr/>
          </p:nvGraphicFramePr>
          <p:xfrm>
            <a:off x="1873" y="1318"/>
            <a:ext cx="462" cy="181"/>
          </p:xfrm>
          <a:graphic>
            <a:graphicData uri="http://schemas.openxmlformats.org/presentationml/2006/ole">
              <mc:AlternateContent xmlns:mc="http://schemas.openxmlformats.org/markup-compatibility/2006">
                <mc:Choice xmlns:v="urn:schemas-microsoft-com:vml" Requires="v">
                  <p:oleObj spid="_x0000_s27126" name="Equation" r:id="rId11" imgW="800100" imgH="304800" progId="Equation.3">
                    <p:embed/>
                  </p:oleObj>
                </mc:Choice>
                <mc:Fallback>
                  <p:oleObj name="Equation" r:id="rId11" imgW="800100" imgH="304800" progId="Equation.3">
                    <p:embed/>
                    <p:pic>
                      <p:nvPicPr>
                        <p:cNvPr id="0" name="Object 4"/>
                        <p:cNvPicPr>
                          <a:picLocks noChangeAspect="1" noChangeArrowheads="1"/>
                        </p:cNvPicPr>
                        <p:nvPr/>
                      </p:nvPicPr>
                      <p:blipFill>
                        <a:blip r:embed="rId12"/>
                        <a:srcRect/>
                        <a:stretch>
                          <a:fillRect/>
                        </a:stretch>
                      </p:blipFill>
                      <p:spPr bwMode="auto">
                        <a:xfrm>
                          <a:off x="1873" y="1318"/>
                          <a:ext cx="462" cy="1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600" name="Object 16"/>
            <p:cNvGraphicFramePr>
              <a:graphicFrameLocks noChangeAspect="1"/>
            </p:cNvGraphicFramePr>
            <p:nvPr/>
          </p:nvGraphicFramePr>
          <p:xfrm>
            <a:off x="1545" y="1314"/>
            <a:ext cx="169" cy="181"/>
          </p:xfrm>
          <a:graphic>
            <a:graphicData uri="http://schemas.openxmlformats.org/presentationml/2006/ole">
              <mc:AlternateContent xmlns:mc="http://schemas.openxmlformats.org/markup-compatibility/2006">
                <mc:Choice xmlns:v="urn:schemas-microsoft-com:vml" Requires="v">
                  <p:oleObj spid="_x0000_s27127" name="Equation" r:id="rId13" imgW="292100" imgH="304800" progId="Equation.3">
                    <p:embed/>
                  </p:oleObj>
                </mc:Choice>
                <mc:Fallback>
                  <p:oleObj name="Equation" r:id="rId13" imgW="292100" imgH="304800" progId="Equation.3">
                    <p:embed/>
                    <p:pic>
                      <p:nvPicPr>
                        <p:cNvPr id="0" name="Object 16"/>
                        <p:cNvPicPr>
                          <a:picLocks noChangeAspect="1" noChangeArrowheads="1"/>
                        </p:cNvPicPr>
                        <p:nvPr/>
                      </p:nvPicPr>
                      <p:blipFill>
                        <a:blip r:embed="rId14"/>
                        <a:srcRect/>
                        <a:stretch>
                          <a:fillRect/>
                        </a:stretch>
                      </p:blipFill>
                      <p:spPr bwMode="auto">
                        <a:xfrm>
                          <a:off x="1545" y="1314"/>
                          <a:ext cx="169" cy="1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7608" name="Group 24"/>
          <p:cNvGrpSpPr/>
          <p:nvPr/>
        </p:nvGrpSpPr>
        <p:grpSpPr bwMode="auto">
          <a:xfrm>
            <a:off x="2543175" y="2190115"/>
            <a:ext cx="1636395" cy="377190"/>
            <a:chOff x="1541" y="1757"/>
            <a:chExt cx="788" cy="178"/>
          </a:xfrm>
        </p:grpSpPr>
        <p:graphicFrame>
          <p:nvGraphicFramePr>
            <p:cNvPr id="67589" name="Object 5"/>
            <p:cNvGraphicFramePr>
              <a:graphicFrameLocks noChangeAspect="1"/>
            </p:cNvGraphicFramePr>
            <p:nvPr/>
          </p:nvGraphicFramePr>
          <p:xfrm>
            <a:off x="1541" y="1757"/>
            <a:ext cx="195" cy="178"/>
          </p:xfrm>
          <a:graphic>
            <a:graphicData uri="http://schemas.openxmlformats.org/presentationml/2006/ole">
              <mc:AlternateContent xmlns:mc="http://schemas.openxmlformats.org/markup-compatibility/2006">
                <mc:Choice xmlns:v="urn:schemas-microsoft-com:vml" Requires="v">
                  <p:oleObj spid="_x0000_s27128" name="Equation" r:id="rId15" imgW="342900" imgH="304800" progId="Equation.3">
                    <p:embed/>
                  </p:oleObj>
                </mc:Choice>
                <mc:Fallback>
                  <p:oleObj name="Equation" r:id="rId15" imgW="342900" imgH="304800" progId="Equation.3">
                    <p:embed/>
                    <p:pic>
                      <p:nvPicPr>
                        <p:cNvPr id="0" name="Object 5"/>
                        <p:cNvPicPr>
                          <a:picLocks noChangeAspect="1" noChangeArrowheads="1"/>
                        </p:cNvPicPr>
                        <p:nvPr/>
                      </p:nvPicPr>
                      <p:blipFill>
                        <a:blip r:embed="rId16"/>
                        <a:srcRect/>
                        <a:stretch>
                          <a:fillRect/>
                        </a:stretch>
                      </p:blipFill>
                      <p:spPr bwMode="auto">
                        <a:xfrm>
                          <a:off x="1541" y="1757"/>
                          <a:ext cx="195" cy="17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601" name="Object 17"/>
            <p:cNvGraphicFramePr>
              <a:graphicFrameLocks noChangeAspect="1"/>
            </p:cNvGraphicFramePr>
            <p:nvPr/>
          </p:nvGraphicFramePr>
          <p:xfrm>
            <a:off x="1873" y="1761"/>
            <a:ext cx="456" cy="169"/>
          </p:xfrm>
          <a:graphic>
            <a:graphicData uri="http://schemas.openxmlformats.org/presentationml/2006/ole">
              <mc:AlternateContent xmlns:mc="http://schemas.openxmlformats.org/markup-compatibility/2006">
                <mc:Choice xmlns:v="urn:schemas-microsoft-com:vml" Requires="v">
                  <p:oleObj spid="_x0000_s27129" name="Equation" r:id="rId17" imgW="800100" imgH="292100" progId="Equation.3">
                    <p:embed/>
                  </p:oleObj>
                </mc:Choice>
                <mc:Fallback>
                  <p:oleObj name="Equation" r:id="rId17" imgW="800100" imgH="292100" progId="Equation.3">
                    <p:embed/>
                    <p:pic>
                      <p:nvPicPr>
                        <p:cNvPr id="0" name="Object 17"/>
                        <p:cNvPicPr>
                          <a:picLocks noChangeAspect="1" noChangeArrowheads="1"/>
                        </p:cNvPicPr>
                        <p:nvPr/>
                      </p:nvPicPr>
                      <p:blipFill>
                        <a:blip r:embed="rId18"/>
                        <a:srcRect/>
                        <a:stretch>
                          <a:fillRect/>
                        </a:stretch>
                      </p:blipFill>
                      <p:spPr bwMode="auto">
                        <a:xfrm>
                          <a:off x="1873" y="1761"/>
                          <a:ext cx="456" cy="1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7609" name="Group 25"/>
          <p:cNvGrpSpPr/>
          <p:nvPr/>
        </p:nvGrpSpPr>
        <p:grpSpPr bwMode="auto">
          <a:xfrm>
            <a:off x="2527300" y="2786380"/>
            <a:ext cx="1666875" cy="382905"/>
            <a:chOff x="1544" y="2144"/>
            <a:chExt cx="790" cy="176"/>
          </a:xfrm>
        </p:grpSpPr>
        <p:graphicFrame>
          <p:nvGraphicFramePr>
            <p:cNvPr id="67591" name="Object 7"/>
            <p:cNvGraphicFramePr>
              <a:graphicFrameLocks noChangeAspect="1"/>
            </p:cNvGraphicFramePr>
            <p:nvPr/>
          </p:nvGraphicFramePr>
          <p:xfrm>
            <a:off x="1883" y="2144"/>
            <a:ext cx="451" cy="176"/>
          </p:xfrm>
          <a:graphic>
            <a:graphicData uri="http://schemas.openxmlformats.org/presentationml/2006/ole">
              <mc:AlternateContent xmlns:mc="http://schemas.openxmlformats.org/markup-compatibility/2006">
                <mc:Choice xmlns:v="urn:schemas-microsoft-com:vml" Requires="v">
                  <p:oleObj spid="_x0000_s27130" name="Equation" r:id="rId19" imgW="800100" imgH="304800" progId="Equation.3">
                    <p:embed/>
                  </p:oleObj>
                </mc:Choice>
                <mc:Fallback>
                  <p:oleObj name="Equation" r:id="rId19" imgW="800100" imgH="304800" progId="Equation.3">
                    <p:embed/>
                    <p:pic>
                      <p:nvPicPr>
                        <p:cNvPr id="0" name="Object 7"/>
                        <p:cNvPicPr>
                          <a:picLocks noChangeAspect="1" noChangeArrowheads="1"/>
                        </p:cNvPicPr>
                        <p:nvPr/>
                      </p:nvPicPr>
                      <p:blipFill>
                        <a:blip r:embed="rId20"/>
                        <a:srcRect/>
                        <a:stretch>
                          <a:fillRect/>
                        </a:stretch>
                      </p:blipFill>
                      <p:spPr bwMode="auto">
                        <a:xfrm>
                          <a:off x="1883" y="2144"/>
                          <a:ext cx="451"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7602" name="Object 18"/>
            <p:cNvGraphicFramePr>
              <a:graphicFrameLocks noChangeAspect="1"/>
            </p:cNvGraphicFramePr>
            <p:nvPr/>
          </p:nvGraphicFramePr>
          <p:xfrm>
            <a:off x="1544" y="2144"/>
            <a:ext cx="186" cy="176"/>
          </p:xfrm>
          <a:graphic>
            <a:graphicData uri="http://schemas.openxmlformats.org/presentationml/2006/ole">
              <mc:AlternateContent xmlns:mc="http://schemas.openxmlformats.org/markup-compatibility/2006">
                <mc:Choice xmlns:v="urn:schemas-microsoft-com:vml" Requires="v">
                  <p:oleObj spid="_x0000_s27131" name="Equation" r:id="rId21" imgW="330200" imgH="304800" progId="Equation.3">
                    <p:embed/>
                  </p:oleObj>
                </mc:Choice>
                <mc:Fallback>
                  <p:oleObj name="Equation" r:id="rId21" imgW="330200" imgH="304800" progId="Equation.3">
                    <p:embed/>
                    <p:pic>
                      <p:nvPicPr>
                        <p:cNvPr id="0" name="Object 18"/>
                        <p:cNvPicPr>
                          <a:picLocks noChangeAspect="1" noChangeArrowheads="1"/>
                        </p:cNvPicPr>
                        <p:nvPr/>
                      </p:nvPicPr>
                      <p:blipFill>
                        <a:blip r:embed="rId22"/>
                        <a:srcRect/>
                        <a:stretch>
                          <a:fillRect/>
                        </a:stretch>
                      </p:blipFill>
                      <p:spPr bwMode="auto">
                        <a:xfrm>
                          <a:off x="1544" y="2144"/>
                          <a:ext cx="186" cy="17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 name="矩形 2"/>
          <p:cNvSpPr/>
          <p:nvPr/>
        </p:nvSpPr>
        <p:spPr>
          <a:xfrm>
            <a:off x="555625" y="313055"/>
            <a:ext cx="984250" cy="666750"/>
          </a:xfrm>
          <a:prstGeom prst="rect">
            <a:avLst/>
          </a:prstGeom>
          <a:solidFill>
            <a:schemeClr val="accent1">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a:latin typeface="黑体" panose="02010609060101010101" charset="-122"/>
                <a:ea typeface="黑体" panose="02010609060101010101" charset="-122"/>
              </a:rPr>
              <a:t>性质</a:t>
            </a:r>
            <a:endParaRPr lang="zh-CN" altLang="en-US" sz="2800">
              <a:latin typeface="黑体" panose="02010609060101010101" charset="-122"/>
              <a:ea typeface="黑体" panose="02010609060101010101" charset="-122"/>
            </a:endParaRPr>
          </a:p>
        </p:txBody>
      </p:sp>
      <p:sp>
        <p:nvSpPr>
          <p:cNvPr id="5" name="文本框 4"/>
          <p:cNvSpPr txBox="1"/>
          <p:nvPr/>
        </p:nvSpPr>
        <p:spPr>
          <a:xfrm>
            <a:off x="4178935" y="1619885"/>
            <a:ext cx="363855" cy="368300"/>
          </a:xfrm>
          <a:prstGeom prst="rect">
            <a:avLst/>
          </a:prstGeom>
          <a:noFill/>
        </p:spPr>
        <p:txBody>
          <a:bodyPr wrap="square" rtlCol="0">
            <a:spAutoFit/>
          </a:bodyPr>
          <a:p>
            <a:r>
              <a:rPr lang="zh-CN" altLang="en-US"/>
              <a:t>：</a:t>
            </a:r>
            <a:endParaRPr lang="zh-CN" altLang="en-US"/>
          </a:p>
        </p:txBody>
      </p:sp>
      <p:sp>
        <p:nvSpPr>
          <p:cNvPr id="6" name="文本框 5"/>
          <p:cNvSpPr txBox="1"/>
          <p:nvPr/>
        </p:nvSpPr>
        <p:spPr>
          <a:xfrm>
            <a:off x="4179570" y="2199005"/>
            <a:ext cx="363855" cy="368300"/>
          </a:xfrm>
          <a:prstGeom prst="rect">
            <a:avLst/>
          </a:prstGeom>
          <a:noFill/>
        </p:spPr>
        <p:txBody>
          <a:bodyPr wrap="square" rtlCol="0">
            <a:spAutoFit/>
          </a:bodyPr>
          <a:p>
            <a:r>
              <a:rPr lang="zh-CN" altLang="en-US"/>
              <a:t>：</a:t>
            </a:r>
            <a:endParaRPr lang="zh-CN" altLang="en-US"/>
          </a:p>
        </p:txBody>
      </p:sp>
      <p:sp>
        <p:nvSpPr>
          <p:cNvPr id="7" name="文本框 6"/>
          <p:cNvSpPr txBox="1"/>
          <p:nvPr/>
        </p:nvSpPr>
        <p:spPr>
          <a:xfrm>
            <a:off x="4194175" y="2786380"/>
            <a:ext cx="363855" cy="368300"/>
          </a:xfrm>
          <a:prstGeom prst="rect">
            <a:avLst/>
          </a:prstGeom>
          <a:noFill/>
        </p:spPr>
        <p:txBody>
          <a:bodyPr wrap="square" rtlCol="0">
            <a:spAutoFit/>
          </a:bodyPr>
          <a:p>
            <a:r>
              <a:rPr lang="zh-CN" altLang="en-US"/>
              <a:t>：</a:t>
            </a:r>
            <a:endParaRPr lang="zh-CN" altLang="en-US"/>
          </a:p>
        </p:txBody>
      </p:sp>
      <p:graphicFrame>
        <p:nvGraphicFramePr>
          <p:cNvPr id="51220" name="Object 1044"/>
          <p:cNvGraphicFramePr>
            <a:graphicFrameLocks noChangeAspect="1"/>
          </p:cNvGraphicFramePr>
          <p:nvPr/>
        </p:nvGraphicFramePr>
        <p:xfrm>
          <a:off x="755015" y="4905375"/>
          <a:ext cx="6052185" cy="438785"/>
        </p:xfrm>
        <a:graphic>
          <a:graphicData uri="http://schemas.openxmlformats.org/presentationml/2006/ole">
            <mc:AlternateContent xmlns:mc="http://schemas.openxmlformats.org/markup-compatibility/2006">
              <mc:Choice xmlns:v="urn:schemas-microsoft-com:vml" Requires="v">
                <p:oleObj spid="_x0000_s28060" name="Equation" r:id="rId23" imgW="4368800" imgH="316865" progId="Equation.3">
                  <p:embed/>
                </p:oleObj>
              </mc:Choice>
              <mc:Fallback>
                <p:oleObj name="Equation" r:id="rId23" imgW="4368800" imgH="316865" progId="Equation.3">
                  <p:embed/>
                  <p:pic>
                    <p:nvPicPr>
                      <p:cNvPr id="0" name="Object 1044"/>
                      <p:cNvPicPr>
                        <a:picLocks noChangeAspect="1" noChangeArrowheads="1"/>
                      </p:cNvPicPr>
                      <p:nvPr/>
                    </p:nvPicPr>
                    <p:blipFill>
                      <a:blip r:embed="rId24"/>
                      <a:srcRect/>
                      <a:stretch>
                        <a:fillRect/>
                      </a:stretch>
                    </p:blipFill>
                    <p:spPr bwMode="auto">
                      <a:xfrm>
                        <a:off x="755015" y="4905375"/>
                        <a:ext cx="6052185" cy="4387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21" name="Object 1045"/>
          <p:cNvGraphicFramePr>
            <a:graphicFrameLocks noChangeAspect="1"/>
          </p:cNvGraphicFramePr>
          <p:nvPr/>
        </p:nvGraphicFramePr>
        <p:xfrm>
          <a:off x="6867525" y="4905375"/>
          <a:ext cx="3211195" cy="407670"/>
        </p:xfrm>
        <a:graphic>
          <a:graphicData uri="http://schemas.openxmlformats.org/presentationml/2006/ole">
            <mc:AlternateContent xmlns:mc="http://schemas.openxmlformats.org/markup-compatibility/2006">
              <mc:Choice xmlns:v="urn:schemas-microsoft-com:vml" Requires="v">
                <p:oleObj spid="_x0000_s28061" name="Equation" r:id="rId25" imgW="2413000" imgH="330200" progId="Equation.3">
                  <p:embed/>
                </p:oleObj>
              </mc:Choice>
              <mc:Fallback>
                <p:oleObj name="Equation" r:id="rId25" imgW="2413000" imgH="330200" progId="Equation.3">
                  <p:embed/>
                  <p:pic>
                    <p:nvPicPr>
                      <p:cNvPr id="0" name="Object 1045"/>
                      <p:cNvPicPr>
                        <a:picLocks noChangeAspect="1" noChangeArrowheads="1"/>
                      </p:cNvPicPr>
                      <p:nvPr/>
                    </p:nvPicPr>
                    <p:blipFill>
                      <a:blip r:embed="rId26"/>
                      <a:srcRect/>
                      <a:stretch>
                        <a:fillRect/>
                      </a:stretch>
                    </p:blipFill>
                    <p:spPr bwMode="auto">
                      <a:xfrm>
                        <a:off x="6867525" y="4905375"/>
                        <a:ext cx="3211195" cy="4076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2" name="图片 31"/>
          <p:cNvPicPr>
            <a:picLocks noChangeAspect="1"/>
          </p:cNvPicPr>
          <p:nvPr/>
        </p:nvPicPr>
        <p:blipFill>
          <a:blip r:embed="rId27" cstate="hqprint"/>
          <a:stretch>
            <a:fillRect/>
          </a:stretch>
        </p:blipFill>
        <p:spPr>
          <a:xfrm>
            <a:off x="10082670" y="362586"/>
            <a:ext cx="1586897" cy="440804"/>
          </a:xfrm>
          <a:prstGeom prst="rect">
            <a:avLst/>
          </a:prstGeom>
        </p:spPr>
      </p:pic>
    </p:spTree>
  </p:cSld>
  <p:clrMapOvr>
    <a:masterClrMapping/>
  </p:clrMapOvr>
  <p:timing>
    <p:tnLst>
      <p:par>
        <p:cTn id="1" dur="indefinite" restart="never" nodeType="tmRoot"/>
      </p:par>
    </p:tnLst>
    <p:bldLst>
      <p:bldP spid="67587" grpId="0" bldLvl="0" animBg="1" autoUpdateAnimBg="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17"/>
          <p:cNvCxnSpPr/>
          <p:nvPr/>
        </p:nvCxnSpPr>
        <p:spPr>
          <a:xfrm>
            <a:off x="0" y="6400800"/>
            <a:ext cx="2290916" cy="0"/>
          </a:xfrm>
          <a:prstGeom prst="line">
            <a:avLst/>
          </a:prstGeom>
          <a:ln w="22225"/>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1" cstate="hqprint"/>
          <a:stretch>
            <a:fillRect/>
          </a:stretch>
        </p:blipFill>
        <p:spPr>
          <a:xfrm>
            <a:off x="10082670" y="362586"/>
            <a:ext cx="1586897" cy="440804"/>
          </a:xfrm>
          <a:prstGeom prst="rect">
            <a:avLst/>
          </a:prstGeom>
        </p:spPr>
      </p:pic>
      <p:sp>
        <p:nvSpPr>
          <p:cNvPr id="5" name="文本框 4"/>
          <p:cNvSpPr txBox="1"/>
          <p:nvPr/>
        </p:nvSpPr>
        <p:spPr>
          <a:xfrm>
            <a:off x="131883" y="78133"/>
            <a:ext cx="2460397" cy="461665"/>
          </a:xfrm>
          <a:prstGeom prst="rect">
            <a:avLst/>
          </a:prstGeom>
          <a:noFill/>
        </p:spPr>
        <p:txBody>
          <a:bodyPr wrap="square" rtlCol="0">
            <a:spAutoFit/>
          </a:bodyPr>
          <a:lstStyle/>
          <a:p>
            <a:r>
              <a:rPr lang="zh-CN" altLang="en-US" sz="2400" b="1" dirty="0"/>
              <a:t>知识结构网络图</a:t>
            </a:r>
            <a:endParaRPr lang="zh-CN" altLang="en-US" sz="2400" b="1" dirty="0"/>
          </a:p>
        </p:txBody>
      </p:sp>
      <p:sp>
        <p:nvSpPr>
          <p:cNvPr id="14" name="矩形: 圆角 13"/>
          <p:cNvSpPr/>
          <p:nvPr/>
        </p:nvSpPr>
        <p:spPr>
          <a:xfrm>
            <a:off x="1979038" y="904973"/>
            <a:ext cx="1343512" cy="605684"/>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t>方程组的表达形式</a:t>
            </a:r>
            <a:endParaRPr lang="zh-CN" altLang="en-US" dirty="0"/>
          </a:p>
        </p:txBody>
      </p:sp>
      <p:sp>
        <p:nvSpPr>
          <p:cNvPr id="19" name="矩形: 圆角 18"/>
          <p:cNvSpPr/>
          <p:nvPr/>
        </p:nvSpPr>
        <p:spPr>
          <a:xfrm>
            <a:off x="3844676" y="3888632"/>
            <a:ext cx="1670004" cy="424407"/>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t>齐次方程组</a:t>
            </a:r>
            <a:endParaRPr lang="zh-CN" altLang="en-US" dirty="0"/>
          </a:p>
        </p:txBody>
      </p:sp>
      <p:sp>
        <p:nvSpPr>
          <p:cNvPr id="28" name="左大括号 27"/>
          <p:cNvSpPr/>
          <p:nvPr/>
        </p:nvSpPr>
        <p:spPr>
          <a:xfrm>
            <a:off x="3488705" y="2248311"/>
            <a:ext cx="141803" cy="607613"/>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31" name="文本框 30"/>
          <p:cNvSpPr txBox="1"/>
          <p:nvPr/>
        </p:nvSpPr>
        <p:spPr>
          <a:xfrm>
            <a:off x="3819007" y="1617157"/>
            <a:ext cx="3773010" cy="369332"/>
          </a:xfrm>
          <a:prstGeom prst="rect">
            <a:avLst/>
          </a:prstGeom>
          <a:noFill/>
        </p:spPr>
        <p:txBody>
          <a:bodyPr wrap="square">
            <a:spAutoFit/>
          </a:bodyPr>
          <a:lstStyle/>
          <a:p>
            <a:r>
              <a:rPr lang="zh-CN" altLang="en-US" dirty="0"/>
              <a:t>向量形式：</a:t>
            </a:r>
            <a:r>
              <a:rPr lang="en-US" altLang="zh-CN" b="1" dirty="0"/>
              <a:t>A=</a:t>
            </a:r>
            <a:r>
              <a:rPr lang="zh-CN" altLang="en-US" b="1" dirty="0"/>
              <a:t>（</a:t>
            </a:r>
            <a:r>
              <a:rPr lang="el-GR" altLang="zh-CN" b="1" dirty="0"/>
              <a:t>α1</a:t>
            </a:r>
            <a:r>
              <a:rPr lang="zh-CN" altLang="el-GR" b="1" dirty="0"/>
              <a:t>，</a:t>
            </a:r>
            <a:r>
              <a:rPr lang="el-GR" altLang="zh-CN" b="1" dirty="0"/>
              <a:t>α2</a:t>
            </a:r>
            <a:r>
              <a:rPr lang="zh-CN" altLang="el-GR" b="1" dirty="0"/>
              <a:t>，</a:t>
            </a:r>
            <a:r>
              <a:rPr lang="el-GR" altLang="zh-CN" b="1" dirty="0"/>
              <a:t>…</a:t>
            </a:r>
            <a:r>
              <a:rPr lang="zh-CN" altLang="el-GR" b="1" dirty="0"/>
              <a:t>，</a:t>
            </a:r>
            <a:r>
              <a:rPr lang="el-GR" altLang="zh-CN" b="1" dirty="0"/>
              <a:t>α</a:t>
            </a:r>
            <a:r>
              <a:rPr lang="en-US" altLang="zh-CN" b="1" dirty="0"/>
              <a:t>n</a:t>
            </a:r>
            <a:r>
              <a:rPr lang="zh-CN" altLang="en-US" b="1" dirty="0"/>
              <a:t>）</a:t>
            </a:r>
            <a:endParaRPr lang="zh-CN" altLang="en-US" b="1" dirty="0"/>
          </a:p>
        </p:txBody>
      </p:sp>
      <p:sp>
        <p:nvSpPr>
          <p:cNvPr id="37" name="左大括号 36"/>
          <p:cNvSpPr/>
          <p:nvPr/>
        </p:nvSpPr>
        <p:spPr>
          <a:xfrm>
            <a:off x="3452000" y="379497"/>
            <a:ext cx="217189" cy="1632249"/>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0" name="左大括号 49"/>
          <p:cNvSpPr/>
          <p:nvPr/>
        </p:nvSpPr>
        <p:spPr>
          <a:xfrm>
            <a:off x="3461212" y="3729341"/>
            <a:ext cx="217189" cy="2169551"/>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52" name="矩形: 圆角 51"/>
          <p:cNvSpPr/>
          <p:nvPr/>
        </p:nvSpPr>
        <p:spPr>
          <a:xfrm>
            <a:off x="610567" y="2144786"/>
            <a:ext cx="532539" cy="2415701"/>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zh-CN" altLang="en-US" dirty="0"/>
          </a:p>
        </p:txBody>
      </p:sp>
      <p:sp>
        <p:nvSpPr>
          <p:cNvPr id="53" name="文本框 52"/>
          <p:cNvSpPr txBox="1"/>
          <p:nvPr/>
        </p:nvSpPr>
        <p:spPr>
          <a:xfrm>
            <a:off x="581552" y="2249242"/>
            <a:ext cx="553998" cy="3003492"/>
          </a:xfrm>
          <a:prstGeom prst="rect">
            <a:avLst/>
          </a:prstGeom>
          <a:noFill/>
        </p:spPr>
        <p:txBody>
          <a:bodyPr vert="eaVert" wrap="square" rtlCol="0">
            <a:spAutoFit/>
          </a:bodyPr>
          <a:lstStyle/>
          <a:p>
            <a:r>
              <a:rPr lang="zh-CN" altLang="en-US" sz="2400" dirty="0">
                <a:solidFill>
                  <a:schemeClr val="lt1"/>
                </a:solidFill>
              </a:rPr>
              <a:t>线性方程组求解</a:t>
            </a:r>
            <a:endParaRPr lang="zh-CN" altLang="en-US" sz="2400" dirty="0">
              <a:solidFill>
                <a:schemeClr val="lt1"/>
              </a:solidFill>
            </a:endParaRPr>
          </a:p>
        </p:txBody>
      </p:sp>
      <p:sp>
        <p:nvSpPr>
          <p:cNvPr id="55" name="左大括号 54"/>
          <p:cNvSpPr/>
          <p:nvPr/>
        </p:nvSpPr>
        <p:spPr>
          <a:xfrm>
            <a:off x="1442515" y="624289"/>
            <a:ext cx="251334" cy="5487715"/>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 name="文本框 1"/>
          <p:cNvSpPr txBox="1"/>
          <p:nvPr/>
        </p:nvSpPr>
        <p:spPr>
          <a:xfrm>
            <a:off x="3835153" y="1010955"/>
            <a:ext cx="3773010" cy="369332"/>
          </a:xfrm>
          <a:prstGeom prst="rect">
            <a:avLst/>
          </a:prstGeom>
          <a:noFill/>
        </p:spPr>
        <p:txBody>
          <a:bodyPr wrap="square">
            <a:spAutoFit/>
          </a:bodyPr>
          <a:lstStyle/>
          <a:p>
            <a:r>
              <a:rPr lang="zh-CN" altLang="en-US" dirty="0"/>
              <a:t>矩阵形式：</a:t>
            </a:r>
            <a:r>
              <a:rPr lang="en-US" altLang="zh-CN" b="1" dirty="0"/>
              <a:t>Ax = b</a:t>
            </a:r>
            <a:endParaRPr lang="zh-CN" altLang="en-US" b="1" dirty="0"/>
          </a:p>
        </p:txBody>
      </p:sp>
      <p:sp>
        <p:nvSpPr>
          <p:cNvPr id="3" name="文本框 2"/>
          <p:cNvSpPr txBox="1"/>
          <p:nvPr/>
        </p:nvSpPr>
        <p:spPr>
          <a:xfrm>
            <a:off x="3844676" y="391295"/>
            <a:ext cx="3773010" cy="369332"/>
          </a:xfrm>
          <a:prstGeom prst="rect">
            <a:avLst/>
          </a:prstGeom>
          <a:noFill/>
        </p:spPr>
        <p:txBody>
          <a:bodyPr wrap="square">
            <a:spAutoFit/>
          </a:bodyPr>
          <a:lstStyle/>
          <a:p>
            <a:r>
              <a:rPr lang="zh-CN" altLang="en-US" dirty="0"/>
              <a:t>一般形式</a:t>
            </a:r>
            <a:endParaRPr lang="zh-CN" altLang="en-US" dirty="0"/>
          </a:p>
        </p:txBody>
      </p:sp>
      <p:sp>
        <p:nvSpPr>
          <p:cNvPr id="4" name="矩形: 圆角 3"/>
          <p:cNvSpPr/>
          <p:nvPr/>
        </p:nvSpPr>
        <p:spPr>
          <a:xfrm>
            <a:off x="1979038" y="2304046"/>
            <a:ext cx="1343512" cy="507836"/>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t>解的定义</a:t>
            </a:r>
            <a:endParaRPr lang="zh-CN" altLang="en-US" dirty="0"/>
          </a:p>
        </p:txBody>
      </p:sp>
      <p:sp>
        <p:nvSpPr>
          <p:cNvPr id="8" name="文本框 7"/>
          <p:cNvSpPr txBox="1"/>
          <p:nvPr/>
        </p:nvSpPr>
        <p:spPr>
          <a:xfrm>
            <a:off x="3796663" y="2222058"/>
            <a:ext cx="6094428" cy="646331"/>
          </a:xfrm>
          <a:prstGeom prst="rect">
            <a:avLst/>
          </a:prstGeom>
          <a:noFill/>
        </p:spPr>
        <p:txBody>
          <a:bodyPr wrap="square">
            <a:spAutoFit/>
          </a:bodyPr>
          <a:lstStyle/>
          <a:p>
            <a:r>
              <a:rPr lang="zh-CN" altLang="en-US" b="0" i="0" dirty="0">
                <a:solidFill>
                  <a:srgbClr val="121212"/>
                </a:solidFill>
                <a:effectLst/>
                <a:latin typeface="-apple-system"/>
              </a:rPr>
              <a:t>若</a:t>
            </a:r>
            <a:r>
              <a:rPr lang="en-US" altLang="zh-CN" b="0" i="0" dirty="0">
                <a:solidFill>
                  <a:srgbClr val="121212"/>
                </a:solidFill>
                <a:effectLst/>
                <a:latin typeface="-apple-system"/>
              </a:rPr>
              <a:t>η=</a:t>
            </a:r>
            <a:r>
              <a:rPr lang="zh-CN" altLang="en-US" b="0" i="0" dirty="0">
                <a:solidFill>
                  <a:srgbClr val="121212"/>
                </a:solidFill>
                <a:effectLst/>
                <a:latin typeface="-apple-system"/>
              </a:rPr>
              <a:t>（</a:t>
            </a:r>
            <a:r>
              <a:rPr lang="en-US" altLang="zh-CN" b="0" i="0" dirty="0">
                <a:solidFill>
                  <a:srgbClr val="121212"/>
                </a:solidFill>
                <a:effectLst/>
                <a:latin typeface="-apple-system"/>
              </a:rPr>
              <a:t>c1</a:t>
            </a:r>
            <a:r>
              <a:rPr lang="zh-CN" altLang="en-US" b="0" i="0" dirty="0">
                <a:solidFill>
                  <a:srgbClr val="121212"/>
                </a:solidFill>
                <a:effectLst/>
                <a:latin typeface="-apple-system"/>
              </a:rPr>
              <a:t>，</a:t>
            </a:r>
            <a:r>
              <a:rPr lang="en-US" altLang="zh-CN" b="0" i="0" dirty="0">
                <a:solidFill>
                  <a:srgbClr val="121212"/>
                </a:solidFill>
                <a:effectLst/>
                <a:latin typeface="-apple-system"/>
              </a:rPr>
              <a:t>c2</a:t>
            </a:r>
            <a:r>
              <a:rPr lang="zh-CN" altLang="en-US" b="0" i="0" dirty="0">
                <a:solidFill>
                  <a:srgbClr val="121212"/>
                </a:solidFill>
                <a:effectLst/>
                <a:latin typeface="-apple-system"/>
              </a:rPr>
              <a:t>，</a:t>
            </a:r>
            <a:r>
              <a:rPr lang="en-US" altLang="zh-CN" b="0" i="0" dirty="0">
                <a:solidFill>
                  <a:srgbClr val="121212"/>
                </a:solidFill>
                <a:effectLst/>
                <a:latin typeface="-apple-system"/>
              </a:rPr>
              <a:t>…</a:t>
            </a:r>
            <a:r>
              <a:rPr lang="zh-CN" altLang="en-US" b="0" i="0" dirty="0">
                <a:solidFill>
                  <a:srgbClr val="121212"/>
                </a:solidFill>
                <a:effectLst/>
                <a:latin typeface="-apple-system"/>
              </a:rPr>
              <a:t>，</a:t>
            </a:r>
            <a:r>
              <a:rPr lang="en-US" altLang="zh-CN" b="0" i="0" dirty="0" err="1">
                <a:solidFill>
                  <a:srgbClr val="121212"/>
                </a:solidFill>
                <a:effectLst/>
                <a:latin typeface="-apple-system"/>
              </a:rPr>
              <a:t>cn</a:t>
            </a:r>
            <a:r>
              <a:rPr lang="zh-CN" altLang="en-US" b="0" i="0" dirty="0">
                <a:solidFill>
                  <a:srgbClr val="121212"/>
                </a:solidFill>
                <a:effectLst/>
                <a:latin typeface="-apple-system"/>
              </a:rPr>
              <a:t>）</a:t>
            </a:r>
            <a:r>
              <a:rPr lang="en-US" altLang="zh-CN" b="0" i="0" dirty="0">
                <a:solidFill>
                  <a:srgbClr val="121212"/>
                </a:solidFill>
                <a:effectLst/>
                <a:latin typeface="-apple-system"/>
              </a:rPr>
              <a:t>T</a:t>
            </a:r>
            <a:r>
              <a:rPr lang="zh-CN" altLang="en-US" b="0" i="0" dirty="0">
                <a:solidFill>
                  <a:srgbClr val="121212"/>
                </a:solidFill>
                <a:effectLst/>
                <a:latin typeface="-apple-system"/>
              </a:rPr>
              <a:t>满足方程组</a:t>
            </a:r>
            <a:r>
              <a:rPr lang="en-US" altLang="zh-CN" b="0" i="0" dirty="0">
                <a:solidFill>
                  <a:srgbClr val="121212"/>
                </a:solidFill>
                <a:effectLst/>
                <a:latin typeface="-apple-system"/>
              </a:rPr>
              <a:t>Ax=b</a:t>
            </a:r>
            <a:r>
              <a:rPr lang="zh-CN" altLang="en-US" b="0" i="0" dirty="0">
                <a:solidFill>
                  <a:srgbClr val="121212"/>
                </a:solidFill>
                <a:effectLst/>
                <a:latin typeface="-apple-system"/>
              </a:rPr>
              <a:t>，即</a:t>
            </a:r>
            <a:r>
              <a:rPr lang="en-US" altLang="zh-CN" b="0" i="0" dirty="0" err="1">
                <a:solidFill>
                  <a:srgbClr val="121212"/>
                </a:solidFill>
                <a:effectLst/>
                <a:latin typeface="-apple-system"/>
              </a:rPr>
              <a:t>Aη</a:t>
            </a:r>
            <a:r>
              <a:rPr lang="en-US" altLang="zh-CN" b="0" i="0" dirty="0">
                <a:solidFill>
                  <a:srgbClr val="121212"/>
                </a:solidFill>
                <a:effectLst/>
                <a:latin typeface="-apple-system"/>
              </a:rPr>
              <a:t>=b</a:t>
            </a:r>
            <a:r>
              <a:rPr lang="zh-CN" altLang="en-US" b="0" i="0" dirty="0">
                <a:solidFill>
                  <a:srgbClr val="121212"/>
                </a:solidFill>
                <a:effectLst/>
                <a:latin typeface="-apple-system"/>
              </a:rPr>
              <a:t>，称</a:t>
            </a:r>
            <a:r>
              <a:rPr lang="en-US" altLang="zh-CN" b="0" i="0" dirty="0">
                <a:solidFill>
                  <a:srgbClr val="121212"/>
                </a:solidFill>
                <a:effectLst/>
                <a:latin typeface="-apple-system"/>
              </a:rPr>
              <a:t>η</a:t>
            </a:r>
            <a:r>
              <a:rPr lang="zh-CN" altLang="en-US" b="0" i="0" dirty="0">
                <a:solidFill>
                  <a:srgbClr val="121212"/>
                </a:solidFill>
                <a:effectLst/>
                <a:latin typeface="-apple-system"/>
              </a:rPr>
              <a:t>是</a:t>
            </a:r>
            <a:r>
              <a:rPr lang="en-US" altLang="zh-CN" b="0" i="0" dirty="0">
                <a:solidFill>
                  <a:srgbClr val="121212"/>
                </a:solidFill>
                <a:effectLst/>
                <a:latin typeface="-apple-system"/>
              </a:rPr>
              <a:t>Ax=b</a:t>
            </a:r>
            <a:r>
              <a:rPr lang="zh-CN" altLang="en-US" b="0" i="0" dirty="0">
                <a:solidFill>
                  <a:srgbClr val="121212"/>
                </a:solidFill>
                <a:effectLst/>
                <a:latin typeface="-apple-system"/>
              </a:rPr>
              <a:t>的一个解（向量）</a:t>
            </a:r>
            <a:endParaRPr lang="zh-CN" altLang="en-US" dirty="0"/>
          </a:p>
        </p:txBody>
      </p:sp>
      <p:sp>
        <p:nvSpPr>
          <p:cNvPr id="9" name="矩形: 圆角 8"/>
          <p:cNvSpPr/>
          <p:nvPr/>
        </p:nvSpPr>
        <p:spPr>
          <a:xfrm>
            <a:off x="1979038" y="4528660"/>
            <a:ext cx="1343512" cy="570915"/>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t>解的判定和性质</a:t>
            </a:r>
            <a:endParaRPr lang="zh-CN" altLang="en-US" dirty="0"/>
          </a:p>
        </p:txBody>
      </p:sp>
      <p:sp>
        <p:nvSpPr>
          <p:cNvPr id="10" name="矩形: 圆角 9"/>
          <p:cNvSpPr/>
          <p:nvPr/>
        </p:nvSpPr>
        <p:spPr>
          <a:xfrm>
            <a:off x="3844676" y="5351592"/>
            <a:ext cx="1670004" cy="424407"/>
          </a:xfrm>
          <a:prstGeom prst="round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zh-CN" altLang="en-US" dirty="0"/>
              <a:t>非齐次方程组</a:t>
            </a:r>
            <a:endParaRPr lang="zh-CN" altLang="en-US" dirty="0"/>
          </a:p>
        </p:txBody>
      </p:sp>
      <p:sp>
        <p:nvSpPr>
          <p:cNvPr id="11" name="左大括号 10"/>
          <p:cNvSpPr/>
          <p:nvPr/>
        </p:nvSpPr>
        <p:spPr>
          <a:xfrm>
            <a:off x="5731181" y="3797028"/>
            <a:ext cx="141803" cy="607613"/>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0" name="文本框 19"/>
          <p:cNvSpPr txBox="1"/>
          <p:nvPr/>
        </p:nvSpPr>
        <p:spPr>
          <a:xfrm>
            <a:off x="5731181" y="3713393"/>
            <a:ext cx="6094428" cy="369332"/>
          </a:xfrm>
          <a:prstGeom prst="rect">
            <a:avLst/>
          </a:prstGeom>
          <a:noFill/>
        </p:spPr>
        <p:txBody>
          <a:bodyPr wrap="square">
            <a:spAutoFit/>
          </a:bodyPr>
          <a:lstStyle/>
          <a:p>
            <a:r>
              <a:rPr lang="zh-CN" altLang="en-US" b="0" i="0" dirty="0">
                <a:solidFill>
                  <a:srgbClr val="121212"/>
                </a:solidFill>
                <a:effectLst/>
                <a:latin typeface="-apple-system"/>
              </a:rPr>
              <a:t>（</a:t>
            </a:r>
            <a:r>
              <a:rPr lang="en-US" altLang="zh-CN" b="0" i="0" dirty="0">
                <a:solidFill>
                  <a:srgbClr val="121212"/>
                </a:solidFill>
                <a:effectLst/>
                <a:latin typeface="-apple-system"/>
              </a:rPr>
              <a:t>1</a:t>
            </a:r>
            <a:r>
              <a:rPr lang="zh-CN" altLang="en-US" b="0" i="0" dirty="0">
                <a:solidFill>
                  <a:srgbClr val="121212"/>
                </a:solidFill>
                <a:effectLst/>
                <a:latin typeface="-apple-system"/>
              </a:rPr>
              <a:t>）只有零解</a:t>
            </a:r>
            <a:r>
              <a:rPr lang="zh-CN" altLang="en-US" dirty="0">
                <a:solidFill>
                  <a:srgbClr val="121212"/>
                </a:solidFill>
                <a:latin typeface="-apple-system"/>
              </a:rPr>
              <a:t>：</a:t>
            </a:r>
            <a:r>
              <a:rPr lang="en-US" altLang="zh-CN" b="0" i="0" dirty="0">
                <a:solidFill>
                  <a:srgbClr val="121212"/>
                </a:solidFill>
                <a:effectLst/>
                <a:latin typeface="-apple-system"/>
              </a:rPr>
              <a:t>r</a:t>
            </a:r>
            <a:r>
              <a:rPr lang="en-US" altLang="zh-CN" dirty="0">
                <a:solidFill>
                  <a:srgbClr val="121212"/>
                </a:solidFill>
                <a:latin typeface="-apple-system"/>
              </a:rPr>
              <a:t>(A)</a:t>
            </a:r>
            <a:r>
              <a:rPr lang="en-US" altLang="zh-CN" b="0" i="0" dirty="0">
                <a:solidFill>
                  <a:srgbClr val="121212"/>
                </a:solidFill>
                <a:effectLst/>
                <a:latin typeface="-apple-system"/>
              </a:rPr>
              <a:t>=n</a:t>
            </a:r>
            <a:r>
              <a:rPr lang="zh-CN" altLang="en-US" b="0" i="0" dirty="0">
                <a:solidFill>
                  <a:srgbClr val="121212"/>
                </a:solidFill>
                <a:effectLst/>
                <a:latin typeface="-apple-system"/>
              </a:rPr>
              <a:t>（</a:t>
            </a:r>
            <a:r>
              <a:rPr lang="en-US" altLang="zh-CN" b="0" i="0" dirty="0">
                <a:solidFill>
                  <a:srgbClr val="121212"/>
                </a:solidFill>
                <a:effectLst/>
                <a:latin typeface="-apple-system"/>
              </a:rPr>
              <a:t>n</a:t>
            </a:r>
            <a:r>
              <a:rPr lang="zh-CN" altLang="en-US" b="0" i="0" dirty="0">
                <a:solidFill>
                  <a:srgbClr val="121212"/>
                </a:solidFill>
                <a:effectLst/>
                <a:latin typeface="-apple-system"/>
              </a:rPr>
              <a:t>为</a:t>
            </a:r>
            <a:r>
              <a:rPr lang="en-US" altLang="zh-CN" b="0" i="0" dirty="0">
                <a:solidFill>
                  <a:srgbClr val="121212"/>
                </a:solidFill>
                <a:effectLst/>
                <a:latin typeface="-apple-system"/>
              </a:rPr>
              <a:t>A</a:t>
            </a:r>
            <a:r>
              <a:rPr lang="zh-CN" altLang="en-US" b="0" i="0" dirty="0">
                <a:solidFill>
                  <a:srgbClr val="121212"/>
                </a:solidFill>
                <a:effectLst/>
                <a:latin typeface="-apple-system"/>
              </a:rPr>
              <a:t>的列数或是未知数</a:t>
            </a:r>
            <a:r>
              <a:rPr lang="en-US" altLang="zh-CN" b="0" i="0" dirty="0">
                <a:solidFill>
                  <a:srgbClr val="121212"/>
                </a:solidFill>
                <a:effectLst/>
                <a:latin typeface="-apple-system"/>
              </a:rPr>
              <a:t>x</a:t>
            </a:r>
            <a:r>
              <a:rPr lang="zh-CN" altLang="en-US" b="0" i="0" dirty="0">
                <a:solidFill>
                  <a:srgbClr val="121212"/>
                </a:solidFill>
                <a:effectLst/>
                <a:latin typeface="-apple-system"/>
              </a:rPr>
              <a:t>的个数）</a:t>
            </a:r>
            <a:endParaRPr lang="zh-CN" altLang="en-US" dirty="0"/>
          </a:p>
        </p:txBody>
      </p:sp>
      <p:sp>
        <p:nvSpPr>
          <p:cNvPr id="23" name="文本框 22"/>
          <p:cNvSpPr txBox="1"/>
          <p:nvPr/>
        </p:nvSpPr>
        <p:spPr>
          <a:xfrm>
            <a:off x="5721658" y="4104302"/>
            <a:ext cx="6094428" cy="369332"/>
          </a:xfrm>
          <a:prstGeom prst="rect">
            <a:avLst/>
          </a:prstGeom>
          <a:noFill/>
        </p:spPr>
        <p:txBody>
          <a:bodyPr wrap="square">
            <a:spAutoFit/>
          </a:bodyPr>
          <a:lstStyle/>
          <a:p>
            <a:r>
              <a:rPr lang="zh-CN" altLang="en-US" b="0" i="0" dirty="0">
                <a:solidFill>
                  <a:srgbClr val="121212"/>
                </a:solidFill>
                <a:effectLst/>
                <a:latin typeface="-apple-system"/>
              </a:rPr>
              <a:t>（</a:t>
            </a:r>
            <a:r>
              <a:rPr lang="en-US" altLang="zh-CN" b="0" i="0" dirty="0">
                <a:solidFill>
                  <a:srgbClr val="121212"/>
                </a:solidFill>
                <a:effectLst/>
                <a:latin typeface="-apple-system"/>
              </a:rPr>
              <a:t>2</a:t>
            </a:r>
            <a:r>
              <a:rPr lang="zh-CN" altLang="en-US" b="0" i="0" dirty="0">
                <a:solidFill>
                  <a:srgbClr val="121212"/>
                </a:solidFill>
                <a:effectLst/>
                <a:latin typeface="-apple-system"/>
              </a:rPr>
              <a:t>）有非零解：</a:t>
            </a:r>
            <a:r>
              <a:rPr lang="en-US" altLang="zh-CN" b="0" i="0" dirty="0">
                <a:solidFill>
                  <a:srgbClr val="121212"/>
                </a:solidFill>
                <a:effectLst/>
                <a:latin typeface="-apple-system"/>
              </a:rPr>
              <a:t>r</a:t>
            </a:r>
            <a:r>
              <a:rPr lang="en-US" altLang="zh-CN" dirty="0">
                <a:solidFill>
                  <a:srgbClr val="121212"/>
                </a:solidFill>
                <a:latin typeface="-apple-system"/>
              </a:rPr>
              <a:t>(A)</a:t>
            </a:r>
            <a:r>
              <a:rPr lang="zh-CN" altLang="en-US" b="0" i="0" dirty="0">
                <a:solidFill>
                  <a:srgbClr val="121212"/>
                </a:solidFill>
                <a:effectLst/>
                <a:latin typeface="-apple-system"/>
              </a:rPr>
              <a:t>＜</a:t>
            </a:r>
            <a:r>
              <a:rPr lang="en-US" altLang="zh-CN" b="0" i="0" dirty="0">
                <a:solidFill>
                  <a:srgbClr val="121212"/>
                </a:solidFill>
                <a:effectLst/>
                <a:latin typeface="-apple-system"/>
              </a:rPr>
              <a:t>n</a:t>
            </a:r>
            <a:endParaRPr lang="zh-CN" altLang="en-US" dirty="0"/>
          </a:p>
        </p:txBody>
      </p:sp>
      <p:sp>
        <p:nvSpPr>
          <p:cNvPr id="24" name="左大括号 23"/>
          <p:cNvSpPr/>
          <p:nvPr/>
        </p:nvSpPr>
        <p:spPr>
          <a:xfrm>
            <a:off x="5731181" y="5119524"/>
            <a:ext cx="141803" cy="888541"/>
          </a:xfrm>
          <a:prstGeom prst="leftBrace">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zh-CN" altLang="en-US"/>
          </a:p>
        </p:txBody>
      </p:sp>
      <p:sp>
        <p:nvSpPr>
          <p:cNvPr id="29" name="文本框 28"/>
          <p:cNvSpPr txBox="1"/>
          <p:nvPr/>
        </p:nvSpPr>
        <p:spPr>
          <a:xfrm>
            <a:off x="5740704" y="4939879"/>
            <a:ext cx="6094428" cy="369332"/>
          </a:xfrm>
          <a:prstGeom prst="rect">
            <a:avLst/>
          </a:prstGeom>
          <a:noFill/>
        </p:spPr>
        <p:txBody>
          <a:bodyPr wrap="square">
            <a:spAutoFit/>
          </a:bodyPr>
          <a:lstStyle/>
          <a:p>
            <a:r>
              <a:rPr lang="zh-CN" altLang="en-US" b="0" i="0" dirty="0">
                <a:solidFill>
                  <a:srgbClr val="121212"/>
                </a:solidFill>
                <a:effectLst/>
                <a:latin typeface="-apple-system"/>
              </a:rPr>
              <a:t>（</a:t>
            </a:r>
            <a:r>
              <a:rPr lang="en-US" altLang="zh-CN" b="0" i="0" dirty="0">
                <a:solidFill>
                  <a:srgbClr val="121212"/>
                </a:solidFill>
                <a:effectLst/>
                <a:latin typeface="-apple-system"/>
              </a:rPr>
              <a:t>1</a:t>
            </a:r>
            <a:r>
              <a:rPr lang="zh-CN" altLang="en-US" b="0" i="0" dirty="0">
                <a:solidFill>
                  <a:srgbClr val="121212"/>
                </a:solidFill>
                <a:effectLst/>
                <a:latin typeface="-apple-system"/>
              </a:rPr>
              <a:t>）无解</a:t>
            </a:r>
            <a:r>
              <a:rPr lang="zh-CN" altLang="en-US" dirty="0">
                <a:solidFill>
                  <a:srgbClr val="121212"/>
                </a:solidFill>
                <a:latin typeface="-apple-system"/>
              </a:rPr>
              <a:t>：</a:t>
            </a:r>
            <a:r>
              <a:rPr lang="en-US" altLang="zh-CN" dirty="0">
                <a:solidFill>
                  <a:srgbClr val="121212"/>
                </a:solidFill>
                <a:latin typeface="-apple-system"/>
              </a:rPr>
              <a:t>r(A)</a:t>
            </a:r>
            <a:r>
              <a:rPr lang="zh-CN" altLang="en-US" b="0" i="0" dirty="0">
                <a:solidFill>
                  <a:srgbClr val="121212"/>
                </a:solidFill>
                <a:effectLst/>
                <a:latin typeface="-apple-system"/>
              </a:rPr>
              <a:t>＜</a:t>
            </a:r>
            <a:r>
              <a:rPr lang="en-US" altLang="zh-CN" b="0" i="0" dirty="0">
                <a:solidFill>
                  <a:srgbClr val="121212"/>
                </a:solidFill>
                <a:effectLst/>
                <a:latin typeface="-apple-system"/>
              </a:rPr>
              <a:t>r(</a:t>
            </a:r>
            <a:r>
              <a:rPr lang="en-US" altLang="zh-CN" b="0" i="0" dirty="0" err="1">
                <a:solidFill>
                  <a:srgbClr val="121212"/>
                </a:solidFill>
                <a:effectLst/>
                <a:latin typeface="-apple-system"/>
              </a:rPr>
              <a:t>A|b</a:t>
            </a:r>
            <a:r>
              <a:rPr lang="en-US" altLang="zh-CN" b="0" i="0" dirty="0">
                <a:solidFill>
                  <a:srgbClr val="121212"/>
                </a:solidFill>
                <a:effectLst/>
                <a:latin typeface="-apple-system"/>
              </a:rPr>
              <a:t>)</a:t>
            </a:r>
            <a:r>
              <a:rPr lang="en-US" altLang="zh-CN" dirty="0">
                <a:solidFill>
                  <a:srgbClr val="121212"/>
                </a:solidFill>
                <a:latin typeface="-apple-system"/>
              </a:rPr>
              <a:t>     </a:t>
            </a:r>
            <a:endParaRPr lang="zh-CN" altLang="en-US" dirty="0"/>
          </a:p>
        </p:txBody>
      </p:sp>
      <p:sp>
        <p:nvSpPr>
          <p:cNvPr id="33" name="文本框 32"/>
          <p:cNvSpPr txBox="1"/>
          <p:nvPr/>
        </p:nvSpPr>
        <p:spPr>
          <a:xfrm>
            <a:off x="5731181" y="5364286"/>
            <a:ext cx="6094428" cy="369332"/>
          </a:xfrm>
          <a:prstGeom prst="rect">
            <a:avLst/>
          </a:prstGeom>
          <a:noFill/>
        </p:spPr>
        <p:txBody>
          <a:bodyPr wrap="square">
            <a:spAutoFit/>
          </a:bodyPr>
          <a:lstStyle/>
          <a:p>
            <a:r>
              <a:rPr lang="zh-CN" altLang="en-US" b="0" i="0" dirty="0">
                <a:solidFill>
                  <a:srgbClr val="121212"/>
                </a:solidFill>
                <a:effectLst/>
                <a:latin typeface="-apple-system"/>
              </a:rPr>
              <a:t>（</a:t>
            </a:r>
            <a:r>
              <a:rPr lang="en-US" altLang="zh-CN" b="0" i="0" dirty="0">
                <a:solidFill>
                  <a:srgbClr val="121212"/>
                </a:solidFill>
                <a:effectLst/>
                <a:latin typeface="-apple-system"/>
              </a:rPr>
              <a:t>2</a:t>
            </a:r>
            <a:r>
              <a:rPr lang="zh-CN" altLang="en-US" b="0" i="0" dirty="0">
                <a:solidFill>
                  <a:srgbClr val="121212"/>
                </a:solidFill>
                <a:effectLst/>
                <a:latin typeface="-apple-system"/>
              </a:rPr>
              <a:t>）唯一解：</a:t>
            </a:r>
            <a:r>
              <a:rPr lang="en-US" altLang="zh-CN" dirty="0">
                <a:solidFill>
                  <a:srgbClr val="121212"/>
                </a:solidFill>
                <a:latin typeface="-apple-system"/>
              </a:rPr>
              <a:t>r(A) </a:t>
            </a:r>
            <a:r>
              <a:rPr lang="en-US" altLang="zh-CN" b="0" i="0" dirty="0">
                <a:solidFill>
                  <a:srgbClr val="121212"/>
                </a:solidFill>
                <a:effectLst/>
                <a:latin typeface="-apple-system"/>
              </a:rPr>
              <a:t>= r(</a:t>
            </a:r>
            <a:r>
              <a:rPr lang="en-US" altLang="zh-CN" b="0" i="0" dirty="0" err="1">
                <a:solidFill>
                  <a:srgbClr val="121212"/>
                </a:solidFill>
                <a:effectLst/>
                <a:latin typeface="-apple-system"/>
              </a:rPr>
              <a:t>A|b</a:t>
            </a:r>
            <a:r>
              <a:rPr lang="en-US" altLang="zh-CN" b="0" i="0" dirty="0">
                <a:solidFill>
                  <a:srgbClr val="121212"/>
                </a:solidFill>
                <a:effectLst/>
                <a:latin typeface="-apple-system"/>
              </a:rPr>
              <a:t>)</a:t>
            </a:r>
            <a:r>
              <a:rPr lang="en-US" altLang="zh-CN" dirty="0">
                <a:solidFill>
                  <a:srgbClr val="121212"/>
                </a:solidFill>
                <a:latin typeface="-apple-system"/>
              </a:rPr>
              <a:t> </a:t>
            </a:r>
            <a:r>
              <a:rPr lang="en-US" altLang="zh-CN" b="0" i="0" dirty="0">
                <a:solidFill>
                  <a:srgbClr val="121212"/>
                </a:solidFill>
                <a:effectLst/>
                <a:latin typeface="-apple-system"/>
              </a:rPr>
              <a:t>= n</a:t>
            </a:r>
            <a:endParaRPr lang="zh-CN" altLang="en-US" dirty="0"/>
          </a:p>
        </p:txBody>
      </p:sp>
      <p:sp>
        <p:nvSpPr>
          <p:cNvPr id="44" name="文本框 43"/>
          <p:cNvSpPr txBox="1"/>
          <p:nvPr/>
        </p:nvSpPr>
        <p:spPr>
          <a:xfrm>
            <a:off x="5740704" y="5781018"/>
            <a:ext cx="6094428" cy="369332"/>
          </a:xfrm>
          <a:prstGeom prst="rect">
            <a:avLst/>
          </a:prstGeom>
          <a:noFill/>
        </p:spPr>
        <p:txBody>
          <a:bodyPr wrap="square">
            <a:spAutoFit/>
          </a:bodyPr>
          <a:lstStyle/>
          <a:p>
            <a:r>
              <a:rPr lang="zh-CN" altLang="en-US" b="0" i="0" dirty="0">
                <a:solidFill>
                  <a:srgbClr val="121212"/>
                </a:solidFill>
                <a:effectLst/>
                <a:latin typeface="-apple-system"/>
              </a:rPr>
              <a:t>（</a:t>
            </a:r>
            <a:r>
              <a:rPr lang="en-US" altLang="zh-CN" b="0" i="0" dirty="0">
                <a:solidFill>
                  <a:srgbClr val="121212"/>
                </a:solidFill>
                <a:effectLst/>
                <a:latin typeface="-apple-system"/>
              </a:rPr>
              <a:t>3</a:t>
            </a:r>
            <a:r>
              <a:rPr lang="zh-CN" altLang="en-US" b="0" i="0" dirty="0">
                <a:solidFill>
                  <a:srgbClr val="121212"/>
                </a:solidFill>
                <a:effectLst/>
                <a:latin typeface="-apple-system"/>
              </a:rPr>
              <a:t>）无穷多解：</a:t>
            </a:r>
            <a:r>
              <a:rPr lang="en-US" altLang="zh-CN" dirty="0">
                <a:solidFill>
                  <a:srgbClr val="121212"/>
                </a:solidFill>
                <a:latin typeface="-apple-system"/>
              </a:rPr>
              <a:t>r(A) </a:t>
            </a:r>
            <a:r>
              <a:rPr lang="en-US" altLang="zh-CN" b="0" i="0" dirty="0">
                <a:solidFill>
                  <a:srgbClr val="121212"/>
                </a:solidFill>
                <a:effectLst/>
                <a:latin typeface="-apple-system"/>
              </a:rPr>
              <a:t>= r(</a:t>
            </a:r>
            <a:r>
              <a:rPr lang="en-US" altLang="zh-CN" b="0" i="0" dirty="0" err="1">
                <a:solidFill>
                  <a:srgbClr val="121212"/>
                </a:solidFill>
                <a:effectLst/>
                <a:latin typeface="-apple-system"/>
              </a:rPr>
              <a:t>A|b</a:t>
            </a:r>
            <a:r>
              <a:rPr lang="en-US" altLang="zh-CN" b="0" i="0" dirty="0">
                <a:solidFill>
                  <a:srgbClr val="121212"/>
                </a:solidFill>
                <a:effectLst/>
                <a:latin typeface="-apple-system"/>
              </a:rPr>
              <a:t>)</a:t>
            </a:r>
            <a:r>
              <a:rPr lang="en-US" altLang="zh-CN" dirty="0">
                <a:solidFill>
                  <a:srgbClr val="121212"/>
                </a:solidFill>
                <a:latin typeface="-apple-system"/>
              </a:rPr>
              <a:t> </a:t>
            </a:r>
            <a:r>
              <a:rPr lang="zh-CN" altLang="en-US" b="0" i="0" dirty="0">
                <a:solidFill>
                  <a:srgbClr val="121212"/>
                </a:solidFill>
                <a:effectLst/>
                <a:latin typeface="-apple-system"/>
              </a:rPr>
              <a:t>＜</a:t>
            </a:r>
            <a:r>
              <a:rPr lang="en-US" altLang="zh-CN" b="0" i="0" dirty="0">
                <a:solidFill>
                  <a:srgbClr val="121212"/>
                </a:solidFill>
                <a:effectLst/>
                <a:latin typeface="-apple-system"/>
              </a:rPr>
              <a:t>n</a:t>
            </a:r>
            <a:endParaRPr lang="zh-CN" alt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4" name="Text Box 1038"/>
          <p:cNvSpPr txBox="1">
            <a:spLocks noChangeArrowheads="1"/>
          </p:cNvSpPr>
          <p:nvPr/>
        </p:nvSpPr>
        <p:spPr bwMode="auto">
          <a:xfrm>
            <a:off x="2204721" y="2727008"/>
            <a:ext cx="817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solidFill>
                  <a:srgbClr val="FF0000"/>
                </a:solidFill>
                <a:latin typeface="黑体" panose="02010609060101010101" charset="-122"/>
                <a:ea typeface="黑体" panose="02010609060101010101" charset="-122"/>
                <a:cs typeface="黑体" panose="02010609060101010101" charset="-122"/>
              </a:rPr>
              <a:t>证明</a:t>
            </a:r>
            <a:r>
              <a:rPr lang="en-US" altLang="zh-CN" sz="2000">
                <a:solidFill>
                  <a:srgbClr val="FF0000"/>
                </a:solidFill>
                <a:latin typeface="黑体" panose="02010609060101010101" charset="-122"/>
                <a:ea typeface="黑体" panose="02010609060101010101" charset="-122"/>
                <a:cs typeface="黑体" panose="02010609060101010101" charset="-122"/>
              </a:rPr>
              <a:t>:</a:t>
            </a:r>
            <a:endParaRPr lang="en-US" altLang="zh-CN" sz="2000">
              <a:solidFill>
                <a:srgbClr val="FF0000"/>
              </a:solidFill>
              <a:latin typeface="黑体" panose="02010609060101010101" charset="-122"/>
              <a:ea typeface="黑体" panose="02010609060101010101" charset="-122"/>
              <a:cs typeface="黑体" panose="02010609060101010101" charset="-122"/>
            </a:endParaRPr>
          </a:p>
        </p:txBody>
      </p:sp>
      <p:graphicFrame>
        <p:nvGraphicFramePr>
          <p:cNvPr id="51215" name="Object 1039"/>
          <p:cNvGraphicFramePr>
            <a:graphicFrameLocks noChangeAspect="1"/>
          </p:cNvGraphicFramePr>
          <p:nvPr/>
        </p:nvGraphicFramePr>
        <p:xfrm>
          <a:off x="3406140" y="2656205"/>
          <a:ext cx="1551305" cy="399415"/>
        </p:xfrm>
        <a:graphic>
          <a:graphicData uri="http://schemas.openxmlformats.org/presentationml/2006/ole">
            <mc:AlternateContent xmlns:mc="http://schemas.openxmlformats.org/markup-compatibility/2006">
              <mc:Choice xmlns:v="urn:schemas-microsoft-com:vml" Requires="v">
                <p:oleObj spid="_x0000_s28055" name="Equation" r:id="rId1" imgW="1130300" imgH="292100" progId="Equation.3">
                  <p:embed/>
                </p:oleObj>
              </mc:Choice>
              <mc:Fallback>
                <p:oleObj name="Equation" r:id="rId1" imgW="1130300" imgH="292100" progId="Equation.3">
                  <p:embed/>
                  <p:pic>
                    <p:nvPicPr>
                      <p:cNvPr id="0" name="Object 1039"/>
                      <p:cNvPicPr>
                        <a:picLocks noChangeAspect="1" noChangeArrowheads="1"/>
                      </p:cNvPicPr>
                      <p:nvPr/>
                    </p:nvPicPr>
                    <p:blipFill>
                      <a:blip r:embed="rId2"/>
                      <a:srcRect/>
                      <a:stretch>
                        <a:fillRect/>
                      </a:stretch>
                    </p:blipFill>
                    <p:spPr bwMode="auto">
                      <a:xfrm>
                        <a:off x="3406140" y="2656205"/>
                        <a:ext cx="1551305" cy="3994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16" name="Object 1040"/>
          <p:cNvGraphicFramePr>
            <a:graphicFrameLocks noChangeAspect="1"/>
          </p:cNvGraphicFramePr>
          <p:nvPr/>
        </p:nvGraphicFramePr>
        <p:xfrm>
          <a:off x="3406140" y="3729355"/>
          <a:ext cx="4803140" cy="544195"/>
        </p:xfrm>
        <a:graphic>
          <a:graphicData uri="http://schemas.openxmlformats.org/presentationml/2006/ole">
            <mc:AlternateContent xmlns:mc="http://schemas.openxmlformats.org/markup-compatibility/2006">
              <mc:Choice xmlns:v="urn:schemas-microsoft-com:vml" Requires="v">
                <p:oleObj spid="_x0000_s28056" name="Equation" r:id="rId3" imgW="3136900" imgH="355600" progId="Equation.3">
                  <p:embed/>
                </p:oleObj>
              </mc:Choice>
              <mc:Fallback>
                <p:oleObj name="Equation" r:id="rId3" imgW="3136900" imgH="355600" progId="Equation.3">
                  <p:embed/>
                  <p:pic>
                    <p:nvPicPr>
                      <p:cNvPr id="0" name="Object 1040"/>
                      <p:cNvPicPr>
                        <a:picLocks noChangeAspect="1" noChangeArrowheads="1"/>
                      </p:cNvPicPr>
                      <p:nvPr/>
                    </p:nvPicPr>
                    <p:blipFill>
                      <a:blip r:embed="rId4"/>
                      <a:srcRect/>
                      <a:stretch>
                        <a:fillRect/>
                      </a:stretch>
                    </p:blipFill>
                    <p:spPr bwMode="auto">
                      <a:xfrm>
                        <a:off x="3406140" y="3729355"/>
                        <a:ext cx="4803140" cy="5441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17" name="Object 1041"/>
          <p:cNvGraphicFramePr>
            <a:graphicFrameLocks noChangeAspect="1"/>
          </p:cNvGraphicFramePr>
          <p:nvPr/>
        </p:nvGraphicFramePr>
        <p:xfrm>
          <a:off x="3406140" y="4373245"/>
          <a:ext cx="2367915" cy="509270"/>
        </p:xfrm>
        <a:graphic>
          <a:graphicData uri="http://schemas.openxmlformats.org/presentationml/2006/ole">
            <mc:AlternateContent xmlns:mc="http://schemas.openxmlformats.org/markup-compatibility/2006">
              <mc:Choice xmlns:v="urn:schemas-microsoft-com:vml" Requires="v">
                <p:oleObj spid="_x0000_s28057" name="Equation" r:id="rId5" imgW="1651000" imgH="355600" progId="Equation.3">
                  <p:embed/>
                </p:oleObj>
              </mc:Choice>
              <mc:Fallback>
                <p:oleObj name="Equation" r:id="rId5" imgW="1651000" imgH="355600" progId="Equation.3">
                  <p:embed/>
                  <p:pic>
                    <p:nvPicPr>
                      <p:cNvPr id="0" name="Object 1041"/>
                      <p:cNvPicPr>
                        <a:picLocks noChangeAspect="1" noChangeArrowheads="1"/>
                      </p:cNvPicPr>
                      <p:nvPr/>
                    </p:nvPicPr>
                    <p:blipFill>
                      <a:blip r:embed="rId6"/>
                      <a:srcRect/>
                      <a:stretch>
                        <a:fillRect/>
                      </a:stretch>
                    </p:blipFill>
                    <p:spPr bwMode="auto">
                      <a:xfrm>
                        <a:off x="3406140" y="4373245"/>
                        <a:ext cx="2367915" cy="5092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18" name="Object 1042"/>
          <p:cNvGraphicFramePr>
            <a:graphicFrameLocks noChangeAspect="1"/>
          </p:cNvGraphicFramePr>
          <p:nvPr/>
        </p:nvGraphicFramePr>
        <p:xfrm>
          <a:off x="3406140" y="4947285"/>
          <a:ext cx="2477770" cy="545465"/>
        </p:xfrm>
        <a:graphic>
          <a:graphicData uri="http://schemas.openxmlformats.org/presentationml/2006/ole">
            <mc:AlternateContent xmlns:mc="http://schemas.openxmlformats.org/markup-compatibility/2006">
              <mc:Choice xmlns:v="urn:schemas-microsoft-com:vml" Requires="v">
                <p:oleObj spid="_x0000_s28058" name="Equation" r:id="rId7" imgW="1612900" imgH="355600" progId="Equation.3">
                  <p:embed/>
                </p:oleObj>
              </mc:Choice>
              <mc:Fallback>
                <p:oleObj name="Equation" r:id="rId7" imgW="1612900" imgH="355600" progId="Equation.3">
                  <p:embed/>
                  <p:pic>
                    <p:nvPicPr>
                      <p:cNvPr id="0" name="Object 1042"/>
                      <p:cNvPicPr>
                        <a:picLocks noChangeAspect="1" noChangeArrowheads="1"/>
                      </p:cNvPicPr>
                      <p:nvPr/>
                    </p:nvPicPr>
                    <p:blipFill>
                      <a:blip r:embed="rId8"/>
                      <a:srcRect/>
                      <a:stretch>
                        <a:fillRect/>
                      </a:stretch>
                    </p:blipFill>
                    <p:spPr bwMode="auto">
                      <a:xfrm>
                        <a:off x="3406140" y="4947285"/>
                        <a:ext cx="2477770" cy="5454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19" name="Object 1043"/>
          <p:cNvGraphicFramePr>
            <a:graphicFrameLocks noChangeAspect="1"/>
          </p:cNvGraphicFramePr>
          <p:nvPr/>
        </p:nvGraphicFramePr>
        <p:xfrm>
          <a:off x="3406140" y="5603240"/>
          <a:ext cx="1574800" cy="529590"/>
        </p:xfrm>
        <a:graphic>
          <a:graphicData uri="http://schemas.openxmlformats.org/presentationml/2006/ole">
            <mc:AlternateContent xmlns:mc="http://schemas.openxmlformats.org/markup-compatibility/2006">
              <mc:Choice xmlns:v="urn:schemas-microsoft-com:vml" Requires="v">
                <p:oleObj spid="_x0000_s28059" name="Equation" r:id="rId9" imgW="1054100" imgH="355600" progId="Equation.3">
                  <p:embed/>
                </p:oleObj>
              </mc:Choice>
              <mc:Fallback>
                <p:oleObj name="Equation" r:id="rId9" imgW="1054100" imgH="355600" progId="Equation.3">
                  <p:embed/>
                  <p:pic>
                    <p:nvPicPr>
                      <p:cNvPr id="0" name="Object 1043"/>
                      <p:cNvPicPr>
                        <a:picLocks noChangeAspect="1" noChangeArrowheads="1"/>
                      </p:cNvPicPr>
                      <p:nvPr/>
                    </p:nvPicPr>
                    <p:blipFill>
                      <a:blip r:embed="rId10"/>
                      <a:srcRect/>
                      <a:stretch>
                        <a:fillRect/>
                      </a:stretch>
                    </p:blipFill>
                    <p:spPr bwMode="auto">
                      <a:xfrm>
                        <a:off x="3406140" y="5603240"/>
                        <a:ext cx="1574800" cy="5295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22" name="Object 1046"/>
          <p:cNvGraphicFramePr>
            <a:graphicFrameLocks noChangeAspect="1"/>
          </p:cNvGraphicFramePr>
          <p:nvPr/>
        </p:nvGraphicFramePr>
        <p:xfrm>
          <a:off x="3406140" y="3194685"/>
          <a:ext cx="4508500" cy="465455"/>
        </p:xfrm>
        <a:graphic>
          <a:graphicData uri="http://schemas.openxmlformats.org/presentationml/2006/ole">
            <mc:AlternateContent xmlns:mc="http://schemas.openxmlformats.org/markup-compatibility/2006">
              <mc:Choice xmlns:v="urn:schemas-microsoft-com:vml" Requires="v">
                <p:oleObj spid="_x0000_s28062" name="Equation" r:id="rId11" imgW="3060065" imgH="316865" progId="Equation.3">
                  <p:embed/>
                </p:oleObj>
              </mc:Choice>
              <mc:Fallback>
                <p:oleObj name="Equation" r:id="rId11" imgW="3060065" imgH="316865" progId="Equation.3">
                  <p:embed/>
                  <p:pic>
                    <p:nvPicPr>
                      <p:cNvPr id="0" name="Object 1046"/>
                      <p:cNvPicPr>
                        <a:picLocks noChangeAspect="1" noChangeArrowheads="1"/>
                      </p:cNvPicPr>
                      <p:nvPr/>
                    </p:nvPicPr>
                    <p:blipFill>
                      <a:blip r:embed="rId12"/>
                      <a:srcRect/>
                      <a:stretch>
                        <a:fillRect/>
                      </a:stretch>
                    </p:blipFill>
                    <p:spPr bwMode="auto">
                      <a:xfrm>
                        <a:off x="3406140" y="3194685"/>
                        <a:ext cx="4508500" cy="4654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1223" name="Object 1047"/>
          <p:cNvGraphicFramePr>
            <a:graphicFrameLocks noChangeAspect="1"/>
          </p:cNvGraphicFramePr>
          <p:nvPr/>
        </p:nvGraphicFramePr>
        <p:xfrm>
          <a:off x="1584008" y="1498918"/>
          <a:ext cx="7931785" cy="900430"/>
        </p:xfrm>
        <a:graphic>
          <a:graphicData uri="http://schemas.openxmlformats.org/presentationml/2006/ole">
            <mc:AlternateContent xmlns:mc="http://schemas.openxmlformats.org/markup-compatibility/2006">
              <mc:Choice xmlns:v="urn:schemas-microsoft-com:vml" Requires="v">
                <p:oleObj spid="_x0000_s28063" name="Equation" r:id="rId13" imgW="6045200" imgH="685800" progId="Equation.3">
                  <p:embed/>
                </p:oleObj>
              </mc:Choice>
              <mc:Fallback>
                <p:oleObj name="Equation" r:id="rId13" imgW="6045200" imgH="685800" progId="Equation.3">
                  <p:embed/>
                  <p:pic>
                    <p:nvPicPr>
                      <p:cNvPr id="0" name="Object 1047"/>
                      <p:cNvPicPr>
                        <a:picLocks noChangeAspect="1" noChangeArrowheads="1"/>
                      </p:cNvPicPr>
                      <p:nvPr/>
                    </p:nvPicPr>
                    <p:blipFill>
                      <a:blip r:embed="rId14"/>
                      <a:srcRect/>
                      <a:stretch>
                        <a:fillRect/>
                      </a:stretch>
                    </p:blipFill>
                    <p:spPr bwMode="auto">
                      <a:xfrm>
                        <a:off x="1584008" y="1498918"/>
                        <a:ext cx="7931785" cy="9004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矩形 2"/>
          <p:cNvSpPr/>
          <p:nvPr/>
        </p:nvSpPr>
        <p:spPr>
          <a:xfrm>
            <a:off x="555625" y="313055"/>
            <a:ext cx="984250" cy="666750"/>
          </a:xfrm>
          <a:prstGeom prst="rect">
            <a:avLst/>
          </a:prstGeom>
          <a:solidFill>
            <a:schemeClr val="accent1">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a:latin typeface="黑体" panose="02010609060101010101" charset="-122"/>
                <a:ea typeface="黑体" panose="02010609060101010101" charset="-122"/>
              </a:rPr>
              <a:t>性质</a:t>
            </a:r>
            <a:endParaRPr lang="zh-CN" altLang="en-US" sz="2800">
              <a:latin typeface="黑体" panose="02010609060101010101" charset="-122"/>
              <a:ea typeface="黑体" panose="02010609060101010101" charset="-122"/>
            </a:endParaRPr>
          </a:p>
        </p:txBody>
      </p:sp>
      <p:pic>
        <p:nvPicPr>
          <p:cNvPr id="32" name="图片 31"/>
          <p:cNvPicPr>
            <a:picLocks noChangeAspect="1"/>
          </p:cNvPicPr>
          <p:nvPr/>
        </p:nvPicPr>
        <p:blipFill>
          <a:blip r:embed="rId15" cstate="hqprint"/>
          <a:stretch>
            <a:fillRect/>
          </a:stretch>
        </p:blipFill>
        <p:spPr>
          <a:xfrm>
            <a:off x="10082670" y="362586"/>
            <a:ext cx="1586897" cy="44080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1223"/>
                                        </p:tgtEl>
                                        <p:attrNameLst>
                                          <p:attrName>style.visibility</p:attrName>
                                        </p:attrNameLst>
                                      </p:cBhvr>
                                      <p:to>
                                        <p:strVal val="visible"/>
                                      </p:to>
                                    </p:set>
                                    <p:animEffect transition="in" filter="wipe(left)">
                                      <p:cBhvr>
                                        <p:cTn id="7" dur="500"/>
                                        <p:tgtEl>
                                          <p:spTgt spid="5122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51214"/>
                                        </p:tgtEl>
                                        <p:attrNameLst>
                                          <p:attrName>style.visibility</p:attrName>
                                        </p:attrNameLst>
                                      </p:cBhvr>
                                      <p:to>
                                        <p:strVal val="visible"/>
                                      </p:to>
                                    </p:set>
                                    <p:animEffect transition="in" filter="wipe(left)">
                                      <p:cBhvr>
                                        <p:cTn id="12" dur="500"/>
                                        <p:tgtEl>
                                          <p:spTgt spid="512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1215"/>
                                        </p:tgtEl>
                                        <p:attrNameLst>
                                          <p:attrName>style.visibility</p:attrName>
                                        </p:attrNameLst>
                                      </p:cBhvr>
                                      <p:to>
                                        <p:strVal val="visible"/>
                                      </p:to>
                                    </p:set>
                                    <p:animEffect transition="in" filter="wipe(left)">
                                      <p:cBhvr>
                                        <p:cTn id="17" dur="500"/>
                                        <p:tgtEl>
                                          <p:spTgt spid="512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1222"/>
                                        </p:tgtEl>
                                        <p:attrNameLst>
                                          <p:attrName>style.visibility</p:attrName>
                                        </p:attrNameLst>
                                      </p:cBhvr>
                                      <p:to>
                                        <p:strVal val="visible"/>
                                      </p:to>
                                    </p:set>
                                    <p:animEffect transition="in" filter="wipe(left)">
                                      <p:cBhvr>
                                        <p:cTn id="22" dur="500"/>
                                        <p:tgtEl>
                                          <p:spTgt spid="5122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1216"/>
                                        </p:tgtEl>
                                        <p:attrNameLst>
                                          <p:attrName>style.visibility</p:attrName>
                                        </p:attrNameLst>
                                      </p:cBhvr>
                                      <p:to>
                                        <p:strVal val="visible"/>
                                      </p:to>
                                    </p:set>
                                    <p:animEffect transition="in" filter="wipe(left)">
                                      <p:cBhvr>
                                        <p:cTn id="27" dur="500"/>
                                        <p:tgtEl>
                                          <p:spTgt spid="5121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51217"/>
                                        </p:tgtEl>
                                        <p:attrNameLst>
                                          <p:attrName>style.visibility</p:attrName>
                                        </p:attrNameLst>
                                      </p:cBhvr>
                                      <p:to>
                                        <p:strVal val="visible"/>
                                      </p:to>
                                    </p:set>
                                    <p:animEffect transition="in" filter="wipe(left)">
                                      <p:cBhvr>
                                        <p:cTn id="32" dur="500"/>
                                        <p:tgtEl>
                                          <p:spTgt spid="5121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1218"/>
                                        </p:tgtEl>
                                        <p:attrNameLst>
                                          <p:attrName>style.visibility</p:attrName>
                                        </p:attrNameLst>
                                      </p:cBhvr>
                                      <p:to>
                                        <p:strVal val="visible"/>
                                      </p:to>
                                    </p:set>
                                    <p:animEffect transition="in" filter="wipe(left)">
                                      <p:cBhvr>
                                        <p:cTn id="37" dur="500"/>
                                        <p:tgtEl>
                                          <p:spTgt spid="5121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51219"/>
                                        </p:tgtEl>
                                        <p:attrNameLst>
                                          <p:attrName>style.visibility</p:attrName>
                                        </p:attrNameLst>
                                      </p:cBhvr>
                                      <p:to>
                                        <p:strVal val="visible"/>
                                      </p:to>
                                    </p:set>
                                    <p:animEffect transition="in" filter="wipe(left)">
                                      <p:cBhvr>
                                        <p:cTn id="42" dur="500"/>
                                        <p:tgtEl>
                                          <p:spTgt spid="512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1214" grpId="0" bldLvl="0" animBg="1"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02895" y="313055"/>
            <a:ext cx="2105660" cy="666750"/>
          </a:xfrm>
          <a:prstGeom prst="rect">
            <a:avLst/>
          </a:prstGeom>
          <a:solidFill>
            <a:schemeClr val="accent1">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a:latin typeface="黑体" panose="02010609060101010101" charset="-122"/>
                <a:ea typeface="黑体" panose="02010609060101010101" charset="-122"/>
              </a:rPr>
              <a:t>相似</a:t>
            </a:r>
            <a:r>
              <a:rPr lang="zh-CN" altLang="en-US" sz="2800">
                <a:latin typeface="黑体" panose="02010609060101010101" charset="-122"/>
                <a:ea typeface="黑体" panose="02010609060101010101" charset="-122"/>
              </a:rPr>
              <a:t>对角化</a:t>
            </a:r>
            <a:endParaRPr lang="zh-CN" altLang="en-US" sz="2800">
              <a:latin typeface="黑体" panose="02010609060101010101" charset="-122"/>
              <a:ea typeface="黑体" panose="02010609060101010101" charset="-122"/>
            </a:endParaRPr>
          </a:p>
        </p:txBody>
      </p:sp>
      <p:grpSp>
        <p:nvGrpSpPr>
          <p:cNvPr id="29721" name="Group 25"/>
          <p:cNvGrpSpPr/>
          <p:nvPr/>
        </p:nvGrpSpPr>
        <p:grpSpPr bwMode="auto">
          <a:xfrm>
            <a:off x="861060" y="3072130"/>
            <a:ext cx="6994525" cy="2647950"/>
            <a:chOff x="528" y="624"/>
            <a:chExt cx="4406" cy="1668"/>
          </a:xfrm>
        </p:grpSpPr>
        <p:grpSp>
          <p:nvGrpSpPr>
            <p:cNvPr id="29720" name="Group 24"/>
            <p:cNvGrpSpPr/>
            <p:nvPr/>
          </p:nvGrpSpPr>
          <p:grpSpPr bwMode="auto">
            <a:xfrm>
              <a:off x="528" y="624"/>
              <a:ext cx="2803" cy="290"/>
              <a:chOff x="1110" y="624"/>
              <a:chExt cx="2803" cy="290"/>
            </a:xfrm>
          </p:grpSpPr>
          <p:sp>
            <p:nvSpPr>
              <p:cNvPr id="29708" name="Text Box 12"/>
              <p:cNvSpPr txBox="1">
                <a:spLocks noChangeArrowheads="1"/>
              </p:cNvSpPr>
              <p:nvPr/>
            </p:nvSpPr>
            <p:spPr bwMode="auto">
              <a:xfrm>
                <a:off x="1110" y="624"/>
                <a:ext cx="2803"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lang="en-US" altLang="zh-CN" sz="2400">
                    <a:latin typeface="黑体" panose="02010609060101010101" charset="-122"/>
                    <a:ea typeface="黑体" panose="02010609060101010101" charset="-122"/>
                    <a:cs typeface="黑体" panose="02010609060101010101" charset="-122"/>
                  </a:rPr>
                  <a:t>2.</a:t>
                </a:r>
                <a:r>
                  <a:rPr lang="zh-CN" altLang="en-US" sz="2400">
                    <a:latin typeface="黑体" panose="02010609060101010101" charset="-122"/>
                    <a:ea typeface="黑体" panose="02010609060101010101" charset="-122"/>
                    <a:cs typeface="黑体" panose="02010609060101010101" charset="-122"/>
                  </a:rPr>
                  <a:t>推论：</a:t>
                </a:r>
                <a:r>
                  <a:rPr lang="zh-CN" altLang="en-US" sz="2400">
                    <a:solidFill>
                      <a:schemeClr val="tx2"/>
                    </a:solidFill>
                    <a:latin typeface="黑体" panose="02010609060101010101" charset="-122"/>
                    <a:ea typeface="黑体" panose="02010609060101010101" charset="-122"/>
                    <a:cs typeface="黑体" panose="02010609060101010101" charset="-122"/>
                  </a:rPr>
                  <a:t> </a:t>
                </a:r>
                <a:r>
                  <a:rPr lang="zh-CN" altLang="en-US" sz="2400">
                    <a:latin typeface="宋体" panose="02010600030101010101" pitchFamily="2" charset="-122"/>
                    <a:ea typeface="宋体" panose="02010600030101010101" pitchFamily="2" charset="-122"/>
                    <a:cs typeface="宋体" panose="02010600030101010101" pitchFamily="2" charset="-122"/>
                  </a:rPr>
                  <a:t>若  阶方阵</a:t>
                </a:r>
                <a:r>
                  <a:rPr lang="en-US" altLang="zh-CN" sz="2400" i="1">
                    <a:latin typeface="宋体" panose="02010600030101010101" pitchFamily="2" charset="-122"/>
                    <a:ea typeface="宋体" panose="02010600030101010101" pitchFamily="2" charset="-122"/>
                    <a:cs typeface="宋体" panose="02010600030101010101" pitchFamily="2" charset="-122"/>
                  </a:rPr>
                  <a:t>A</a:t>
                </a:r>
                <a:r>
                  <a:rPr lang="zh-CN" altLang="en-US" sz="2400">
                    <a:latin typeface="宋体" panose="02010600030101010101" pitchFamily="2" charset="-122"/>
                    <a:ea typeface="宋体" panose="02010600030101010101" pitchFamily="2" charset="-122"/>
                    <a:cs typeface="宋体" panose="02010600030101010101" pitchFamily="2" charset="-122"/>
                  </a:rPr>
                  <a:t>与对角阵</a:t>
                </a:r>
                <a:endParaRPr lang="zh-CN" altLang="en-US" sz="2400" b="0">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29709" name="Object 13"/>
              <p:cNvGraphicFramePr>
                <a:graphicFrameLocks noChangeAspect="1"/>
              </p:cNvGraphicFramePr>
              <p:nvPr/>
            </p:nvGraphicFramePr>
            <p:xfrm>
              <a:off x="2240" y="692"/>
              <a:ext cx="144" cy="151"/>
            </p:xfrm>
            <a:graphic>
              <a:graphicData uri="http://schemas.openxmlformats.org/presentationml/2006/ole">
                <mc:AlternateContent xmlns:mc="http://schemas.openxmlformats.org/markup-compatibility/2006">
                  <mc:Choice xmlns:v="urn:schemas-microsoft-com:vml" Requires="v">
                    <p:oleObj spid="_x0000_s89112" name="Equation" r:id="rId1" imgW="228600" imgH="241300" progId="Equation.3">
                      <p:embed/>
                    </p:oleObj>
                  </mc:Choice>
                  <mc:Fallback>
                    <p:oleObj name="Equation" r:id="rId1" imgW="228600" imgH="241300" progId="Equation.3">
                      <p:embed/>
                      <p:pic>
                        <p:nvPicPr>
                          <p:cNvPr id="0" name="Object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40" y="692"/>
                            <a:ext cx="144" cy="15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29710" name="Object 14"/>
            <p:cNvGraphicFramePr>
              <a:graphicFrameLocks noChangeAspect="1"/>
            </p:cNvGraphicFramePr>
            <p:nvPr/>
          </p:nvGraphicFramePr>
          <p:xfrm>
            <a:off x="2439" y="964"/>
            <a:ext cx="1342" cy="944"/>
          </p:xfrm>
          <a:graphic>
            <a:graphicData uri="http://schemas.openxmlformats.org/presentationml/2006/ole">
              <mc:AlternateContent xmlns:mc="http://schemas.openxmlformats.org/markup-compatibility/2006">
                <mc:Choice xmlns:v="urn:schemas-microsoft-com:vml" Requires="v">
                  <p:oleObj spid="_x0000_s89113" name="Equation" r:id="rId3" imgW="2311400" imgH="1498600" progId="Equation.3">
                    <p:embed/>
                  </p:oleObj>
                </mc:Choice>
                <mc:Fallback>
                  <p:oleObj name="Equation" r:id="rId3" imgW="2311400" imgH="1498600" progId="Equation.3">
                    <p:embed/>
                    <p:pic>
                      <p:nvPicPr>
                        <p:cNvPr id="0" name="Object 14"/>
                        <p:cNvPicPr>
                          <a:picLocks noChangeAspect="1" noChangeArrowheads="1"/>
                        </p:cNvPicPr>
                        <p:nvPr/>
                      </p:nvPicPr>
                      <p:blipFill>
                        <a:blip r:embed="rId4"/>
                        <a:srcRect/>
                        <a:stretch>
                          <a:fillRect/>
                        </a:stretch>
                      </p:blipFill>
                      <p:spPr bwMode="auto">
                        <a:xfrm>
                          <a:off x="2439" y="964"/>
                          <a:ext cx="1342" cy="94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9711" name="Object 15"/>
            <p:cNvGraphicFramePr>
              <a:graphicFrameLocks noChangeAspect="1"/>
            </p:cNvGraphicFramePr>
            <p:nvPr/>
          </p:nvGraphicFramePr>
          <p:xfrm>
            <a:off x="1420" y="2002"/>
            <a:ext cx="3514" cy="290"/>
          </p:xfrm>
          <a:graphic>
            <a:graphicData uri="http://schemas.openxmlformats.org/presentationml/2006/ole">
              <mc:AlternateContent xmlns:mc="http://schemas.openxmlformats.org/markup-compatibility/2006">
                <mc:Choice xmlns:v="urn:schemas-microsoft-com:vml" Requires="v">
                  <p:oleObj spid="_x0000_s89114" name="Equation" r:id="rId5" imgW="4165600" imgH="342900" progId="Equation.3">
                    <p:embed/>
                  </p:oleObj>
                </mc:Choice>
                <mc:Fallback>
                  <p:oleObj name="Equation" r:id="rId5" imgW="4165600" imgH="342900" progId="Equation.3">
                    <p:embed/>
                    <p:pic>
                      <p:nvPicPr>
                        <p:cNvPr id="0" name="Object 15"/>
                        <p:cNvPicPr>
                          <a:picLocks noChangeAspect="1" noChangeArrowheads="1"/>
                        </p:cNvPicPr>
                        <p:nvPr/>
                      </p:nvPicPr>
                      <p:blipFill>
                        <a:blip r:embed="rId6"/>
                        <a:srcRect/>
                        <a:stretch>
                          <a:fillRect/>
                        </a:stretch>
                      </p:blipFill>
                      <p:spPr bwMode="auto">
                        <a:xfrm>
                          <a:off x="1420" y="2002"/>
                          <a:ext cx="3514" cy="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50179" name="Object 3"/>
          <p:cNvGraphicFramePr>
            <a:graphicFrameLocks noChangeAspect="1"/>
          </p:cNvGraphicFramePr>
          <p:nvPr/>
        </p:nvGraphicFramePr>
        <p:xfrm>
          <a:off x="899160" y="1489710"/>
          <a:ext cx="9188450" cy="998855"/>
        </p:xfrm>
        <a:graphic>
          <a:graphicData uri="http://schemas.openxmlformats.org/presentationml/2006/ole">
            <mc:AlternateContent xmlns:mc="http://schemas.openxmlformats.org/markup-compatibility/2006">
              <mc:Choice xmlns:v="urn:schemas-microsoft-com:vml" Requires="v">
                <p:oleObj spid="_x0000_s50231" name="Equation" r:id="rId7" imgW="6781800" imgH="736600" progId="Equation.3">
                  <p:embed/>
                </p:oleObj>
              </mc:Choice>
              <mc:Fallback>
                <p:oleObj name="Equation" r:id="rId7" imgW="6781800" imgH="736600" progId="Equation.3">
                  <p:embed/>
                  <p:pic>
                    <p:nvPicPr>
                      <p:cNvPr id="0" name="Object 3"/>
                      <p:cNvPicPr>
                        <a:picLocks noChangeAspect="1" noChangeArrowheads="1"/>
                      </p:cNvPicPr>
                      <p:nvPr/>
                    </p:nvPicPr>
                    <p:blipFill>
                      <a:blip r:embed="rId8"/>
                      <a:srcRect/>
                      <a:stretch>
                        <a:fillRect/>
                      </a:stretch>
                    </p:blipFill>
                    <p:spPr bwMode="auto">
                      <a:xfrm>
                        <a:off x="899160" y="1489710"/>
                        <a:ext cx="9188450" cy="9988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2" name="图片 31"/>
          <p:cNvPicPr>
            <a:picLocks noChangeAspect="1"/>
          </p:cNvPicPr>
          <p:nvPr/>
        </p:nvPicPr>
        <p:blipFill>
          <a:blip r:embed="rId9" cstate="hqprint"/>
          <a:stretch>
            <a:fillRect/>
          </a:stretch>
        </p:blipFill>
        <p:spPr>
          <a:xfrm>
            <a:off x="10082670" y="362586"/>
            <a:ext cx="1586897" cy="44080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0179"/>
                                        </p:tgtEl>
                                        <p:attrNameLst>
                                          <p:attrName>style.visibility</p:attrName>
                                        </p:attrNameLst>
                                      </p:cBhvr>
                                      <p:to>
                                        <p:strVal val="visible"/>
                                      </p:to>
                                    </p:set>
                                    <p:animEffect transition="in" filter="wipe(left)">
                                      <p:cBhvr>
                                        <p:cTn id="7" dur="500"/>
                                        <p:tgtEl>
                                          <p:spTgt spid="501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302895" y="313055"/>
            <a:ext cx="2105660" cy="666750"/>
          </a:xfrm>
          <a:prstGeom prst="rect">
            <a:avLst/>
          </a:prstGeom>
          <a:solidFill>
            <a:schemeClr val="accent1">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a:latin typeface="黑体" panose="02010609060101010101" charset="-122"/>
                <a:ea typeface="黑体" panose="02010609060101010101" charset="-122"/>
              </a:rPr>
              <a:t>相似</a:t>
            </a:r>
            <a:r>
              <a:rPr lang="zh-CN" altLang="en-US" sz="2800">
                <a:latin typeface="黑体" panose="02010609060101010101" charset="-122"/>
                <a:ea typeface="黑体" panose="02010609060101010101" charset="-122"/>
              </a:rPr>
              <a:t>对角化</a:t>
            </a:r>
            <a:endParaRPr lang="zh-CN" altLang="en-US" sz="2800">
              <a:latin typeface="黑体" panose="02010609060101010101" charset="-122"/>
              <a:ea typeface="黑体" panose="02010609060101010101" charset="-122"/>
            </a:endParaRPr>
          </a:p>
        </p:txBody>
      </p:sp>
      <mc:AlternateContent xmlns:mc="http://schemas.openxmlformats.org/markup-compatibility/2006">
        <mc:Choice xmlns:a14="http://schemas.microsoft.com/office/drawing/2010/main" Requires="a14">
          <p:sp>
            <p:nvSpPr>
              <p:cNvPr id="2" name="文本框 1"/>
              <p:cNvSpPr txBox="1"/>
              <p:nvPr/>
            </p:nvSpPr>
            <p:spPr>
              <a:xfrm>
                <a:off x="735330" y="1413510"/>
                <a:ext cx="10805795" cy="4768215"/>
              </a:xfrm>
              <a:prstGeom prst="rect">
                <a:avLst/>
              </a:prstGeom>
              <a:noFill/>
            </p:spPr>
            <p:txBody>
              <a:bodyPr wrap="square" rtlCol="0" anchor="t">
                <a:noAutofit/>
              </a:bodyPr>
              <a:p>
                <a:r>
                  <a:rPr lang="zh-CN" altLang="en-US" sz="2400">
                    <a:latin typeface="黑体" panose="02010609060101010101" charset="-122"/>
                    <a:ea typeface="黑体" panose="02010609060101010101" charset="-122"/>
                    <a:cs typeface="黑体" panose="02010609060101010101" charset="-122"/>
                  </a:rPr>
                  <a:t>一些相关结论：</a:t>
                </a:r>
                <a:endParaRPr lang="zh-CN" altLang="en-US" sz="2400">
                  <a:latin typeface="黑体" panose="02010609060101010101" charset="-122"/>
                  <a:ea typeface="黑体" panose="02010609060101010101" charset="-122"/>
                  <a:cs typeface="黑体" panose="02010609060101010101" charset="-122"/>
                </a:endParaRPr>
              </a:p>
              <a:p>
                <a:endParaRPr lang="zh-CN" altLang="en-US" sz="2400">
                  <a:latin typeface="黑体" panose="02010609060101010101" charset="-122"/>
                  <a:ea typeface="黑体" panose="02010609060101010101" charset="-122"/>
                  <a:cs typeface="黑体" panose="02010609060101010101" charset="-122"/>
                </a:endParaRPr>
              </a:p>
              <a:p>
                <a:r>
                  <a:rPr lang="zh-CN" altLang="en-US" sz="2400">
                    <a:latin typeface="黑体" panose="02010609060101010101" charset="-122"/>
                    <a:ea typeface="黑体" panose="02010609060101010101" charset="-122"/>
                    <a:cs typeface="黑体" panose="02010609060101010101" charset="-122"/>
                  </a:rPr>
                  <a:t>　</a:t>
                </a:r>
                <a:r>
                  <a:rPr lang="zh-CN" altLang="en-US" sz="2400">
                    <a:latin typeface="宋体" panose="02010600030101010101" pitchFamily="2" charset="-122"/>
                    <a:ea typeface="宋体" panose="02010600030101010101" pitchFamily="2" charset="-122"/>
                    <a:cs typeface="宋体" panose="02010600030101010101" pitchFamily="2" charset="-122"/>
                  </a:rPr>
                  <a:t>（</a:t>
                </a:r>
                <a:r>
                  <a:rPr lang="en-US" altLang="zh-CN" sz="2400">
                    <a:latin typeface="宋体" panose="02010600030101010101" pitchFamily="2" charset="-122"/>
                    <a:ea typeface="宋体" panose="02010600030101010101" pitchFamily="2" charset="-122"/>
                    <a:cs typeface="宋体" panose="02010600030101010101" pitchFamily="2" charset="-122"/>
                  </a:rPr>
                  <a:t>1</a:t>
                </a:r>
                <a:r>
                  <a:rPr lang="zh-CN" altLang="en-US" sz="2400">
                    <a:latin typeface="宋体" panose="02010600030101010101" pitchFamily="2" charset="-122"/>
                    <a:ea typeface="宋体" panose="02010600030101010101" pitchFamily="2" charset="-122"/>
                    <a:cs typeface="宋体" panose="02010600030101010101" pitchFamily="2" charset="-122"/>
                  </a:rPr>
                  <a:t>）</a:t>
                </a:r>
                <a:r>
                  <a:rPr lang="zh-CN" altLang="en-US" sz="2400">
                    <a:latin typeface="宋体" panose="02010600030101010101" pitchFamily="2" charset="-122"/>
                    <a:ea typeface="宋体" panose="02010600030101010101" pitchFamily="2" charset="-122"/>
                    <a:cs typeface="宋体" panose="02010600030101010101" pitchFamily="2" charset="-122"/>
                    <a:sym typeface="+mn-ea"/>
                  </a:rPr>
                  <a:t>  阶方阵</a:t>
                </a:r>
                <a:r>
                  <a:rPr lang="en-US" altLang="zh-CN" sz="2400" i="1">
                    <a:latin typeface="宋体" panose="02010600030101010101" pitchFamily="2" charset="-122"/>
                    <a:ea typeface="宋体" panose="02010600030101010101" pitchFamily="2" charset="-122"/>
                    <a:cs typeface="宋体" panose="02010600030101010101" pitchFamily="2" charset="-122"/>
                    <a:sym typeface="+mn-ea"/>
                  </a:rPr>
                  <a:t>A</a:t>
                </a:r>
                <a:r>
                  <a:rPr lang="zh-CN" altLang="en-US" sz="2400">
                    <a:latin typeface="宋体" panose="02010600030101010101" pitchFamily="2" charset="-122"/>
                    <a:ea typeface="宋体" panose="02010600030101010101" pitchFamily="2" charset="-122"/>
                    <a:cs typeface="宋体" panose="02010600030101010101" pitchFamily="2" charset="-122"/>
                  </a:rPr>
                  <a:t>可以对角化的</a:t>
                </a:r>
                <a:r>
                  <a:rPr lang="zh-CN" altLang="en-US" sz="2400">
                    <a:solidFill>
                      <a:srgbClr val="FF0000"/>
                    </a:solidFill>
                    <a:latin typeface="宋体" panose="02010600030101010101" pitchFamily="2" charset="-122"/>
                    <a:ea typeface="宋体" panose="02010600030101010101" pitchFamily="2" charset="-122"/>
                    <a:cs typeface="宋体" panose="02010600030101010101" pitchFamily="2" charset="-122"/>
                  </a:rPr>
                  <a:t>充分必要</a:t>
                </a:r>
                <a:r>
                  <a:rPr lang="zh-CN" altLang="en-US" sz="2400">
                    <a:latin typeface="宋体" panose="02010600030101010101" pitchFamily="2" charset="-122"/>
                    <a:ea typeface="宋体" panose="02010600030101010101" pitchFamily="2" charset="-122"/>
                    <a:cs typeface="宋体" panose="02010600030101010101" pitchFamily="2" charset="-122"/>
                  </a:rPr>
                  <a:t>条件是</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A有n个线性无关的特征向量</a:t>
                </a:r>
                <a:r>
                  <a:rPr lang="en-US" altLang="zh-CN" sz="2400">
                    <a:latin typeface="宋体" panose="02010600030101010101" pitchFamily="2" charset="-122"/>
                    <a:ea typeface="宋体" panose="02010600030101010101" pitchFamily="2" charset="-122"/>
                    <a:cs typeface="宋体" panose="02010600030101010101" pitchFamily="2" charset="-122"/>
                  </a:rPr>
                  <a:t>;</a:t>
                </a:r>
                <a:endParaRPr lang="zh-CN" altLang="en-US" sz="2400">
                  <a:latin typeface="宋体" panose="02010600030101010101" pitchFamily="2" charset="-122"/>
                  <a:ea typeface="宋体" panose="02010600030101010101" pitchFamily="2" charset="-122"/>
                  <a:cs typeface="宋体" panose="02010600030101010101" pitchFamily="2" charset="-122"/>
                </a:endParaRPr>
              </a:p>
              <a:p>
                <a:endParaRPr lang="zh-CN" altLang="en-US" sz="2400">
                  <a:latin typeface="宋体" panose="02010600030101010101" pitchFamily="2" charset="-122"/>
                  <a:ea typeface="宋体" panose="02010600030101010101" pitchFamily="2" charset="-122"/>
                  <a:cs typeface="宋体" panose="02010600030101010101" pitchFamily="2" charset="-122"/>
                </a:endParaRPr>
              </a:p>
              <a:p>
                <a:r>
                  <a:rPr lang="zh-CN" altLang="en-US" sz="2400">
                    <a:latin typeface="宋体" panose="02010600030101010101" pitchFamily="2" charset="-122"/>
                    <a:ea typeface="宋体" panose="02010600030101010101" pitchFamily="2" charset="-122"/>
                    <a:cs typeface="宋体" panose="02010600030101010101" pitchFamily="2" charset="-122"/>
                  </a:rPr>
                  <a:t>　（</a:t>
                </a:r>
                <a:r>
                  <a:rPr lang="en-US" altLang="zh-CN" sz="2400">
                    <a:latin typeface="宋体" panose="02010600030101010101" pitchFamily="2" charset="-122"/>
                    <a:ea typeface="宋体" panose="02010600030101010101" pitchFamily="2" charset="-122"/>
                    <a:cs typeface="宋体" panose="02010600030101010101" pitchFamily="2" charset="-122"/>
                  </a:rPr>
                  <a:t>2</a:t>
                </a:r>
                <a:r>
                  <a:rPr lang="zh-CN" altLang="en-US" sz="2400">
                    <a:latin typeface="宋体" panose="02010600030101010101" pitchFamily="2" charset="-122"/>
                    <a:ea typeface="宋体" panose="02010600030101010101" pitchFamily="2" charset="-122"/>
                    <a:cs typeface="宋体" panose="02010600030101010101" pitchFamily="2" charset="-122"/>
                  </a:rPr>
                  <a:t>）若</a:t>
                </a:r>
                <a:r>
                  <a:rPr lang="en-US" altLang="zh-CN" sz="2400">
                    <a:latin typeface="宋体" panose="02010600030101010101" pitchFamily="2" charset="-122"/>
                    <a:ea typeface="宋体" panose="02010600030101010101" pitchFamily="2" charset="-122"/>
                    <a:cs typeface="宋体" panose="02010600030101010101" pitchFamily="2" charset="-122"/>
                  </a:rPr>
                  <a:t>  </a:t>
                </a:r>
                <a:r>
                  <a:rPr lang="zh-CN" altLang="en-US" sz="2400">
                    <a:latin typeface="宋体" panose="02010600030101010101" pitchFamily="2" charset="-122"/>
                    <a:ea typeface="宋体" panose="02010600030101010101" pitchFamily="2" charset="-122"/>
                    <a:cs typeface="宋体" panose="02010600030101010101" pitchFamily="2" charset="-122"/>
                  </a:rPr>
                  <a:t>阶矩阵A</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有n个两两不同的特征值</a:t>
                </a:r>
                <a:r>
                  <a:rPr lang="zh-CN" altLang="en-US" sz="2400">
                    <a:latin typeface="宋体" panose="02010600030101010101" pitchFamily="2" charset="-122"/>
                    <a:ea typeface="宋体" panose="02010600030101010101" pitchFamily="2" charset="-122"/>
                    <a:cs typeface="宋体" panose="02010600030101010101" pitchFamily="2" charset="-122"/>
                  </a:rPr>
                  <a:t>，则A</a:t>
                </a:r>
                <a:r>
                  <a:rPr lang="zh-CN" altLang="en-US" sz="2400">
                    <a:solidFill>
                      <a:schemeClr val="tx1"/>
                    </a:solidFill>
                    <a:latin typeface="宋体" panose="02010600030101010101" pitchFamily="2" charset="-122"/>
                    <a:ea typeface="宋体" panose="02010600030101010101" pitchFamily="2" charset="-122"/>
                    <a:cs typeface="宋体" panose="02010600030101010101" pitchFamily="2" charset="-122"/>
                  </a:rPr>
                  <a:t>必可对角化</a:t>
                </a:r>
                <a:r>
                  <a:rPr lang="en-US" altLang="zh-CN" sz="2400">
                    <a:latin typeface="宋体" panose="02010600030101010101" pitchFamily="2" charset="-122"/>
                    <a:ea typeface="宋体" panose="02010600030101010101" pitchFamily="2" charset="-122"/>
                    <a:cs typeface="宋体" panose="02010600030101010101" pitchFamily="2" charset="-122"/>
                  </a:rPr>
                  <a:t>;</a:t>
                </a:r>
                <a:endParaRPr lang="zh-CN" altLang="en-US" sz="2400">
                  <a:latin typeface="宋体" panose="02010600030101010101" pitchFamily="2" charset="-122"/>
                  <a:ea typeface="宋体" panose="02010600030101010101" pitchFamily="2" charset="-122"/>
                  <a:cs typeface="宋体" panose="02010600030101010101" pitchFamily="2" charset="-122"/>
                </a:endParaRPr>
              </a:p>
              <a:p>
                <a:endParaRPr lang="zh-CN" altLang="en-US" sz="2400">
                  <a:latin typeface="宋体" panose="02010600030101010101" pitchFamily="2" charset="-122"/>
                  <a:ea typeface="宋体" panose="02010600030101010101" pitchFamily="2" charset="-122"/>
                  <a:cs typeface="宋体" panose="02010600030101010101" pitchFamily="2" charset="-122"/>
                </a:endParaRPr>
              </a:p>
              <a:p>
                <a:r>
                  <a:rPr lang="zh-CN" altLang="en-US" sz="2400">
                    <a:latin typeface="宋体" panose="02010600030101010101" pitchFamily="2" charset="-122"/>
                    <a:ea typeface="宋体" panose="02010600030101010101" pitchFamily="2" charset="-122"/>
                    <a:cs typeface="宋体" panose="02010600030101010101" pitchFamily="2" charset="-122"/>
                  </a:rPr>
                  <a:t>　（</a:t>
                </a:r>
                <a:r>
                  <a:rPr lang="en-US" altLang="zh-CN" sz="2400">
                    <a:latin typeface="宋体" panose="02010600030101010101" pitchFamily="2" charset="-122"/>
                    <a:ea typeface="宋体" panose="02010600030101010101" pitchFamily="2" charset="-122"/>
                    <a:cs typeface="宋体" panose="02010600030101010101" pitchFamily="2" charset="-122"/>
                  </a:rPr>
                  <a:t>3</a:t>
                </a:r>
                <a:r>
                  <a:rPr lang="zh-CN" altLang="en-US" sz="2400">
                    <a:latin typeface="宋体" panose="02010600030101010101" pitchFamily="2" charset="-122"/>
                    <a:ea typeface="宋体" panose="02010600030101010101" pitchFamily="2" charset="-122"/>
                    <a:cs typeface="宋体" panose="02010600030101010101" pitchFamily="2" charset="-122"/>
                  </a:rPr>
                  <a:t>）设</a:t>
                </a:r>
                <a14:m>
                  <m:oMath xmlns:m="http://schemas.openxmlformats.org/officeDocument/2006/math">
                    <m:sSub>
                      <m:sSubPr>
                        <m:ctrlPr>
                          <a:rPr lang="en-US" altLang="zh-CN" sz="2400" i="1">
                            <a:latin typeface="Cambria Math" panose="02040503050406030204" pitchFamily="18" charset="0"/>
                            <a:ea typeface="宋体" panose="02010600030101010101" pitchFamily="2" charset="-122"/>
                            <a:cs typeface="Cambria Math" panose="02040503050406030204" pitchFamily="18" charset="0"/>
                          </a:rPr>
                        </m:ctrlPr>
                      </m:sSubPr>
                      <m:e>
                        <m:r>
                          <a:rPr lang="en-US" altLang="zh-CN" sz="2400" i="1">
                            <a:latin typeface="Cambria Math" panose="02040503050406030204" pitchFamily="18" charset="0"/>
                            <a:ea typeface="宋体" panose="02010600030101010101" pitchFamily="2" charset="-122"/>
                            <a:cs typeface="Cambria Math" panose="02040503050406030204" pitchFamily="18" charset="0"/>
                          </a:rPr>
                          <m:t>𝜆</m:t>
                        </m:r>
                      </m:e>
                      <m:sub>
                        <m:r>
                          <a:rPr lang="en-US" altLang="zh-CN" sz="2400" i="1">
                            <a:latin typeface="Cambria Math" panose="02040503050406030204" pitchFamily="18" charset="0"/>
                            <a:ea typeface="宋体" panose="02010600030101010101" pitchFamily="2" charset="-122"/>
                            <a:cs typeface="Cambria Math" panose="02040503050406030204" pitchFamily="18" charset="0"/>
                          </a:rPr>
                          <m:t>𝑖</m:t>
                        </m:r>
                      </m:sub>
                    </m:sSub>
                  </m:oMath>
                </a14:m>
                <a:r>
                  <a:rPr lang="zh-CN" altLang="en-US" sz="2400">
                    <a:latin typeface="宋体" panose="02010600030101010101" pitchFamily="2" charset="-122"/>
                    <a:ea typeface="宋体" panose="02010600030101010101" pitchFamily="2" charset="-122"/>
                    <a:cs typeface="宋体" panose="02010600030101010101" pitchFamily="2" charset="-122"/>
                  </a:rPr>
                  <a:t>是矩阵A的任一个特征值，其代数重数为</a:t>
                </a:r>
                <a14:m>
                  <m:oMath xmlns:m="http://schemas.openxmlformats.org/officeDocument/2006/math">
                    <m:sSub>
                      <m:sSubPr>
                        <m:ctrlPr>
                          <a:rPr lang="en-US" altLang="zh-CN" sz="2400" i="1">
                            <a:latin typeface="Cambria Math" panose="02040503050406030204" pitchFamily="18" charset="0"/>
                            <a:ea typeface="宋体" panose="02010600030101010101" pitchFamily="2" charset="-122"/>
                            <a:cs typeface="Cambria Math" panose="02040503050406030204" pitchFamily="18" charset="0"/>
                          </a:rPr>
                        </m:ctrlPr>
                      </m:sSubPr>
                      <m:e>
                        <m:r>
                          <a:rPr lang="en-US" altLang="zh-CN" sz="2400" i="1">
                            <a:latin typeface="Cambria Math" panose="02040503050406030204" pitchFamily="18" charset="0"/>
                            <a:ea typeface="宋体" panose="02010600030101010101" pitchFamily="2" charset="-122"/>
                            <a:cs typeface="Cambria Math" panose="02040503050406030204" pitchFamily="18" charset="0"/>
                          </a:rPr>
                          <m:t>𝑛</m:t>
                        </m:r>
                      </m:e>
                      <m:sub>
                        <m:r>
                          <a:rPr lang="en-US" altLang="zh-CN" sz="2400" i="1">
                            <a:latin typeface="Cambria Math" panose="02040503050406030204" pitchFamily="18" charset="0"/>
                            <a:ea typeface="宋体" panose="02010600030101010101" pitchFamily="2" charset="-122"/>
                            <a:cs typeface="Cambria Math" panose="02040503050406030204" pitchFamily="18" charset="0"/>
                          </a:rPr>
                          <m:t>𝑖</m:t>
                        </m:r>
                      </m:sub>
                    </m:sSub>
                  </m:oMath>
                </a14:m>
                <a:r>
                  <a:rPr lang="zh-CN" altLang="en-US" sz="2400">
                    <a:latin typeface="宋体" panose="02010600030101010101" pitchFamily="2" charset="-122"/>
                    <a:ea typeface="宋体" panose="02010600030101010101" pitchFamily="2" charset="-122"/>
                    <a:cs typeface="宋体" panose="02010600030101010101" pitchFamily="2" charset="-122"/>
                  </a:rPr>
                  <a:t>（即</a:t>
                </a:r>
                <a14:m>
                  <m:oMath xmlns:m="http://schemas.openxmlformats.org/officeDocument/2006/math">
                    <m:sSub>
                      <m:sSubPr>
                        <m:ctrlPr>
                          <a:rPr lang="en-US" altLang="zh-CN" sz="2400" i="1">
                            <a:latin typeface="Cambria Math" panose="02040503050406030204" pitchFamily="18" charset="0"/>
                            <a:ea typeface="宋体" panose="02010600030101010101" pitchFamily="2" charset="-122"/>
                            <a:cs typeface="Cambria Math" panose="02040503050406030204" pitchFamily="18" charset="0"/>
                          </a:rPr>
                        </m:ctrlPr>
                      </m:sSubPr>
                      <m:e>
                        <m:r>
                          <a:rPr lang="en-US" altLang="zh-CN" sz="2400" i="1">
                            <a:latin typeface="Cambria Math" panose="02040503050406030204" pitchFamily="18" charset="0"/>
                            <a:ea typeface="宋体" panose="02010600030101010101" pitchFamily="2" charset="-122"/>
                            <a:cs typeface="Cambria Math" panose="02040503050406030204" pitchFamily="18" charset="0"/>
                          </a:rPr>
                          <m:t>𝜆</m:t>
                        </m:r>
                      </m:e>
                      <m:sub>
                        <m:r>
                          <a:rPr lang="en-US" altLang="zh-CN" sz="2400" i="1">
                            <a:latin typeface="Cambria Math" panose="02040503050406030204" pitchFamily="18" charset="0"/>
                            <a:ea typeface="宋体" panose="02010600030101010101" pitchFamily="2" charset="-122"/>
                            <a:cs typeface="Cambria Math" panose="02040503050406030204" pitchFamily="18" charset="0"/>
                          </a:rPr>
                          <m:t>𝑖</m:t>
                        </m:r>
                      </m:sub>
                    </m:sSub>
                  </m:oMath>
                </a14:m>
                <a:r>
                  <a:rPr lang="zh-CN" altLang="en-US" sz="2400">
                    <a:latin typeface="宋体" panose="02010600030101010101" pitchFamily="2" charset="-122"/>
                    <a:ea typeface="宋体" panose="02010600030101010101" pitchFamily="2" charset="-122"/>
                    <a:cs typeface="宋体" panose="02010600030101010101" pitchFamily="2" charset="-122"/>
                  </a:rPr>
                  <a:t>是</a:t>
                </a:r>
                <a14:m>
                  <m:oMath xmlns:m="http://schemas.openxmlformats.org/officeDocument/2006/math">
                    <m:sSub>
                      <m:sSubPr>
                        <m:ctrlPr>
                          <a:rPr lang="en-US" altLang="zh-CN" sz="2400" i="1">
                            <a:latin typeface="Cambria Math" panose="02040503050406030204" pitchFamily="18" charset="0"/>
                            <a:ea typeface="宋体" panose="02010600030101010101" pitchFamily="2" charset="-122"/>
                            <a:cs typeface="Cambria Math" panose="02040503050406030204" pitchFamily="18" charset="0"/>
                          </a:rPr>
                        </m:ctrlPr>
                      </m:sSubPr>
                      <m:e>
                        <m:r>
                          <a:rPr lang="en-US" altLang="zh-CN" sz="2400" i="1">
                            <a:latin typeface="Cambria Math" panose="02040503050406030204" pitchFamily="18" charset="0"/>
                            <a:ea typeface="宋体" panose="02010600030101010101" pitchFamily="2" charset="-122"/>
                            <a:cs typeface="Cambria Math" panose="02040503050406030204" pitchFamily="18" charset="0"/>
                          </a:rPr>
                          <m:t>𝑛</m:t>
                        </m:r>
                      </m:e>
                      <m:sub>
                        <m:r>
                          <a:rPr lang="en-US" altLang="zh-CN" sz="2400" i="1">
                            <a:latin typeface="Cambria Math" panose="02040503050406030204" pitchFamily="18" charset="0"/>
                            <a:ea typeface="宋体" panose="02010600030101010101" pitchFamily="2" charset="-122"/>
                            <a:cs typeface="Cambria Math" panose="02040503050406030204" pitchFamily="18" charset="0"/>
                          </a:rPr>
                          <m:t>𝑖</m:t>
                        </m:r>
                      </m:sub>
                    </m:sSub>
                  </m:oMath>
                </a14:m>
                <a:r>
                  <a:rPr lang="zh-CN" altLang="en-US" sz="2400">
                    <a:latin typeface="宋体" panose="02010600030101010101" pitchFamily="2" charset="-122"/>
                    <a:ea typeface="宋体" panose="02010600030101010101" pitchFamily="2" charset="-122"/>
                    <a:cs typeface="宋体" panose="02010600030101010101" pitchFamily="2" charset="-122"/>
                  </a:rPr>
                  <a:t>重特征值），其几何重数为</a:t>
                </a:r>
                <a14:m>
                  <m:oMath xmlns:m="http://schemas.openxmlformats.org/officeDocument/2006/math">
                    <m:sSub>
                      <m:sSubPr>
                        <m:ctrlPr>
                          <a:rPr lang="en-US" altLang="zh-CN" sz="2400" i="1">
                            <a:latin typeface="Cambria Math" panose="02040503050406030204" pitchFamily="18" charset="0"/>
                            <a:ea typeface="宋体" panose="02010600030101010101" pitchFamily="2" charset="-122"/>
                            <a:cs typeface="Cambria Math" panose="02040503050406030204" pitchFamily="18" charset="0"/>
                          </a:rPr>
                        </m:ctrlPr>
                      </m:sSubPr>
                      <m:e>
                        <m:r>
                          <a:rPr lang="en-US" altLang="zh-CN" sz="2400" i="1">
                            <a:latin typeface="Cambria Math" panose="02040503050406030204" pitchFamily="18" charset="0"/>
                            <a:ea typeface="宋体" panose="02010600030101010101" pitchFamily="2" charset="-122"/>
                            <a:cs typeface="Cambria Math" panose="02040503050406030204" pitchFamily="18" charset="0"/>
                          </a:rPr>
                          <m:t>𝑚</m:t>
                        </m:r>
                      </m:e>
                      <m:sub>
                        <m:r>
                          <a:rPr lang="en-US" altLang="zh-CN" sz="2400" i="1">
                            <a:latin typeface="Cambria Math" panose="02040503050406030204" pitchFamily="18" charset="0"/>
                            <a:ea typeface="宋体" panose="02010600030101010101" pitchFamily="2" charset="-122"/>
                            <a:cs typeface="Cambria Math" panose="02040503050406030204" pitchFamily="18" charset="0"/>
                          </a:rPr>
                          <m:t>𝑖</m:t>
                        </m:r>
                      </m:sub>
                    </m:sSub>
                  </m:oMath>
                </a14:m>
                <a:r>
                  <a:rPr lang="zh-CN" altLang="en-US" sz="2400">
                    <a:latin typeface="宋体" panose="02010600030101010101" pitchFamily="2" charset="-122"/>
                    <a:ea typeface="宋体" panose="02010600030101010101" pitchFamily="2" charset="-122"/>
                    <a:cs typeface="宋体" panose="02010600030101010101" pitchFamily="2" charset="-122"/>
                  </a:rPr>
                  <a:t>（即属于</a:t>
                </a:r>
                <a14:m>
                  <m:oMath xmlns:m="http://schemas.openxmlformats.org/officeDocument/2006/math">
                    <m:sSub>
                      <m:sSubPr>
                        <m:ctrlPr>
                          <a:rPr lang="en-US" altLang="zh-CN" sz="2400" i="1">
                            <a:latin typeface="Cambria Math" panose="02040503050406030204" pitchFamily="18" charset="0"/>
                            <a:ea typeface="宋体" panose="02010600030101010101" pitchFamily="2" charset="-122"/>
                            <a:cs typeface="Cambria Math" panose="02040503050406030204" pitchFamily="18" charset="0"/>
                          </a:rPr>
                        </m:ctrlPr>
                      </m:sSubPr>
                      <m:e>
                        <m:r>
                          <a:rPr lang="en-US" altLang="zh-CN" sz="2400" i="1">
                            <a:latin typeface="Cambria Math" panose="02040503050406030204" pitchFamily="18" charset="0"/>
                            <a:ea typeface="宋体" panose="02010600030101010101" pitchFamily="2" charset="-122"/>
                            <a:cs typeface="Cambria Math" panose="02040503050406030204" pitchFamily="18" charset="0"/>
                          </a:rPr>
                          <m:t>𝜆</m:t>
                        </m:r>
                      </m:e>
                      <m:sub>
                        <m:r>
                          <a:rPr lang="en-US" altLang="zh-CN" sz="2400" i="1">
                            <a:latin typeface="Cambria Math" panose="02040503050406030204" pitchFamily="18" charset="0"/>
                            <a:ea typeface="宋体" panose="02010600030101010101" pitchFamily="2" charset="-122"/>
                            <a:cs typeface="Cambria Math" panose="02040503050406030204" pitchFamily="18" charset="0"/>
                          </a:rPr>
                          <m:t>𝑖</m:t>
                        </m:r>
                      </m:sub>
                    </m:sSub>
                  </m:oMath>
                </a14:m>
                <a:r>
                  <a:rPr lang="zh-CN" altLang="en-US" sz="2400">
                    <a:latin typeface="宋体" panose="02010600030101010101" pitchFamily="2" charset="-122"/>
                    <a:ea typeface="宋体" panose="02010600030101010101" pitchFamily="2" charset="-122"/>
                    <a:cs typeface="宋体" panose="02010600030101010101" pitchFamily="2" charset="-122"/>
                  </a:rPr>
                  <a:t>的线性无关的特征向量的最大个数，也是齐次线性方程组（</a:t>
                </a:r>
                <a14:m>
                  <m:oMath xmlns:m="http://schemas.openxmlformats.org/officeDocument/2006/math">
                    <m:sSub>
                      <m:sSubPr>
                        <m:ctrlPr>
                          <a:rPr lang="en-US" altLang="zh-CN" sz="2400" i="1">
                            <a:latin typeface="Cambria Math" panose="02040503050406030204" pitchFamily="18" charset="0"/>
                            <a:ea typeface="宋体" panose="02010600030101010101" pitchFamily="2" charset="-122"/>
                            <a:cs typeface="Cambria Math" panose="02040503050406030204" pitchFamily="18" charset="0"/>
                          </a:rPr>
                        </m:ctrlPr>
                      </m:sSubPr>
                      <m:e>
                        <m:r>
                          <a:rPr lang="en-US" altLang="zh-CN" sz="2400" i="1">
                            <a:latin typeface="Cambria Math" panose="02040503050406030204" pitchFamily="18" charset="0"/>
                            <a:ea typeface="宋体" panose="02010600030101010101" pitchFamily="2" charset="-122"/>
                            <a:cs typeface="Cambria Math" panose="02040503050406030204" pitchFamily="18" charset="0"/>
                          </a:rPr>
                          <m:t>𝜆</m:t>
                        </m:r>
                      </m:e>
                      <m:sub>
                        <m:r>
                          <a:rPr lang="en-US" altLang="zh-CN" sz="2400" i="1">
                            <a:latin typeface="Cambria Math" panose="02040503050406030204" pitchFamily="18" charset="0"/>
                            <a:ea typeface="宋体" panose="02010600030101010101" pitchFamily="2" charset="-122"/>
                            <a:cs typeface="Cambria Math" panose="02040503050406030204" pitchFamily="18" charset="0"/>
                          </a:rPr>
                          <m:t>𝑖</m:t>
                        </m:r>
                      </m:sub>
                    </m:sSub>
                  </m:oMath>
                </a14:m>
                <a:r>
                  <a:rPr lang="zh-CN" altLang="en-US" sz="2400">
                    <a:latin typeface="宋体" panose="02010600030101010101" pitchFamily="2" charset="-122"/>
                    <a:ea typeface="宋体" panose="02010600030101010101" pitchFamily="2" charset="-122"/>
                    <a:cs typeface="宋体" panose="02010600030101010101" pitchFamily="2" charset="-122"/>
                  </a:rPr>
                  <a:t>E-A）X=0的基础解系中的向量个数），则恒有</a:t>
                </a:r>
                <a14:m>
                  <m:oMath xmlns:m="http://schemas.openxmlformats.org/officeDocument/2006/math">
                    <m:sSub>
                      <m:sSubPr>
                        <m:ctrlPr>
                          <a:rPr lang="en-US" altLang="zh-CN" sz="2400" b="1" i="1">
                            <a:solidFill>
                              <a:srgbClr val="FF0000"/>
                            </a:solidFill>
                            <a:latin typeface="Cambria Math" panose="02040503050406030204" pitchFamily="18" charset="0"/>
                            <a:ea typeface="宋体" panose="02010600030101010101" pitchFamily="2" charset="-122"/>
                            <a:cs typeface="Cambria Math" panose="02040503050406030204" pitchFamily="18" charset="0"/>
                          </a:rPr>
                        </m:ctrlPr>
                      </m:sSubPr>
                      <m:e>
                        <m:r>
                          <a:rPr lang="en-US" altLang="zh-CN" sz="2400" b="1" i="1">
                            <a:solidFill>
                              <a:srgbClr val="FF0000"/>
                            </a:solidFill>
                            <a:latin typeface="Cambria Math" panose="02040503050406030204" pitchFamily="18" charset="0"/>
                            <a:ea typeface="宋体" panose="02010600030101010101" pitchFamily="2" charset="-122"/>
                            <a:cs typeface="Cambria Math" panose="02040503050406030204" pitchFamily="18" charset="0"/>
                          </a:rPr>
                          <m:t>𝒎</m:t>
                        </m:r>
                      </m:e>
                      <m:sub>
                        <m:r>
                          <a:rPr lang="en-US" altLang="zh-CN" sz="2400" b="1" i="1">
                            <a:solidFill>
                              <a:srgbClr val="FF0000"/>
                            </a:solidFill>
                            <a:latin typeface="Cambria Math" panose="02040503050406030204" pitchFamily="18" charset="0"/>
                            <a:ea typeface="宋体" panose="02010600030101010101" pitchFamily="2" charset="-122"/>
                            <a:cs typeface="Cambria Math" panose="02040503050406030204" pitchFamily="18" charset="0"/>
                          </a:rPr>
                          <m:t>𝒊</m:t>
                        </m:r>
                      </m:sub>
                    </m:sSub>
                  </m:oMath>
                </a14:m>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a:t>
                </a:r>
                <a14:m>
                  <m:oMath xmlns:m="http://schemas.openxmlformats.org/officeDocument/2006/math">
                    <m:sSub>
                      <m:sSubPr>
                        <m:ctrlPr>
                          <a:rPr lang="en-US" altLang="zh-CN" sz="2400" b="1" i="1">
                            <a:solidFill>
                              <a:srgbClr val="FF0000"/>
                            </a:solidFill>
                            <a:latin typeface="Cambria Math" panose="02040503050406030204" pitchFamily="18" charset="0"/>
                            <a:ea typeface="宋体" panose="02010600030101010101" pitchFamily="2" charset="-122"/>
                            <a:cs typeface="Cambria Math" panose="02040503050406030204" pitchFamily="18" charset="0"/>
                          </a:rPr>
                        </m:ctrlPr>
                      </m:sSubPr>
                      <m:e>
                        <m:r>
                          <a:rPr lang="en-US" altLang="zh-CN" sz="2400" b="1" i="1">
                            <a:solidFill>
                              <a:srgbClr val="FF0000"/>
                            </a:solidFill>
                            <a:latin typeface="Cambria Math" panose="02040503050406030204" pitchFamily="18" charset="0"/>
                            <a:ea typeface="宋体" panose="02010600030101010101" pitchFamily="2" charset="-122"/>
                            <a:cs typeface="Cambria Math" panose="02040503050406030204" pitchFamily="18" charset="0"/>
                          </a:rPr>
                          <m:t>𝒏</m:t>
                        </m:r>
                      </m:e>
                      <m:sub>
                        <m:r>
                          <a:rPr lang="en-US" altLang="zh-CN" sz="2400" b="1" i="1">
                            <a:solidFill>
                              <a:srgbClr val="FF0000"/>
                            </a:solidFill>
                            <a:latin typeface="Cambria Math" panose="02040503050406030204" pitchFamily="18" charset="0"/>
                            <a:ea typeface="宋体" panose="02010600030101010101" pitchFamily="2" charset="-122"/>
                            <a:cs typeface="Cambria Math" panose="02040503050406030204" pitchFamily="18" charset="0"/>
                          </a:rPr>
                          <m:t>𝒊</m:t>
                        </m:r>
                      </m:sub>
                    </m:sSub>
                  </m:oMath>
                </a14:m>
                <a:r>
                  <a:rPr lang="en-US" altLang="zh-CN" sz="2400">
                    <a:latin typeface="宋体" panose="02010600030101010101" pitchFamily="2" charset="-122"/>
                    <a:ea typeface="宋体" panose="02010600030101010101" pitchFamily="2" charset="-122"/>
                    <a:cs typeface="宋体" panose="02010600030101010101" pitchFamily="2" charset="-122"/>
                  </a:rPr>
                  <a:t>;</a:t>
                </a:r>
                <a:endParaRPr lang="zh-CN" altLang="en-US" sz="2400">
                  <a:latin typeface="宋体" panose="02010600030101010101" pitchFamily="2" charset="-122"/>
                  <a:ea typeface="宋体" panose="02010600030101010101" pitchFamily="2" charset="-122"/>
                  <a:cs typeface="宋体" panose="02010600030101010101" pitchFamily="2" charset="-122"/>
                </a:endParaRPr>
              </a:p>
              <a:p>
                <a:endParaRPr lang="zh-CN" altLang="en-US" sz="2400">
                  <a:latin typeface="宋体" panose="02010600030101010101" pitchFamily="2" charset="-122"/>
                  <a:ea typeface="宋体" panose="02010600030101010101" pitchFamily="2" charset="-122"/>
                  <a:cs typeface="宋体" panose="02010600030101010101" pitchFamily="2" charset="-122"/>
                </a:endParaRPr>
              </a:p>
              <a:p>
                <a:r>
                  <a:rPr lang="zh-CN" altLang="en-US" sz="2400">
                    <a:latin typeface="宋体" panose="02010600030101010101" pitchFamily="2" charset="-122"/>
                    <a:ea typeface="宋体" panose="02010600030101010101" pitchFamily="2" charset="-122"/>
                    <a:cs typeface="宋体" panose="02010600030101010101" pitchFamily="2" charset="-122"/>
                  </a:rPr>
                  <a:t>　（</a:t>
                </a:r>
                <a:r>
                  <a:rPr lang="en-US" altLang="zh-CN" sz="2400">
                    <a:latin typeface="宋体" panose="02010600030101010101" pitchFamily="2" charset="-122"/>
                    <a:ea typeface="宋体" panose="02010600030101010101" pitchFamily="2" charset="-122"/>
                    <a:cs typeface="宋体" panose="02010600030101010101" pitchFamily="2" charset="-122"/>
                  </a:rPr>
                  <a:t>4</a:t>
                </a:r>
                <a:r>
                  <a:rPr lang="zh-CN" altLang="en-US" sz="2400">
                    <a:latin typeface="宋体" panose="02010600030101010101" pitchFamily="2" charset="-122"/>
                    <a:ea typeface="宋体" panose="02010600030101010101" pitchFamily="2" charset="-122"/>
                    <a:cs typeface="宋体" panose="02010600030101010101" pitchFamily="2" charset="-122"/>
                  </a:rPr>
                  <a:t>）设</a:t>
                </a:r>
                <a:r>
                  <a:rPr lang="en-US" altLang="zh-CN" sz="2400">
                    <a:latin typeface="宋体" panose="02010600030101010101" pitchFamily="2" charset="-122"/>
                    <a:ea typeface="宋体" panose="02010600030101010101" pitchFamily="2" charset="-122"/>
                    <a:cs typeface="宋体" panose="02010600030101010101" pitchFamily="2" charset="-122"/>
                  </a:rPr>
                  <a:t>  </a:t>
                </a:r>
                <a:r>
                  <a:rPr lang="zh-CN" altLang="en-US" sz="2400">
                    <a:latin typeface="宋体" panose="02010600030101010101" pitchFamily="2" charset="-122"/>
                    <a:ea typeface="宋体" panose="02010600030101010101" pitchFamily="2" charset="-122"/>
                    <a:cs typeface="宋体" panose="02010600030101010101" pitchFamily="2" charset="-122"/>
                  </a:rPr>
                  <a:t>阶矩阵A的</a:t>
                </a:r>
                <a:r>
                  <a:rPr lang="zh-CN" altLang="en-US" sz="2400" b="1">
                    <a:latin typeface="宋体" panose="02010600030101010101" pitchFamily="2" charset="-122"/>
                    <a:ea typeface="宋体" panose="02010600030101010101" pitchFamily="2" charset="-122"/>
                    <a:cs typeface="宋体" panose="02010600030101010101" pitchFamily="2" charset="-122"/>
                  </a:rPr>
                  <a:t>两两不等的特征值为</a:t>
                </a:r>
                <a14:m>
                  <m:oMath xmlns:m="http://schemas.openxmlformats.org/officeDocument/2006/math">
                    <m:sSub>
                      <m:sSubPr>
                        <m:ctrlPr>
                          <a:rPr lang="en-US" altLang="zh-CN" sz="2400" b="1" i="1">
                            <a:latin typeface="Cambria Math" panose="02040503050406030204" pitchFamily="18" charset="0"/>
                            <a:ea typeface="宋体" panose="02010600030101010101" pitchFamily="2" charset="-122"/>
                            <a:cs typeface="Cambria Math" panose="02040503050406030204" pitchFamily="18" charset="0"/>
                          </a:rPr>
                        </m:ctrlPr>
                      </m:sSubPr>
                      <m:e>
                        <m:r>
                          <a:rPr lang="en-US" altLang="zh-CN" sz="2400" b="1" i="1">
                            <a:latin typeface="Cambria Math" panose="02040503050406030204" pitchFamily="18" charset="0"/>
                            <a:ea typeface="宋体" panose="02010600030101010101" pitchFamily="2" charset="-122"/>
                            <a:cs typeface="Cambria Math" panose="02040503050406030204" pitchFamily="18" charset="0"/>
                          </a:rPr>
                          <m:t>𝝀</m:t>
                        </m:r>
                      </m:e>
                      <m:sub>
                        <m:r>
                          <a:rPr lang="en-US" altLang="zh-CN" sz="2400" b="1" i="1">
                            <a:latin typeface="Cambria Math" panose="02040503050406030204" pitchFamily="18" charset="0"/>
                            <a:ea typeface="宋体" panose="02010600030101010101" pitchFamily="2" charset="-122"/>
                            <a:cs typeface="Cambria Math" panose="02040503050406030204" pitchFamily="18" charset="0"/>
                          </a:rPr>
                          <m:t>𝟏</m:t>
                        </m:r>
                      </m:sub>
                    </m:sSub>
                  </m:oMath>
                </a14:m>
                <a:r>
                  <a:rPr lang="en-US" altLang="zh-CN" sz="2400" b="1">
                    <a:latin typeface="宋体" panose="02010600030101010101" pitchFamily="2" charset="-122"/>
                    <a:ea typeface="宋体" panose="02010600030101010101" pitchFamily="2" charset="-122"/>
                    <a:cs typeface="宋体" panose="02010600030101010101" pitchFamily="2" charset="-122"/>
                  </a:rPr>
                  <a:t>,</a:t>
                </a:r>
                <a14:m>
                  <m:oMath xmlns:m="http://schemas.openxmlformats.org/officeDocument/2006/math">
                    <m:sSub>
                      <m:sSubPr>
                        <m:ctrlPr>
                          <a:rPr lang="en-US" altLang="zh-CN" sz="2400" b="1" i="1">
                            <a:latin typeface="Cambria Math" panose="02040503050406030204" pitchFamily="18" charset="0"/>
                            <a:ea typeface="宋体" panose="02010600030101010101" pitchFamily="2" charset="-122"/>
                            <a:cs typeface="Cambria Math" panose="02040503050406030204" pitchFamily="18" charset="0"/>
                          </a:rPr>
                        </m:ctrlPr>
                      </m:sSubPr>
                      <m:e>
                        <m:r>
                          <a:rPr lang="en-US" altLang="zh-CN" sz="2400" b="1" i="1">
                            <a:latin typeface="Cambria Math" panose="02040503050406030204" pitchFamily="18" charset="0"/>
                            <a:ea typeface="宋体" panose="02010600030101010101" pitchFamily="2" charset="-122"/>
                            <a:cs typeface="Cambria Math" panose="02040503050406030204" pitchFamily="18" charset="0"/>
                          </a:rPr>
                          <m:t>𝝀</m:t>
                        </m:r>
                      </m:e>
                      <m:sub>
                        <m:r>
                          <a:rPr lang="en-US" altLang="zh-CN" sz="2400" b="1" i="1">
                            <a:latin typeface="Cambria Math" panose="02040503050406030204" pitchFamily="18" charset="0"/>
                            <a:ea typeface="宋体" panose="02010600030101010101" pitchFamily="2" charset="-122"/>
                            <a:cs typeface="Cambria Math" panose="02040503050406030204" pitchFamily="18" charset="0"/>
                          </a:rPr>
                          <m:t>𝟐</m:t>
                        </m:r>
                      </m:sub>
                    </m:sSub>
                  </m:oMath>
                </a14:m>
                <a:r>
                  <a:rPr lang="en-US" altLang="zh-CN" sz="2400" b="1">
                    <a:latin typeface="宋体" panose="02010600030101010101" pitchFamily="2" charset="-122"/>
                    <a:ea typeface="宋体" panose="02010600030101010101" pitchFamily="2" charset="-122"/>
                    <a:cs typeface="宋体" panose="02010600030101010101" pitchFamily="2" charset="-122"/>
                  </a:rPr>
                  <a:t>,</a:t>
                </a:r>
                <a:r>
                  <a:rPr lang="zh-CN" altLang="en-US" sz="2400" b="1">
                    <a:latin typeface="宋体" panose="02010600030101010101" pitchFamily="2" charset="-122"/>
                    <a:ea typeface="宋体" panose="02010600030101010101" pitchFamily="2" charset="-122"/>
                    <a:cs typeface="宋体" panose="02010600030101010101" pitchFamily="2" charset="-122"/>
                  </a:rPr>
                  <a:t>…</a:t>
                </a:r>
                <a:r>
                  <a:rPr lang="en-US" altLang="zh-CN" sz="2400" b="1">
                    <a:latin typeface="宋体" panose="02010600030101010101" pitchFamily="2" charset="-122"/>
                    <a:ea typeface="宋体" panose="02010600030101010101" pitchFamily="2" charset="-122"/>
                    <a:cs typeface="宋体" panose="02010600030101010101" pitchFamily="2" charset="-122"/>
                  </a:rPr>
                  <a:t>,</a:t>
                </a:r>
                <a14:m>
                  <m:oMath xmlns:m="http://schemas.openxmlformats.org/officeDocument/2006/math">
                    <m:sSub>
                      <m:sSubPr>
                        <m:ctrlPr>
                          <a:rPr lang="en-US" altLang="zh-CN" sz="2400" b="1" i="1">
                            <a:latin typeface="Cambria Math" panose="02040503050406030204" pitchFamily="18" charset="0"/>
                            <a:ea typeface="宋体" panose="02010600030101010101" pitchFamily="2" charset="-122"/>
                            <a:cs typeface="Cambria Math" panose="02040503050406030204" pitchFamily="18" charset="0"/>
                          </a:rPr>
                        </m:ctrlPr>
                      </m:sSubPr>
                      <m:e>
                        <m:r>
                          <a:rPr lang="en-US" altLang="zh-CN" sz="2400" b="1" i="1">
                            <a:latin typeface="Cambria Math" panose="02040503050406030204" pitchFamily="18" charset="0"/>
                            <a:ea typeface="宋体" panose="02010600030101010101" pitchFamily="2" charset="-122"/>
                            <a:cs typeface="Cambria Math" panose="02040503050406030204" pitchFamily="18" charset="0"/>
                          </a:rPr>
                          <m:t>𝝀</m:t>
                        </m:r>
                      </m:e>
                      <m:sub>
                        <m:r>
                          <a:rPr lang="en-US" altLang="zh-CN" sz="2400" b="1" i="1">
                            <a:latin typeface="Cambria Math" panose="02040503050406030204" pitchFamily="18" charset="0"/>
                            <a:ea typeface="宋体" panose="02010600030101010101" pitchFamily="2" charset="-122"/>
                            <a:cs typeface="Cambria Math" panose="02040503050406030204" pitchFamily="18" charset="0"/>
                          </a:rPr>
                          <m:t>𝒔</m:t>
                        </m:r>
                      </m:sub>
                    </m:sSub>
                  </m:oMath>
                </a14:m>
                <a:r>
                  <a:rPr lang="zh-CN" altLang="en-US" sz="2400">
                    <a:latin typeface="宋体" panose="02010600030101010101" pitchFamily="2" charset="-122"/>
                    <a:ea typeface="宋体" panose="02010600030101010101" pitchFamily="2" charset="-122"/>
                    <a:cs typeface="宋体" panose="02010600030101010101" pitchFamily="2" charset="-122"/>
                  </a:rPr>
                  <a:t>（1≤s≤n），则矩阵A可对角化的</a:t>
                </a:r>
                <a:r>
                  <a:rPr lang="zh-CN" altLang="en-US" sz="2400">
                    <a:solidFill>
                      <a:srgbClr val="FF0000"/>
                    </a:solidFill>
                    <a:latin typeface="宋体" panose="02010600030101010101" pitchFamily="2" charset="-122"/>
                    <a:ea typeface="宋体" panose="02010600030101010101" pitchFamily="2" charset="-122"/>
                    <a:cs typeface="宋体" panose="02010600030101010101" pitchFamily="2" charset="-122"/>
                  </a:rPr>
                  <a:t>充分必要</a:t>
                </a:r>
                <a:r>
                  <a:rPr lang="zh-CN" altLang="en-US" sz="2400">
                    <a:latin typeface="宋体" panose="02010600030101010101" pitchFamily="2" charset="-122"/>
                    <a:ea typeface="宋体" panose="02010600030101010101" pitchFamily="2" charset="-122"/>
                    <a:cs typeface="宋体" panose="02010600030101010101" pitchFamily="2" charset="-122"/>
                  </a:rPr>
                  <a:t>条件是</a:t>
                </a:r>
                <a:r>
                  <a:rPr lang="en-US" altLang="zh-CN" sz="2400">
                    <a:latin typeface="宋体" panose="02010600030101010101" pitchFamily="2" charset="-122"/>
                    <a:ea typeface="宋体" panose="02010600030101010101" pitchFamily="2" charset="-122"/>
                    <a:cs typeface="宋体" panose="02010600030101010101" pitchFamily="2" charset="-122"/>
                  </a:rPr>
                  <a:t>:</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对A的每一个特征值</a:t>
                </a:r>
                <a14:m>
                  <m:oMath xmlns:m="http://schemas.openxmlformats.org/officeDocument/2006/math">
                    <m:sSub>
                      <m:sSubPr>
                        <m:ctrlPr>
                          <a:rPr lang="en-US" altLang="zh-CN" sz="2400" b="1" i="1">
                            <a:solidFill>
                              <a:srgbClr val="FF0000"/>
                            </a:solidFill>
                            <a:latin typeface="Cambria Math" panose="02040503050406030204" pitchFamily="18" charset="0"/>
                            <a:ea typeface="宋体" panose="02010600030101010101" pitchFamily="2" charset="-122"/>
                            <a:cs typeface="Cambria Math" panose="02040503050406030204" pitchFamily="18" charset="0"/>
                          </a:rPr>
                        </m:ctrlPr>
                      </m:sSubPr>
                      <m:e>
                        <m:r>
                          <a:rPr lang="en-US" altLang="zh-CN" sz="2400" b="1" i="1">
                            <a:solidFill>
                              <a:srgbClr val="FF0000"/>
                            </a:solidFill>
                            <a:latin typeface="Cambria Math" panose="02040503050406030204" pitchFamily="18" charset="0"/>
                            <a:ea typeface="宋体" panose="02010600030101010101" pitchFamily="2" charset="-122"/>
                            <a:cs typeface="Cambria Math" panose="02040503050406030204" pitchFamily="18" charset="0"/>
                          </a:rPr>
                          <m:t>𝝀</m:t>
                        </m:r>
                      </m:e>
                      <m:sub>
                        <m:r>
                          <a:rPr lang="en-US" altLang="zh-CN" sz="2400" b="1" i="1">
                            <a:solidFill>
                              <a:srgbClr val="FF0000"/>
                            </a:solidFill>
                            <a:latin typeface="Cambria Math" panose="02040503050406030204" pitchFamily="18" charset="0"/>
                            <a:ea typeface="宋体" panose="02010600030101010101" pitchFamily="2" charset="-122"/>
                            <a:cs typeface="Cambria Math" panose="02040503050406030204" pitchFamily="18" charset="0"/>
                          </a:rPr>
                          <m:t>𝒊</m:t>
                        </m:r>
                      </m:sub>
                    </m:sSub>
                  </m:oMath>
                </a14:m>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，都有</a:t>
                </a:r>
                <a14:m>
                  <m:oMath xmlns:m="http://schemas.openxmlformats.org/officeDocument/2006/math">
                    <m:sSub>
                      <m:sSubPr>
                        <m:ctrlPr>
                          <a:rPr lang="en-US" altLang="zh-CN" sz="2400" b="1" i="1">
                            <a:solidFill>
                              <a:srgbClr val="FF0000"/>
                            </a:solidFill>
                            <a:latin typeface="Cambria Math" panose="02040503050406030204" pitchFamily="18" charset="0"/>
                            <a:ea typeface="宋体" panose="02010600030101010101" pitchFamily="2" charset="-122"/>
                            <a:cs typeface="Cambria Math" panose="02040503050406030204" pitchFamily="18" charset="0"/>
                          </a:rPr>
                        </m:ctrlPr>
                      </m:sSubPr>
                      <m:e>
                        <m:r>
                          <a:rPr lang="en-US" altLang="zh-CN" sz="2400" b="1" i="1">
                            <a:solidFill>
                              <a:srgbClr val="FF0000"/>
                            </a:solidFill>
                            <a:latin typeface="Cambria Math" panose="02040503050406030204" pitchFamily="18" charset="0"/>
                            <a:ea typeface="宋体" panose="02010600030101010101" pitchFamily="2" charset="-122"/>
                            <a:cs typeface="Cambria Math" panose="02040503050406030204" pitchFamily="18" charset="0"/>
                          </a:rPr>
                          <m:t>𝒎</m:t>
                        </m:r>
                      </m:e>
                      <m:sub>
                        <m:r>
                          <a:rPr lang="en-US" altLang="zh-CN" sz="2400" b="1" i="1">
                            <a:solidFill>
                              <a:srgbClr val="FF0000"/>
                            </a:solidFill>
                            <a:latin typeface="Cambria Math" panose="02040503050406030204" pitchFamily="18" charset="0"/>
                            <a:ea typeface="宋体" panose="02010600030101010101" pitchFamily="2" charset="-122"/>
                            <a:cs typeface="Cambria Math" panose="02040503050406030204" pitchFamily="18" charset="0"/>
                          </a:rPr>
                          <m:t>𝒊</m:t>
                        </m:r>
                      </m:sub>
                    </m:sSub>
                  </m:oMath>
                </a14:m>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14:m>
                  <m:oMath xmlns:m="http://schemas.openxmlformats.org/officeDocument/2006/math">
                    <m:sSub>
                      <m:sSubPr>
                        <m:ctrlPr>
                          <a:rPr lang="en-US" altLang="zh-CN" sz="2400" b="1" i="1">
                            <a:solidFill>
                              <a:srgbClr val="FF0000"/>
                            </a:solidFill>
                            <a:latin typeface="Cambria Math" panose="02040503050406030204" pitchFamily="18" charset="0"/>
                            <a:ea typeface="宋体" panose="02010600030101010101" pitchFamily="2" charset="-122"/>
                            <a:cs typeface="Cambria Math" panose="02040503050406030204" pitchFamily="18" charset="0"/>
                          </a:rPr>
                        </m:ctrlPr>
                      </m:sSubPr>
                      <m:e>
                        <m:r>
                          <a:rPr lang="en-US" altLang="zh-CN" sz="2400" b="1" i="1">
                            <a:solidFill>
                              <a:srgbClr val="FF0000"/>
                            </a:solidFill>
                            <a:latin typeface="Cambria Math" panose="02040503050406030204" pitchFamily="18" charset="0"/>
                            <a:ea typeface="宋体" panose="02010600030101010101" pitchFamily="2" charset="-122"/>
                            <a:cs typeface="Cambria Math" panose="02040503050406030204" pitchFamily="18" charset="0"/>
                          </a:rPr>
                          <m:t>𝒏</m:t>
                        </m:r>
                      </m:e>
                      <m:sub>
                        <m:r>
                          <a:rPr lang="en-US" altLang="zh-CN" sz="2400" b="1" i="1">
                            <a:solidFill>
                              <a:srgbClr val="FF0000"/>
                            </a:solidFill>
                            <a:latin typeface="Cambria Math" panose="02040503050406030204" pitchFamily="18" charset="0"/>
                            <a:ea typeface="宋体" panose="02010600030101010101" pitchFamily="2" charset="-122"/>
                            <a:cs typeface="Cambria Math" panose="02040503050406030204" pitchFamily="18" charset="0"/>
                          </a:rPr>
                          <m:t>𝒊</m:t>
                        </m:r>
                      </m:sub>
                    </m:sSub>
                  </m:oMath>
                </a14:m>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i=1</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2</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s</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a:t>
                </a:r>
                <a:r>
                  <a:rPr lang="zh-CN" altLang="en-US" sz="2400">
                    <a:latin typeface="宋体" panose="02010600030101010101" pitchFamily="2" charset="-122"/>
                    <a:ea typeface="宋体" panose="02010600030101010101" pitchFamily="2" charset="-122"/>
                    <a:cs typeface="宋体" panose="02010600030101010101" pitchFamily="2" charset="-122"/>
                  </a:rPr>
                  <a:t>。</a:t>
                </a:r>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mc:Choice>
        <mc:Fallback>
          <p:sp>
            <p:nvSpPr>
              <p:cNvPr id="2" name="文本框 1"/>
              <p:cNvSpPr txBox="1">
                <a:spLocks noRot="1" noChangeAspect="1" noMove="1" noResize="1" noEditPoints="1" noAdjustHandles="1" noChangeArrowheads="1" noChangeShapeType="1" noTextEdit="1"/>
              </p:cNvSpPr>
              <p:nvPr/>
            </p:nvSpPr>
            <p:spPr>
              <a:xfrm>
                <a:off x="735330" y="1413510"/>
                <a:ext cx="10805795" cy="4768215"/>
              </a:xfrm>
              <a:prstGeom prst="rect">
                <a:avLst/>
              </a:prstGeom>
              <a:blipFill rotWithShape="1">
                <a:blip r:embed="rId1"/>
                <a:stretch>
                  <a:fillRect/>
                </a:stretch>
              </a:blipFill>
            </p:spPr>
            <p:txBody>
              <a:bodyPr/>
              <a:lstStyle/>
              <a:p>
                <a:r>
                  <a:rPr lang="zh-CN" altLang="en-US">
                    <a:noFill/>
                  </a:rPr>
                  <a:t> </a:t>
                </a:r>
              </a:p>
            </p:txBody>
          </p:sp>
        </mc:Fallback>
      </mc:AlternateContent>
      <p:graphicFrame>
        <p:nvGraphicFramePr>
          <p:cNvPr id="6" name="Object 13"/>
          <p:cNvGraphicFramePr>
            <a:graphicFrameLocks noChangeAspect="1"/>
          </p:cNvGraphicFramePr>
          <p:nvPr/>
        </p:nvGraphicFramePr>
        <p:xfrm>
          <a:off x="2218055" y="3004185"/>
          <a:ext cx="228600" cy="239713"/>
        </p:xfrm>
        <a:graphic>
          <a:graphicData uri="http://schemas.openxmlformats.org/presentationml/2006/ole">
            <mc:AlternateContent xmlns:mc="http://schemas.openxmlformats.org/markup-compatibility/2006">
              <mc:Choice xmlns:v="urn:schemas-microsoft-com:vml" Requires="v">
                <p:oleObj spid="_x0000_s7" name="Equation" r:id="rId2" imgW="228600" imgH="241300" progId="Equation.3">
                  <p:embed/>
                </p:oleObj>
              </mc:Choice>
              <mc:Fallback>
                <p:oleObj name="Equation" r:id="rId2" imgW="228600" imgH="241300" progId="Equation.3">
                  <p:embed/>
                  <p:pic>
                    <p:nvPicPr>
                      <p:cNvPr id="0" name="Object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8055" y="3004185"/>
                        <a:ext cx="228600" cy="239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 name="Object 13"/>
          <p:cNvGraphicFramePr>
            <a:graphicFrameLocks noChangeAspect="1"/>
          </p:cNvGraphicFramePr>
          <p:nvPr/>
        </p:nvGraphicFramePr>
        <p:xfrm>
          <a:off x="2218055" y="5184140"/>
          <a:ext cx="228600" cy="239713"/>
        </p:xfrm>
        <a:graphic>
          <a:graphicData uri="http://schemas.openxmlformats.org/presentationml/2006/ole">
            <mc:AlternateContent xmlns:mc="http://schemas.openxmlformats.org/markup-compatibility/2006">
              <mc:Choice xmlns:v="urn:schemas-microsoft-com:vml" Requires="v">
                <p:oleObj spid="_x0000_s9" name="Equation" r:id="rId4" imgW="228600" imgH="241300" progId="Equation.3">
                  <p:embed/>
                </p:oleObj>
              </mc:Choice>
              <mc:Fallback>
                <p:oleObj name="Equation" r:id="rId4" imgW="228600" imgH="241300" progId="Equation.3">
                  <p:embed/>
                  <p:pic>
                    <p:nvPicPr>
                      <p:cNvPr id="0" name="Object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18055" y="5184140"/>
                        <a:ext cx="228600" cy="239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13"/>
          <p:cNvGraphicFramePr>
            <a:graphicFrameLocks noChangeAspect="1"/>
          </p:cNvGraphicFramePr>
          <p:nvPr/>
        </p:nvGraphicFramePr>
        <p:xfrm>
          <a:off x="1898015" y="2249805"/>
          <a:ext cx="228600" cy="239713"/>
        </p:xfrm>
        <a:graphic>
          <a:graphicData uri="http://schemas.openxmlformats.org/presentationml/2006/ole">
            <mc:AlternateContent xmlns:mc="http://schemas.openxmlformats.org/markup-compatibility/2006">
              <mc:Choice xmlns:v="urn:schemas-microsoft-com:vml" Requires="v">
                <p:oleObj spid="_x0000_s11" name="Equation" r:id="rId5" imgW="228600" imgH="241300" progId="Equation.3">
                  <p:embed/>
                </p:oleObj>
              </mc:Choice>
              <mc:Fallback>
                <p:oleObj name="Equation" r:id="rId5" imgW="228600" imgH="241300" progId="Equation.3">
                  <p:embed/>
                  <p:pic>
                    <p:nvPicPr>
                      <p:cNvPr id="0" name="Object 1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98015" y="2249805"/>
                        <a:ext cx="228600" cy="239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2" name="图片 31"/>
          <p:cNvPicPr>
            <a:picLocks noChangeAspect="1"/>
          </p:cNvPicPr>
          <p:nvPr/>
        </p:nvPicPr>
        <p:blipFill>
          <a:blip r:embed="rId6" cstate="hqprint"/>
          <a:stretch>
            <a:fillRect/>
          </a:stretch>
        </p:blipFill>
        <p:spPr>
          <a:xfrm>
            <a:off x="10082670" y="362586"/>
            <a:ext cx="1586897" cy="440804"/>
          </a:xfrm>
          <a:prstGeom prst="rect">
            <a:avLst/>
          </a:prstGeom>
        </p:spPr>
      </p:pic>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6034" name="Text Box 2"/>
          <p:cNvSpPr txBox="1">
            <a:spLocks noChangeArrowheads="1"/>
          </p:cNvSpPr>
          <p:nvPr/>
        </p:nvSpPr>
        <p:spPr bwMode="auto">
          <a:xfrm>
            <a:off x="1034920" y="559335"/>
            <a:ext cx="9694169" cy="507746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wrap="square">
            <a:spAutoFit/>
          </a:bodyPr>
          <a:lstStyle/>
          <a:p>
            <a:pPr algn="just">
              <a:lnSpc>
                <a:spcPct val="150000"/>
              </a:lnSpc>
              <a:spcBef>
                <a:spcPct val="50000"/>
              </a:spcBef>
            </a:pPr>
            <a:r>
              <a:rPr lang="zh-CN" altLang="en-US" sz="2400" dirty="0">
                <a:solidFill>
                  <a:srgbClr val="0070C0"/>
                </a:solidFill>
                <a:effectLst>
                  <a:outerShdw blurRad="38100" dist="38100" dir="2700000" algn="tl">
                    <a:srgbClr val="C0C0C0"/>
                  </a:outerShdw>
                </a:effectLst>
                <a:latin typeface="黑体" panose="02010609060101010101" charset="-122"/>
                <a:ea typeface="黑体" panose="02010609060101010101" charset="-122"/>
                <a:cs typeface="黑体" panose="02010609060101010101" charset="-122"/>
              </a:rPr>
              <a:t>如何</a:t>
            </a:r>
            <a:r>
              <a:rPr lang="zh-CN" altLang="en-US" sz="2400" dirty="0">
                <a:solidFill>
                  <a:srgbClr val="0070C0"/>
                </a:solidFill>
                <a:effectLst>
                  <a:outerShdw blurRad="38100" dist="38100" dir="2700000" algn="tl">
                    <a:srgbClr val="C0C0C0"/>
                  </a:outerShdw>
                </a:effectLst>
                <a:latin typeface="黑体" panose="02010609060101010101" charset="-122"/>
                <a:ea typeface="黑体" panose="02010609060101010101" charset="-122"/>
                <a:cs typeface="黑体" panose="02010609060101010101" charset="-122"/>
              </a:rPr>
              <a:t>证明方阵</a:t>
            </a:r>
            <a:r>
              <a:rPr lang="en-US" altLang="zh-CN" sz="2400" dirty="0">
                <a:solidFill>
                  <a:srgbClr val="0070C0"/>
                </a:solidFill>
                <a:effectLst>
                  <a:outerShdw blurRad="38100" dist="38100" dir="2700000" algn="tl">
                    <a:srgbClr val="C0C0C0"/>
                  </a:outerShdw>
                </a:effectLst>
                <a:latin typeface="黑体" panose="02010609060101010101" charset="-122"/>
                <a:ea typeface="黑体" panose="02010609060101010101" charset="-122"/>
                <a:cs typeface="黑体" panose="02010609060101010101" charset="-122"/>
              </a:rPr>
              <a:t>A</a:t>
            </a:r>
            <a:r>
              <a:rPr lang="zh-CN" altLang="en-US" sz="2400" dirty="0">
                <a:solidFill>
                  <a:srgbClr val="0070C0"/>
                </a:solidFill>
                <a:effectLst>
                  <a:outerShdw blurRad="38100" dist="38100" dir="2700000" algn="tl">
                    <a:srgbClr val="C0C0C0"/>
                  </a:outerShdw>
                </a:effectLst>
                <a:latin typeface="黑体" panose="02010609060101010101" charset="-122"/>
                <a:ea typeface="黑体" panose="02010609060101010101" charset="-122"/>
                <a:cs typeface="黑体" panose="02010609060101010101" charset="-122"/>
              </a:rPr>
              <a:t>是否能对角化</a:t>
            </a:r>
            <a:r>
              <a:rPr lang="en-US" altLang="zh-CN" sz="2400" dirty="0">
                <a:solidFill>
                  <a:srgbClr val="0070C0"/>
                </a:solidFill>
                <a:effectLst>
                  <a:outerShdw blurRad="38100" dist="38100" dir="2700000" algn="tl">
                    <a:srgbClr val="C0C0C0"/>
                  </a:outerShdw>
                </a:effectLst>
                <a:latin typeface="黑体" panose="02010609060101010101" charset="-122"/>
                <a:ea typeface="黑体" panose="02010609060101010101" charset="-122"/>
                <a:cs typeface="黑体" panose="02010609060101010101" charset="-122"/>
              </a:rPr>
              <a:t>?</a:t>
            </a:r>
            <a:endParaRPr lang="en-US" altLang="zh-CN" sz="2400" dirty="0">
              <a:solidFill>
                <a:srgbClr val="000000"/>
              </a:solidFill>
              <a:latin typeface="黑体" panose="02010609060101010101" charset="-122"/>
              <a:ea typeface="黑体" panose="02010609060101010101" charset="-122"/>
              <a:cs typeface="黑体" panose="02010609060101010101" charset="-122"/>
            </a:endParaRPr>
          </a:p>
          <a:p>
            <a:pPr algn="just">
              <a:lnSpc>
                <a:spcPct val="150000"/>
              </a:lnSpc>
              <a:spcBef>
                <a:spcPct val="50000"/>
              </a:spcBef>
            </a:pPr>
            <a:r>
              <a:rPr lang="en-US" altLang="zh-CN" sz="2400" dirty="0">
                <a:solidFill>
                  <a:srgbClr val="000000"/>
                </a:solidFill>
                <a:latin typeface="黑体" panose="02010609060101010101" charset="-122"/>
                <a:ea typeface="黑体" panose="02010609060101010101" charset="-122"/>
                <a:cs typeface="黑体" panose="02010609060101010101" charset="-122"/>
              </a:rPr>
              <a:t> </a:t>
            </a:r>
            <a:r>
              <a:rPr lang="zh-CN" altLang="en-US" sz="2400" dirty="0">
                <a:solidFill>
                  <a:srgbClr val="0070C0"/>
                </a:solidFill>
                <a:effectLst>
                  <a:outerShdw blurRad="38100" dist="38100" dir="2700000" algn="tl">
                    <a:srgbClr val="C0C0C0"/>
                  </a:outerShdw>
                </a:effectLst>
                <a:latin typeface="黑体" panose="02010609060101010101" charset="-122"/>
                <a:ea typeface="黑体" panose="02010609060101010101" charset="-122"/>
                <a:cs typeface="黑体" panose="02010609060101010101" charset="-122"/>
              </a:rPr>
              <a:t>1)</a:t>
            </a:r>
            <a:r>
              <a:rPr lang="en-US" altLang="zh-CN" sz="2400" dirty="0">
                <a:solidFill>
                  <a:srgbClr val="000000"/>
                </a:solidFill>
                <a:latin typeface="黑体" panose="02010609060101010101" charset="-122"/>
                <a:ea typeface="黑体" panose="02010609060101010101" charset="-122"/>
                <a:cs typeface="黑体" panose="02010609060101010101" charset="-122"/>
              </a:rPr>
              <a:t> </a:t>
            </a:r>
            <a:r>
              <a:rPr lang="zh-CN" altLang="en-US" sz="2400" b="1" dirty="0">
                <a:solidFill>
                  <a:srgbClr val="FF0000"/>
                </a:solidFill>
                <a:latin typeface="黑体" panose="02010609060101010101" charset="-122"/>
                <a:ea typeface="黑体" panose="02010609060101010101" charset="-122"/>
                <a:cs typeface="黑体" panose="02010609060101010101" charset="-122"/>
              </a:rPr>
              <a:t>计算方阵</a:t>
            </a:r>
            <a:r>
              <a:rPr lang="en-US" altLang="zh-CN" sz="2400" b="1" i="1" dirty="0">
                <a:solidFill>
                  <a:srgbClr val="FF0000"/>
                </a:solidFill>
                <a:latin typeface="黑体" panose="02010609060101010101" charset="-122"/>
                <a:ea typeface="黑体" panose="02010609060101010101" charset="-122"/>
                <a:cs typeface="黑体" panose="02010609060101010101" charset="-122"/>
              </a:rPr>
              <a:t>A</a:t>
            </a:r>
            <a:r>
              <a:rPr lang="zh-CN" altLang="en-US" sz="2400" b="1" dirty="0">
                <a:solidFill>
                  <a:srgbClr val="FF0000"/>
                </a:solidFill>
                <a:latin typeface="黑体" panose="02010609060101010101" charset="-122"/>
                <a:ea typeface="黑体" panose="02010609060101010101" charset="-122"/>
                <a:cs typeface="黑体" panose="02010609060101010101" charset="-122"/>
              </a:rPr>
              <a:t>的特征值</a:t>
            </a:r>
            <a:r>
              <a:rPr lang="zh-CN" altLang="en-US" sz="2400" dirty="0">
                <a:solidFill>
                  <a:srgbClr val="000000"/>
                </a:solidFill>
                <a:latin typeface="黑体" panose="02010609060101010101" charset="-122"/>
                <a:ea typeface="黑体" panose="02010609060101010101" charset="-122"/>
                <a:cs typeface="黑体" panose="02010609060101010101" charset="-122"/>
              </a:rPr>
              <a:t>。</a:t>
            </a:r>
            <a:r>
              <a:rPr lang="zh-CN" altLang="en-US" sz="2400" dirty="0">
                <a:solidFill>
                  <a:srgbClr val="000000"/>
                </a:solidFill>
                <a:latin typeface="黑体" panose="02010609060101010101" charset="-122"/>
                <a:ea typeface="黑体" panose="02010609060101010101" charset="-122"/>
                <a:cs typeface="黑体" panose="02010609060101010101" charset="-122"/>
              </a:rPr>
              <a:t>如果</a:t>
            </a:r>
            <a:r>
              <a:rPr lang="en-US" altLang="zh-CN" sz="2400" i="1" dirty="0">
                <a:solidFill>
                  <a:srgbClr val="000000"/>
                </a:solidFill>
                <a:latin typeface="黑体" panose="02010609060101010101" charset="-122"/>
                <a:ea typeface="黑体" panose="02010609060101010101" charset="-122"/>
                <a:cs typeface="黑体" panose="02010609060101010101" charset="-122"/>
              </a:rPr>
              <a:t>A</a:t>
            </a:r>
            <a:r>
              <a:rPr lang="zh-CN" altLang="en-US" sz="2400" dirty="0">
                <a:solidFill>
                  <a:srgbClr val="000000"/>
                </a:solidFill>
                <a:latin typeface="黑体" panose="02010609060101010101" charset="-122"/>
                <a:ea typeface="黑体" panose="02010609060101010101" charset="-122"/>
                <a:cs typeface="黑体" panose="02010609060101010101" charset="-122"/>
              </a:rPr>
              <a:t>的所有特征值两两互异</a:t>
            </a:r>
            <a:r>
              <a:rPr lang="en-US" altLang="zh-CN" sz="2400" dirty="0">
                <a:solidFill>
                  <a:srgbClr val="000000"/>
                </a:solidFill>
                <a:latin typeface="黑体" panose="02010609060101010101" charset="-122"/>
                <a:ea typeface="黑体" panose="02010609060101010101" charset="-122"/>
                <a:cs typeface="黑体" panose="02010609060101010101" charset="-122"/>
              </a:rPr>
              <a:t>, </a:t>
            </a:r>
            <a:r>
              <a:rPr lang="zh-CN" altLang="en-US" sz="2400" dirty="0">
                <a:solidFill>
                  <a:srgbClr val="000000"/>
                </a:solidFill>
                <a:latin typeface="黑体" panose="02010609060101010101" charset="-122"/>
                <a:ea typeface="黑体" panose="02010609060101010101" charset="-122"/>
                <a:cs typeface="黑体" panose="02010609060101010101" charset="-122"/>
              </a:rPr>
              <a:t>则</a:t>
            </a:r>
            <a:r>
              <a:rPr lang="en-US" altLang="zh-CN" sz="2400" i="1" dirty="0">
                <a:solidFill>
                  <a:srgbClr val="000000"/>
                </a:solidFill>
                <a:latin typeface="黑体" panose="02010609060101010101" charset="-122"/>
                <a:ea typeface="黑体" panose="02010609060101010101" charset="-122"/>
                <a:cs typeface="黑体" panose="02010609060101010101" charset="-122"/>
              </a:rPr>
              <a:t>A</a:t>
            </a:r>
            <a:r>
              <a:rPr lang="en-US" altLang="zh-CN" sz="2400" dirty="0">
                <a:solidFill>
                  <a:srgbClr val="000000"/>
                </a:solidFill>
                <a:latin typeface="黑体" panose="02010609060101010101" charset="-122"/>
                <a:ea typeface="黑体" panose="02010609060101010101" charset="-122"/>
                <a:cs typeface="黑体" panose="02010609060101010101" charset="-122"/>
              </a:rPr>
              <a:t> </a:t>
            </a:r>
            <a:r>
              <a:rPr lang="zh-CN" altLang="en-US" sz="2400" dirty="0">
                <a:solidFill>
                  <a:srgbClr val="000000"/>
                </a:solidFill>
                <a:latin typeface="黑体" panose="02010609060101010101" charset="-122"/>
                <a:ea typeface="黑体" panose="02010609060101010101" charset="-122"/>
                <a:cs typeface="黑体" panose="02010609060101010101" charset="-122"/>
              </a:rPr>
              <a:t>能对角化</a:t>
            </a:r>
            <a:r>
              <a:rPr lang="en-US" altLang="zh-CN" sz="2400" dirty="0">
                <a:solidFill>
                  <a:srgbClr val="000000"/>
                </a:solidFill>
                <a:latin typeface="黑体" panose="02010609060101010101" charset="-122"/>
                <a:ea typeface="黑体" panose="02010609060101010101" charset="-122"/>
                <a:cs typeface="黑体" panose="02010609060101010101" charset="-122"/>
              </a:rPr>
              <a:t>.</a:t>
            </a:r>
            <a:r>
              <a:rPr lang="zh-CN" altLang="en-US" sz="2400" dirty="0">
                <a:solidFill>
                  <a:srgbClr val="000000"/>
                </a:solidFill>
                <a:latin typeface="黑体" panose="02010609060101010101" charset="-122"/>
                <a:ea typeface="黑体" panose="02010609060101010101" charset="-122"/>
                <a:cs typeface="黑体" panose="02010609060101010101" charset="-122"/>
              </a:rPr>
              <a:t>如果</a:t>
            </a:r>
            <a:r>
              <a:rPr lang="en-US" altLang="zh-CN" sz="2400" i="1" dirty="0">
                <a:solidFill>
                  <a:srgbClr val="000000"/>
                </a:solidFill>
                <a:latin typeface="黑体" panose="02010609060101010101" charset="-122"/>
                <a:ea typeface="黑体" panose="02010609060101010101" charset="-122"/>
                <a:cs typeface="黑体" panose="02010609060101010101" charset="-122"/>
              </a:rPr>
              <a:t>A</a:t>
            </a:r>
            <a:r>
              <a:rPr lang="zh-CN" altLang="en-US" sz="2400" dirty="0">
                <a:solidFill>
                  <a:srgbClr val="000000"/>
                </a:solidFill>
                <a:latin typeface="黑体" panose="02010609060101010101" charset="-122"/>
                <a:ea typeface="黑体" panose="02010609060101010101" charset="-122"/>
                <a:cs typeface="黑体" panose="02010609060101010101" charset="-122"/>
              </a:rPr>
              <a:t>的特征方程有重根但能找到</a:t>
            </a:r>
            <a:r>
              <a:rPr lang="en-US" altLang="zh-CN" sz="2400" dirty="0">
                <a:solidFill>
                  <a:srgbClr val="000000"/>
                </a:solidFill>
                <a:latin typeface="黑体" panose="02010609060101010101" charset="-122"/>
                <a:ea typeface="黑体" panose="02010609060101010101" charset="-122"/>
                <a:cs typeface="黑体" panose="02010609060101010101" charset="-122"/>
              </a:rPr>
              <a:t>n</a:t>
            </a:r>
            <a:r>
              <a:rPr lang="zh-CN" altLang="en-US" sz="2400" dirty="0">
                <a:solidFill>
                  <a:srgbClr val="000000"/>
                </a:solidFill>
                <a:latin typeface="黑体" panose="02010609060101010101" charset="-122"/>
                <a:ea typeface="黑体" panose="02010609060101010101" charset="-122"/>
                <a:cs typeface="黑体" panose="02010609060101010101" charset="-122"/>
              </a:rPr>
              <a:t>个线性无关的特征向量</a:t>
            </a:r>
            <a:r>
              <a:rPr lang="en-US" altLang="zh-CN" sz="2400" dirty="0">
                <a:solidFill>
                  <a:srgbClr val="000000"/>
                </a:solidFill>
                <a:latin typeface="黑体" panose="02010609060101010101" charset="-122"/>
                <a:ea typeface="黑体" panose="02010609060101010101" charset="-122"/>
                <a:cs typeface="黑体" panose="02010609060101010101" charset="-122"/>
              </a:rPr>
              <a:t>,</a:t>
            </a:r>
            <a:r>
              <a:rPr lang="zh-CN" altLang="en-US" sz="2400" dirty="0">
                <a:solidFill>
                  <a:srgbClr val="000000"/>
                </a:solidFill>
                <a:latin typeface="黑体" panose="02010609060101010101" charset="-122"/>
                <a:ea typeface="黑体" panose="02010609060101010101" charset="-122"/>
                <a:cs typeface="黑体" panose="02010609060101010101" charset="-122"/>
              </a:rPr>
              <a:t>则</a:t>
            </a:r>
            <a:r>
              <a:rPr lang="en-US" altLang="zh-CN" sz="2400" i="1" dirty="0">
                <a:solidFill>
                  <a:srgbClr val="000000"/>
                </a:solidFill>
                <a:latin typeface="黑体" panose="02010609060101010101" charset="-122"/>
                <a:ea typeface="黑体" panose="02010609060101010101" charset="-122"/>
                <a:cs typeface="黑体" panose="02010609060101010101" charset="-122"/>
              </a:rPr>
              <a:t>A</a:t>
            </a:r>
            <a:r>
              <a:rPr lang="zh-CN" altLang="en-US" sz="2400" dirty="0">
                <a:solidFill>
                  <a:srgbClr val="000000"/>
                </a:solidFill>
                <a:latin typeface="黑体" panose="02010609060101010101" charset="-122"/>
                <a:ea typeface="黑体" panose="02010609060101010101" charset="-122"/>
                <a:cs typeface="黑体" panose="02010609060101010101" charset="-122"/>
              </a:rPr>
              <a:t>与对角矩阵相似；</a:t>
            </a:r>
            <a:endParaRPr lang="zh-CN" altLang="en-US" sz="2400" dirty="0">
              <a:solidFill>
                <a:srgbClr val="000000"/>
              </a:solidFill>
              <a:latin typeface="黑体" panose="02010609060101010101" charset="-122"/>
              <a:ea typeface="黑体" panose="02010609060101010101" charset="-122"/>
              <a:cs typeface="黑体" panose="02010609060101010101" charset="-122"/>
            </a:endParaRPr>
          </a:p>
          <a:p>
            <a:pPr algn="just">
              <a:lnSpc>
                <a:spcPct val="150000"/>
              </a:lnSpc>
              <a:spcBef>
                <a:spcPct val="50000"/>
              </a:spcBef>
            </a:pPr>
            <a:r>
              <a:rPr lang="en-US" altLang="zh-CN" sz="2400" dirty="0">
                <a:solidFill>
                  <a:srgbClr val="0070C0"/>
                </a:solidFill>
                <a:latin typeface="黑体" panose="02010609060101010101" charset="-122"/>
                <a:ea typeface="黑体" panose="02010609060101010101" charset="-122"/>
                <a:cs typeface="黑体" panose="02010609060101010101" charset="-122"/>
              </a:rPr>
              <a:t> 2) </a:t>
            </a:r>
            <a:r>
              <a:rPr lang="zh-CN" altLang="en-US" sz="2400" dirty="0">
                <a:solidFill>
                  <a:srgbClr val="000000"/>
                </a:solidFill>
                <a:latin typeface="黑体" panose="02010609060101010101" charset="-122"/>
                <a:ea typeface="黑体" panose="02010609060101010101" charset="-122"/>
                <a:cs typeface="黑体" panose="02010609060101010101" charset="-122"/>
              </a:rPr>
              <a:t>不计算矩阵</a:t>
            </a:r>
            <a:r>
              <a:rPr lang="en-US" altLang="zh-CN" sz="2400" i="1" dirty="0">
                <a:solidFill>
                  <a:srgbClr val="000000"/>
                </a:solidFill>
                <a:latin typeface="黑体" panose="02010609060101010101" charset="-122"/>
                <a:ea typeface="黑体" panose="02010609060101010101" charset="-122"/>
                <a:cs typeface="黑体" panose="02010609060101010101" charset="-122"/>
              </a:rPr>
              <a:t>A</a:t>
            </a:r>
            <a:r>
              <a:rPr lang="zh-CN" altLang="en-US" sz="2400" dirty="0">
                <a:solidFill>
                  <a:srgbClr val="000000"/>
                </a:solidFill>
                <a:latin typeface="黑体" panose="02010609060101010101" charset="-122"/>
                <a:ea typeface="黑体" panose="02010609060101010101" charset="-122"/>
                <a:cs typeface="黑体" panose="02010609060101010101" charset="-122"/>
              </a:rPr>
              <a:t>的特征值，</a:t>
            </a:r>
            <a:r>
              <a:rPr lang="zh-CN" altLang="en-US" sz="2400" dirty="0">
                <a:solidFill>
                  <a:srgbClr val="FF0000"/>
                </a:solidFill>
                <a:latin typeface="黑体" panose="02010609060101010101" charset="-122"/>
                <a:ea typeface="黑体" panose="02010609060101010101" charset="-122"/>
                <a:cs typeface="黑体" panose="02010609060101010101" charset="-122"/>
              </a:rPr>
              <a:t>只需证明</a:t>
            </a:r>
            <a:r>
              <a:rPr lang="en-US" altLang="zh-CN" sz="2400" b="1" i="1" dirty="0">
                <a:solidFill>
                  <a:srgbClr val="FF0000"/>
                </a:solidFill>
                <a:latin typeface="黑体" panose="02010609060101010101" charset="-122"/>
                <a:ea typeface="黑体" panose="02010609060101010101" charset="-122"/>
                <a:cs typeface="黑体" panose="02010609060101010101" charset="-122"/>
              </a:rPr>
              <a:t>A</a:t>
            </a:r>
            <a:r>
              <a:rPr lang="zh-CN" altLang="en-US" sz="2400" b="1" dirty="0">
                <a:solidFill>
                  <a:srgbClr val="FF0000"/>
                </a:solidFill>
                <a:latin typeface="黑体" panose="02010609060101010101" charset="-122"/>
                <a:ea typeface="黑体" panose="02010609060101010101" charset="-122"/>
                <a:cs typeface="黑体" panose="02010609060101010101" charset="-122"/>
              </a:rPr>
              <a:t>的特征值两两互异</a:t>
            </a:r>
            <a:r>
              <a:rPr lang="en-US" altLang="zh-CN" sz="2400" dirty="0">
                <a:solidFill>
                  <a:srgbClr val="000000"/>
                </a:solidFill>
                <a:latin typeface="黑体" panose="02010609060101010101" charset="-122"/>
                <a:ea typeface="黑体" panose="02010609060101010101" charset="-122"/>
                <a:cs typeface="黑体" panose="02010609060101010101" charset="-122"/>
              </a:rPr>
              <a:t>,</a:t>
            </a:r>
            <a:r>
              <a:rPr lang="zh-CN" altLang="en-US" sz="2400" dirty="0">
                <a:solidFill>
                  <a:srgbClr val="000000"/>
                </a:solidFill>
                <a:latin typeface="黑体" panose="02010609060101010101" charset="-122"/>
                <a:ea typeface="黑体" panose="02010609060101010101" charset="-122"/>
                <a:cs typeface="黑体" panose="02010609060101010101" charset="-122"/>
              </a:rPr>
              <a:t>即可证明</a:t>
            </a:r>
            <a:r>
              <a:rPr lang="en-US" altLang="zh-CN" sz="2400" i="1" dirty="0">
                <a:solidFill>
                  <a:srgbClr val="000000"/>
                </a:solidFill>
                <a:latin typeface="黑体" panose="02010609060101010101" charset="-122"/>
                <a:ea typeface="黑体" panose="02010609060101010101" charset="-122"/>
                <a:cs typeface="黑体" panose="02010609060101010101" charset="-122"/>
              </a:rPr>
              <a:t>A</a:t>
            </a:r>
            <a:r>
              <a:rPr lang="zh-CN" altLang="en-US" sz="2400" dirty="0">
                <a:solidFill>
                  <a:srgbClr val="000000"/>
                </a:solidFill>
                <a:latin typeface="黑体" panose="02010609060101010101" charset="-122"/>
                <a:ea typeface="黑体" panose="02010609060101010101" charset="-122"/>
                <a:cs typeface="黑体" panose="02010609060101010101" charset="-122"/>
              </a:rPr>
              <a:t>能对角化。</a:t>
            </a:r>
            <a:endParaRPr lang="en-US" altLang="zh-CN" sz="2400" dirty="0">
              <a:solidFill>
                <a:srgbClr val="000000"/>
              </a:solidFill>
              <a:latin typeface="黑体" panose="02010609060101010101" charset="-122"/>
              <a:ea typeface="黑体" panose="02010609060101010101" charset="-122"/>
              <a:cs typeface="黑体" panose="02010609060101010101" charset="-122"/>
            </a:endParaRPr>
          </a:p>
          <a:p>
            <a:pPr>
              <a:lnSpc>
                <a:spcPct val="150000"/>
              </a:lnSpc>
              <a:spcBef>
                <a:spcPct val="50000"/>
              </a:spcBef>
            </a:pPr>
            <a:r>
              <a:rPr lang="en-US" altLang="zh-CN" sz="2400" dirty="0">
                <a:solidFill>
                  <a:srgbClr val="000000"/>
                </a:solidFill>
                <a:latin typeface="黑体" panose="02010609060101010101" charset="-122"/>
                <a:ea typeface="黑体" panose="02010609060101010101" charset="-122"/>
                <a:cs typeface="黑体" panose="02010609060101010101" charset="-122"/>
              </a:rPr>
              <a:t> </a:t>
            </a:r>
            <a:r>
              <a:rPr lang="en-US" altLang="zh-CN" sz="2400" dirty="0">
                <a:solidFill>
                  <a:srgbClr val="0070C0"/>
                </a:solidFill>
                <a:latin typeface="黑体" panose="02010609060101010101" charset="-122"/>
                <a:ea typeface="黑体" panose="02010609060101010101" charset="-122"/>
                <a:cs typeface="黑体" panose="02010609060101010101" charset="-122"/>
              </a:rPr>
              <a:t>3) </a:t>
            </a:r>
            <a:r>
              <a:rPr lang="zh-CN" altLang="en-US" sz="2400" dirty="0">
                <a:solidFill>
                  <a:srgbClr val="000000"/>
                </a:solidFill>
                <a:latin typeface="黑体" panose="02010609060101010101" charset="-122"/>
                <a:ea typeface="黑体" panose="02010609060101010101" charset="-122"/>
                <a:cs typeface="黑体" panose="02010609060101010101" charset="-122"/>
              </a:rPr>
              <a:t>不计算矩阵</a:t>
            </a:r>
            <a:r>
              <a:rPr lang="en-US" altLang="zh-CN" sz="2400" i="1" dirty="0">
                <a:solidFill>
                  <a:srgbClr val="000000"/>
                </a:solidFill>
                <a:latin typeface="黑体" panose="02010609060101010101" charset="-122"/>
                <a:ea typeface="黑体" panose="02010609060101010101" charset="-122"/>
                <a:cs typeface="黑体" panose="02010609060101010101" charset="-122"/>
              </a:rPr>
              <a:t>A</a:t>
            </a:r>
            <a:r>
              <a:rPr lang="zh-CN" altLang="en-US" sz="2400" dirty="0">
                <a:solidFill>
                  <a:srgbClr val="000000"/>
                </a:solidFill>
                <a:latin typeface="黑体" panose="02010609060101010101" charset="-122"/>
                <a:ea typeface="黑体" panose="02010609060101010101" charset="-122"/>
                <a:cs typeface="黑体" panose="02010609060101010101" charset="-122"/>
              </a:rPr>
              <a:t>的特征值、特征向量，</a:t>
            </a:r>
            <a:r>
              <a:rPr lang="zh-CN" altLang="en-US" sz="2400" dirty="0">
                <a:solidFill>
                  <a:srgbClr val="FF0000"/>
                </a:solidFill>
                <a:latin typeface="黑体" panose="02010609060101010101" charset="-122"/>
                <a:ea typeface="黑体" panose="02010609060101010101" charset="-122"/>
                <a:cs typeface="黑体" panose="02010609060101010101" charset="-122"/>
              </a:rPr>
              <a:t>只证明存在</a:t>
            </a:r>
            <a:r>
              <a:rPr lang="zh-CN" altLang="en-US" sz="2400" b="1" dirty="0">
                <a:solidFill>
                  <a:srgbClr val="FF0000"/>
                </a:solidFill>
                <a:latin typeface="黑体" panose="02010609060101010101" charset="-122"/>
                <a:ea typeface="黑体" panose="02010609060101010101" charset="-122"/>
                <a:cs typeface="黑体" panose="02010609060101010101" charset="-122"/>
              </a:rPr>
              <a:t>可逆矩阵</a:t>
            </a:r>
            <a:r>
              <a:rPr lang="en-US" altLang="zh-CN" sz="2400" b="1" i="1" dirty="0">
                <a:solidFill>
                  <a:srgbClr val="FF0000"/>
                </a:solidFill>
                <a:latin typeface="黑体" panose="02010609060101010101" charset="-122"/>
                <a:ea typeface="黑体" panose="02010609060101010101" charset="-122"/>
                <a:cs typeface="黑体" panose="02010609060101010101" charset="-122"/>
              </a:rPr>
              <a:t>P</a:t>
            </a:r>
            <a:r>
              <a:rPr lang="en-US" altLang="zh-CN" sz="2400" dirty="0">
                <a:solidFill>
                  <a:srgbClr val="FF0000"/>
                </a:solidFill>
                <a:latin typeface="黑体" panose="02010609060101010101" charset="-122"/>
                <a:ea typeface="黑体" panose="02010609060101010101" charset="-122"/>
                <a:cs typeface="黑体" panose="02010609060101010101" charset="-122"/>
              </a:rPr>
              <a:t> </a:t>
            </a:r>
            <a:r>
              <a:rPr lang="zh-CN" altLang="en-US" sz="2400" dirty="0">
                <a:solidFill>
                  <a:srgbClr val="FF0000"/>
                </a:solidFill>
                <a:latin typeface="黑体" panose="02010609060101010101" charset="-122"/>
                <a:ea typeface="黑体" panose="02010609060101010101" charset="-122"/>
                <a:cs typeface="黑体" panose="02010609060101010101" charset="-122"/>
              </a:rPr>
              <a:t>和</a:t>
            </a:r>
            <a:r>
              <a:rPr lang="zh-CN" altLang="en-US" sz="2400" b="1" dirty="0">
                <a:solidFill>
                  <a:srgbClr val="FF0000"/>
                </a:solidFill>
                <a:latin typeface="黑体" panose="02010609060101010101" charset="-122"/>
                <a:ea typeface="黑体" panose="02010609060101010101" charset="-122"/>
                <a:cs typeface="黑体" panose="02010609060101010101" charset="-122"/>
              </a:rPr>
              <a:t>对角矩阵</a:t>
            </a:r>
            <a:r>
              <a:rPr lang="zh-CN" altLang="en-US" sz="2400" b="1" i="1" dirty="0">
                <a:solidFill>
                  <a:srgbClr val="FF0000"/>
                </a:solidFill>
                <a:latin typeface="黑体" panose="02010609060101010101" charset="-122"/>
                <a:ea typeface="黑体" panose="02010609060101010101" charset="-122"/>
                <a:cs typeface="黑体" panose="02010609060101010101" charset="-122"/>
                <a:sym typeface="Symbol" panose="05050102010706020507" pitchFamily="18" charset="2"/>
              </a:rPr>
              <a:t></a:t>
            </a:r>
            <a:r>
              <a:rPr lang="zh-CN" altLang="en-US" sz="2400" dirty="0">
                <a:solidFill>
                  <a:srgbClr val="FF0000"/>
                </a:solidFill>
                <a:latin typeface="黑体" panose="02010609060101010101" charset="-122"/>
                <a:ea typeface="黑体" panose="02010609060101010101" charset="-122"/>
                <a:cs typeface="黑体" panose="02010609060101010101" charset="-122"/>
                <a:sym typeface="Symbol" panose="05050102010706020507" pitchFamily="18" charset="2"/>
              </a:rPr>
              <a:t> </a:t>
            </a:r>
            <a:r>
              <a:rPr lang="en-US" altLang="zh-CN" sz="2400" dirty="0">
                <a:solidFill>
                  <a:srgbClr val="FF0000"/>
                </a:solidFill>
                <a:latin typeface="黑体" panose="02010609060101010101" charset="-122"/>
                <a:ea typeface="黑体" panose="02010609060101010101" charset="-122"/>
                <a:cs typeface="黑体" panose="02010609060101010101" charset="-122"/>
                <a:sym typeface="Symbol" panose="05050102010706020507" pitchFamily="18" charset="2"/>
              </a:rPr>
              <a:t>, </a:t>
            </a:r>
            <a:r>
              <a:rPr lang="zh-CN" altLang="en-US" sz="2400" dirty="0">
                <a:solidFill>
                  <a:srgbClr val="FF0000"/>
                </a:solidFill>
                <a:latin typeface="黑体" panose="02010609060101010101" charset="-122"/>
                <a:ea typeface="黑体" panose="02010609060101010101" charset="-122"/>
                <a:cs typeface="黑体" panose="02010609060101010101" charset="-122"/>
                <a:sym typeface="Symbol" panose="05050102010706020507" pitchFamily="18" charset="2"/>
              </a:rPr>
              <a:t>使 </a:t>
            </a:r>
            <a:r>
              <a:rPr lang="en-US" altLang="zh-CN" sz="2400" b="1" i="1" dirty="0">
                <a:solidFill>
                  <a:srgbClr val="FF0000"/>
                </a:solidFill>
                <a:latin typeface="黑体" panose="02010609060101010101" charset="-122"/>
                <a:ea typeface="黑体" panose="02010609060101010101" charset="-122"/>
                <a:cs typeface="黑体" panose="02010609060101010101" charset="-122"/>
                <a:sym typeface="Symbol" panose="05050102010706020507" pitchFamily="18" charset="2"/>
              </a:rPr>
              <a:t>P</a:t>
            </a:r>
            <a:r>
              <a:rPr lang="en-US" altLang="zh-CN" sz="2400" b="1" baseline="30000" dirty="0">
                <a:solidFill>
                  <a:srgbClr val="FF0000"/>
                </a:solidFill>
                <a:latin typeface="黑体" panose="02010609060101010101" charset="-122"/>
                <a:ea typeface="黑体" panose="02010609060101010101" charset="-122"/>
                <a:cs typeface="黑体" panose="02010609060101010101" charset="-122"/>
                <a:sym typeface="Symbol" panose="05050102010706020507" pitchFamily="18" charset="2"/>
              </a:rPr>
              <a:t>-1</a:t>
            </a:r>
            <a:r>
              <a:rPr lang="en-US" altLang="zh-CN" sz="2400" b="1" i="1" dirty="0">
                <a:solidFill>
                  <a:srgbClr val="FF0000"/>
                </a:solidFill>
                <a:latin typeface="黑体" panose="02010609060101010101" charset="-122"/>
                <a:ea typeface="黑体" panose="02010609060101010101" charset="-122"/>
                <a:cs typeface="黑体" panose="02010609060101010101" charset="-122"/>
                <a:sym typeface="Symbol" panose="05050102010706020507" pitchFamily="18" charset="2"/>
              </a:rPr>
              <a:t>AP</a:t>
            </a:r>
            <a:r>
              <a:rPr lang="en-US" altLang="zh-CN" sz="2400" b="1" dirty="0">
                <a:solidFill>
                  <a:srgbClr val="FF0000"/>
                </a:solidFill>
                <a:latin typeface="黑体" panose="02010609060101010101" charset="-122"/>
                <a:ea typeface="黑体" panose="02010609060101010101" charset="-122"/>
                <a:cs typeface="黑体" panose="02010609060101010101" charset="-122"/>
                <a:sym typeface="Symbol" panose="05050102010706020507" pitchFamily="18" charset="2"/>
              </a:rPr>
              <a:t> =</a:t>
            </a:r>
            <a:r>
              <a:rPr lang="en-US" altLang="zh-CN" sz="2400" b="1" i="1" dirty="0">
                <a:solidFill>
                  <a:srgbClr val="FF0000"/>
                </a:solidFill>
                <a:latin typeface="黑体" panose="02010609060101010101" charset="-122"/>
                <a:ea typeface="黑体" panose="02010609060101010101" charset="-122"/>
                <a:cs typeface="黑体" panose="02010609060101010101" charset="-122"/>
                <a:sym typeface="Symbol" panose="05050102010706020507" pitchFamily="18" charset="2"/>
              </a:rPr>
              <a:t></a:t>
            </a:r>
            <a:r>
              <a:rPr lang="zh-CN" altLang="en-US" sz="2400" i="1" dirty="0">
                <a:solidFill>
                  <a:srgbClr val="000000"/>
                </a:solidFill>
                <a:latin typeface="黑体" panose="02010609060101010101" charset="-122"/>
                <a:ea typeface="黑体" panose="02010609060101010101" charset="-122"/>
                <a:cs typeface="黑体" panose="02010609060101010101" charset="-122"/>
                <a:sym typeface="Symbol" panose="05050102010706020507" pitchFamily="18" charset="2"/>
              </a:rPr>
              <a:t>。</a:t>
            </a:r>
            <a:endParaRPr lang="zh-CN" altLang="en-US" sz="2400" dirty="0">
              <a:solidFill>
                <a:srgbClr val="000000"/>
              </a:solidFill>
              <a:latin typeface="黑体" panose="02010609060101010101" charset="-122"/>
              <a:ea typeface="黑体" panose="02010609060101010101" charset="-122"/>
              <a:cs typeface="黑体" panose="02010609060101010101" charset="-122"/>
              <a:sym typeface="Symbol" panose="05050102010706020507" pitchFamily="18" charset="2"/>
            </a:endParaRPr>
          </a:p>
        </p:txBody>
      </p:sp>
      <p:sp>
        <p:nvSpPr>
          <p:cNvPr id="2" name="五角星 1"/>
          <p:cNvSpPr/>
          <p:nvPr/>
        </p:nvSpPr>
        <p:spPr>
          <a:xfrm>
            <a:off x="525145" y="673100"/>
            <a:ext cx="434340" cy="440055"/>
          </a:xfrm>
          <a:prstGeom prst="star5">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pic>
        <p:nvPicPr>
          <p:cNvPr id="32" name="图片 31"/>
          <p:cNvPicPr>
            <a:picLocks noChangeAspect="1"/>
          </p:cNvPicPr>
          <p:nvPr/>
        </p:nvPicPr>
        <p:blipFill>
          <a:blip r:embed="rId1" cstate="hqprint"/>
          <a:stretch>
            <a:fillRect/>
          </a:stretch>
        </p:blipFill>
        <p:spPr>
          <a:xfrm>
            <a:off x="10082670" y="362586"/>
            <a:ext cx="1586897" cy="440804"/>
          </a:xfrm>
          <a:prstGeom prst="rect">
            <a:avLst/>
          </a:prstGeom>
        </p:spPr>
      </p:pic>
    </p:spTree>
  </p:cSld>
  <p:clrMapOvr>
    <a:masterClrMapping/>
  </p:clrMapOvr>
  <p:transition>
    <p:blinds dir="vert"/>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56034">
                                            <p:txEl>
                                              <p:pRg st="1" end="1"/>
                                            </p:txEl>
                                          </p:spTgt>
                                        </p:tgtEl>
                                        <p:attrNameLst>
                                          <p:attrName>style.visibility</p:attrName>
                                        </p:attrNameLst>
                                      </p:cBhvr>
                                      <p:to>
                                        <p:strVal val="visible"/>
                                      </p:to>
                                    </p:set>
                                    <p:animEffect transition="in" filter="wipe(left)">
                                      <p:cBhvr>
                                        <p:cTn id="7" dur="500"/>
                                        <p:tgtEl>
                                          <p:spTgt spid="556034">
                                            <p:txEl>
                                              <p:pRg st="1" end="1"/>
                                            </p:txEl>
                                          </p:spTgt>
                                        </p:tgtEl>
                                      </p:cBhvr>
                                    </p:animEffect>
                                  </p:childTnLst>
                                </p:cTn>
                              </p:par>
                              <p:par>
                                <p:cTn id="8" presetID="22" presetClass="entr" presetSubtype="8" fill="hold" nodeType="withEffect">
                                  <p:stCondLst>
                                    <p:cond delay="0"/>
                                  </p:stCondLst>
                                  <p:childTnLst>
                                    <p:set>
                                      <p:cBhvr>
                                        <p:cTn id="9" dur="1" fill="hold">
                                          <p:stCondLst>
                                            <p:cond delay="0"/>
                                          </p:stCondLst>
                                        </p:cTn>
                                        <p:tgtEl>
                                          <p:spTgt spid="556034">
                                            <p:txEl>
                                              <p:pRg st="2" end="2"/>
                                            </p:txEl>
                                          </p:spTgt>
                                        </p:tgtEl>
                                        <p:attrNameLst>
                                          <p:attrName>style.visibility</p:attrName>
                                        </p:attrNameLst>
                                      </p:cBhvr>
                                      <p:to>
                                        <p:strVal val="visible"/>
                                      </p:to>
                                    </p:set>
                                    <p:animEffect transition="in" filter="wipe(left)">
                                      <p:cBhvr>
                                        <p:cTn id="10" dur="500"/>
                                        <p:tgtEl>
                                          <p:spTgt spid="556034">
                                            <p:txEl>
                                              <p:pRg st="2" end="2"/>
                                            </p:txEl>
                                          </p:spTgt>
                                        </p:tgtEl>
                                      </p:cBhvr>
                                    </p:animEffect>
                                  </p:childTnLst>
                                </p:cTn>
                              </p:par>
                              <p:par>
                                <p:cTn id="11" presetID="22" presetClass="entr" presetSubtype="8" fill="hold" nodeType="withEffect">
                                  <p:stCondLst>
                                    <p:cond delay="0"/>
                                  </p:stCondLst>
                                  <p:childTnLst>
                                    <p:set>
                                      <p:cBhvr>
                                        <p:cTn id="12" dur="1" fill="hold">
                                          <p:stCondLst>
                                            <p:cond delay="0"/>
                                          </p:stCondLst>
                                        </p:cTn>
                                        <p:tgtEl>
                                          <p:spTgt spid="556034">
                                            <p:txEl>
                                              <p:pRg st="3" end="3"/>
                                            </p:txEl>
                                          </p:spTgt>
                                        </p:tgtEl>
                                        <p:attrNameLst>
                                          <p:attrName>style.visibility</p:attrName>
                                        </p:attrNameLst>
                                      </p:cBhvr>
                                      <p:to>
                                        <p:strVal val="visible"/>
                                      </p:to>
                                    </p:set>
                                    <p:animEffect transition="in" filter="wipe(left)">
                                      <p:cBhvr>
                                        <p:cTn id="13" dur="500"/>
                                        <p:tgtEl>
                                          <p:spTgt spid="55603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4848" name="Group 32"/>
          <p:cNvGrpSpPr/>
          <p:nvPr/>
        </p:nvGrpSpPr>
        <p:grpSpPr bwMode="auto">
          <a:xfrm>
            <a:off x="1409700" y="1207136"/>
            <a:ext cx="11399838" cy="1836738"/>
            <a:chOff x="528" y="652"/>
            <a:chExt cx="7181" cy="1157"/>
          </a:xfrm>
        </p:grpSpPr>
        <p:graphicFrame>
          <p:nvGraphicFramePr>
            <p:cNvPr id="34826" name="Object 10"/>
            <p:cNvGraphicFramePr>
              <a:graphicFrameLocks noChangeAspect="1"/>
            </p:cNvGraphicFramePr>
            <p:nvPr/>
          </p:nvGraphicFramePr>
          <p:xfrm>
            <a:off x="1428" y="652"/>
            <a:ext cx="1513" cy="845"/>
          </p:xfrm>
          <a:graphic>
            <a:graphicData uri="http://schemas.openxmlformats.org/presentationml/2006/ole">
              <mc:AlternateContent xmlns:mc="http://schemas.openxmlformats.org/markup-compatibility/2006">
                <mc:Choice xmlns:v="urn:schemas-microsoft-com:vml" Requires="v">
                  <p:oleObj spid="_x0000_s39111" name="Equation" r:id="rId1" imgW="2145665" imgH="1117600" progId="Equation.3">
                    <p:embed/>
                  </p:oleObj>
                </mc:Choice>
                <mc:Fallback>
                  <p:oleObj name="Equation" r:id="rId1" imgW="2145665" imgH="1117600" progId="Equation.3">
                    <p:embed/>
                    <p:pic>
                      <p:nvPicPr>
                        <p:cNvPr id="0" name="Object 10"/>
                        <p:cNvPicPr>
                          <a:picLocks noChangeAspect="1" noChangeArrowheads="1"/>
                        </p:cNvPicPr>
                        <p:nvPr/>
                      </p:nvPicPr>
                      <p:blipFill>
                        <a:blip r:embed="rId2"/>
                        <a:srcRect/>
                        <a:stretch>
                          <a:fillRect/>
                        </a:stretch>
                      </p:blipFill>
                      <p:spPr bwMode="auto">
                        <a:xfrm>
                          <a:off x="1428" y="652"/>
                          <a:ext cx="1513" cy="8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27" name="Text Box 11"/>
            <p:cNvSpPr txBox="1">
              <a:spLocks noChangeArrowheads="1"/>
            </p:cNvSpPr>
            <p:nvPr/>
          </p:nvSpPr>
          <p:spPr bwMode="auto">
            <a:xfrm>
              <a:off x="3028" y="929"/>
              <a:ext cx="4681"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dirty="0"/>
                <a:t>，</a:t>
              </a:r>
              <a:r>
                <a:rPr lang="en-US" altLang="zh-CN" sz="2400" dirty="0">
                  <a:latin typeface="宋体" panose="02010600030101010101" pitchFamily="2" charset="-122"/>
                  <a:ea typeface="宋体" panose="02010600030101010101" pitchFamily="2" charset="-122"/>
                  <a:cs typeface="宋体" panose="02010600030101010101" pitchFamily="2" charset="-122"/>
                </a:rPr>
                <a:t>A</a:t>
              </a:r>
              <a:r>
                <a:rPr lang="zh-CN" altLang="en-US" sz="2400" dirty="0">
                  <a:latin typeface="宋体" panose="02010600030101010101" pitchFamily="2" charset="-122"/>
                  <a:ea typeface="宋体" panose="02010600030101010101" pitchFamily="2" charset="-122"/>
                  <a:cs typeface="宋体" panose="02010600030101010101" pitchFamily="2" charset="-122"/>
                </a:rPr>
                <a:t>能否对角化？</a:t>
              </a:r>
              <a:endParaRPr lang="zh-CN" altLang="en-US" sz="2400" dirty="0">
                <a:latin typeface="宋体" panose="02010600030101010101" pitchFamily="2" charset="-122"/>
                <a:ea typeface="宋体" panose="02010600030101010101" pitchFamily="2" charset="-122"/>
                <a:cs typeface="宋体" panose="02010600030101010101" pitchFamily="2" charset="-122"/>
              </a:endParaRPr>
            </a:p>
          </p:txBody>
        </p:sp>
        <p:sp>
          <p:nvSpPr>
            <p:cNvPr id="34841" name="Text Box 25"/>
            <p:cNvSpPr txBox="1">
              <a:spLocks noChangeArrowheads="1"/>
            </p:cNvSpPr>
            <p:nvPr/>
          </p:nvSpPr>
          <p:spPr bwMode="auto">
            <a:xfrm>
              <a:off x="528" y="792"/>
              <a:ext cx="595"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ea typeface="黑体" panose="02010609060101010101" charset="-122"/>
                </a:rPr>
                <a:t>例</a:t>
              </a:r>
              <a:r>
                <a:rPr lang="en-US" altLang="zh-CN" sz="2400" dirty="0">
                  <a:latin typeface="黑体" panose="02010609060101010101" charset="-122"/>
                  <a:ea typeface="黑体" panose="02010609060101010101" charset="-122"/>
                </a:rPr>
                <a:t>1</a:t>
              </a:r>
              <a:r>
                <a:rPr lang="zh-CN" altLang="en-US" sz="2400" dirty="0">
                  <a:latin typeface="黑体" panose="02010609060101010101" charset="-122"/>
                  <a:ea typeface="黑体" panose="02010609060101010101" charset="-122"/>
                </a:rPr>
                <a:t>：</a:t>
              </a:r>
              <a:endParaRPr lang="zh-CN" altLang="en-US" sz="2400" dirty="0">
                <a:latin typeface="黑体" panose="02010609060101010101" charset="-122"/>
                <a:ea typeface="黑体" panose="02010609060101010101" charset="-122"/>
              </a:endParaRPr>
            </a:p>
          </p:txBody>
        </p:sp>
        <p:graphicFrame>
          <p:nvGraphicFramePr>
            <p:cNvPr id="34842" name="Object 26"/>
            <p:cNvGraphicFramePr>
              <a:graphicFrameLocks noChangeAspect="1"/>
            </p:cNvGraphicFramePr>
            <p:nvPr/>
          </p:nvGraphicFramePr>
          <p:xfrm>
            <a:off x="1390" y="1579"/>
            <a:ext cx="4134" cy="230"/>
          </p:xfrm>
          <a:graphic>
            <a:graphicData uri="http://schemas.openxmlformats.org/presentationml/2006/ole">
              <mc:AlternateContent xmlns:mc="http://schemas.openxmlformats.org/markup-compatibility/2006">
                <mc:Choice xmlns:v="urn:schemas-microsoft-com:vml" Requires="v">
                  <p:oleObj spid="_x0000_s39112" name="Equation" r:id="rId3" imgW="5461000" imgH="304800" progId="Equation.3">
                    <p:embed/>
                  </p:oleObj>
                </mc:Choice>
                <mc:Fallback>
                  <p:oleObj name="Equation" r:id="rId3" imgW="5461000" imgH="304800" progId="Equation.3">
                    <p:embed/>
                    <p:pic>
                      <p:nvPicPr>
                        <p:cNvPr id="0" name="Object 26"/>
                        <p:cNvPicPr>
                          <a:picLocks noChangeAspect="1" noChangeArrowheads="1"/>
                        </p:cNvPicPr>
                        <p:nvPr/>
                      </p:nvPicPr>
                      <p:blipFill>
                        <a:blip r:embed="rId4"/>
                        <a:srcRect/>
                        <a:stretch>
                          <a:fillRect/>
                        </a:stretch>
                      </p:blipFill>
                      <p:spPr bwMode="auto">
                        <a:xfrm>
                          <a:off x="1390" y="1579"/>
                          <a:ext cx="4134" cy="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4844" name="Text Box 28"/>
          <p:cNvSpPr txBox="1">
            <a:spLocks noChangeArrowheads="1"/>
          </p:cNvSpPr>
          <p:nvPr/>
        </p:nvSpPr>
        <p:spPr bwMode="auto">
          <a:xfrm>
            <a:off x="1985645" y="3312795"/>
            <a:ext cx="79248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400">
                <a:solidFill>
                  <a:srgbClr val="FF0000"/>
                </a:solidFill>
                <a:latin typeface="黑体" panose="02010609060101010101" charset="-122"/>
                <a:ea typeface="黑体" panose="02010609060101010101" charset="-122"/>
              </a:rPr>
              <a:t>解：</a:t>
            </a:r>
            <a:endParaRPr lang="zh-CN" altLang="en-US" sz="2400">
              <a:solidFill>
                <a:srgbClr val="FF0000"/>
              </a:solidFill>
              <a:latin typeface="黑体" panose="02010609060101010101" charset="-122"/>
              <a:ea typeface="黑体" panose="02010609060101010101" charset="-122"/>
            </a:endParaRPr>
          </a:p>
        </p:txBody>
      </p:sp>
      <p:graphicFrame>
        <p:nvGraphicFramePr>
          <p:cNvPr id="34845" name="Object 29"/>
          <p:cNvGraphicFramePr>
            <a:graphicFrameLocks noChangeAspect="1"/>
          </p:cNvGraphicFramePr>
          <p:nvPr/>
        </p:nvGraphicFramePr>
        <p:xfrm>
          <a:off x="3187065" y="3516630"/>
          <a:ext cx="4093210" cy="1478280"/>
        </p:xfrm>
        <a:graphic>
          <a:graphicData uri="http://schemas.openxmlformats.org/presentationml/2006/ole">
            <mc:AlternateContent xmlns:mc="http://schemas.openxmlformats.org/markup-compatibility/2006">
              <mc:Choice xmlns:v="urn:schemas-microsoft-com:vml" Requires="v">
                <p:oleObj spid="_x0000_s39113" name="Equation" r:id="rId5" imgW="3251200" imgH="1117600" progId="Equation.3">
                  <p:embed/>
                </p:oleObj>
              </mc:Choice>
              <mc:Fallback>
                <p:oleObj name="Equation" r:id="rId5" imgW="3251200" imgH="1117600" progId="Equation.3">
                  <p:embed/>
                  <p:pic>
                    <p:nvPicPr>
                      <p:cNvPr id="0" name="Object 29"/>
                      <p:cNvPicPr>
                        <a:picLocks noChangeAspect="1" noChangeArrowheads="1"/>
                      </p:cNvPicPr>
                      <p:nvPr/>
                    </p:nvPicPr>
                    <p:blipFill>
                      <a:blip r:embed="rId6"/>
                      <a:srcRect/>
                      <a:stretch>
                        <a:fillRect/>
                      </a:stretch>
                    </p:blipFill>
                    <p:spPr bwMode="auto">
                      <a:xfrm>
                        <a:off x="3187065" y="3516630"/>
                        <a:ext cx="4093210" cy="1478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46" name="Object 30"/>
          <p:cNvGraphicFramePr>
            <a:graphicFrameLocks noChangeAspect="1"/>
          </p:cNvGraphicFramePr>
          <p:nvPr/>
        </p:nvGraphicFramePr>
        <p:xfrm>
          <a:off x="7369175" y="4046220"/>
          <a:ext cx="2393315" cy="471170"/>
        </p:xfrm>
        <a:graphic>
          <a:graphicData uri="http://schemas.openxmlformats.org/presentationml/2006/ole">
            <mc:AlternateContent xmlns:mc="http://schemas.openxmlformats.org/markup-compatibility/2006">
              <mc:Choice xmlns:v="urn:schemas-microsoft-com:vml" Requires="v">
                <p:oleObj spid="_x0000_s39114" name="Equation" r:id="rId7" imgW="1777365" imgH="330200" progId="Equation.3">
                  <p:embed/>
                </p:oleObj>
              </mc:Choice>
              <mc:Fallback>
                <p:oleObj name="Equation" r:id="rId7" imgW="1777365" imgH="330200" progId="Equation.3">
                  <p:embed/>
                  <p:pic>
                    <p:nvPicPr>
                      <p:cNvPr id="0" name="Object 30"/>
                      <p:cNvPicPr>
                        <a:picLocks noChangeAspect="1" noChangeArrowheads="1"/>
                      </p:cNvPicPr>
                      <p:nvPr/>
                    </p:nvPicPr>
                    <p:blipFill>
                      <a:blip r:embed="rId8"/>
                      <a:srcRect/>
                      <a:stretch>
                        <a:fillRect/>
                      </a:stretch>
                    </p:blipFill>
                    <p:spPr bwMode="auto">
                      <a:xfrm>
                        <a:off x="7369175" y="4046220"/>
                        <a:ext cx="2393315" cy="471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4847" name="Object 31"/>
          <p:cNvGraphicFramePr>
            <a:graphicFrameLocks noChangeAspect="1"/>
          </p:cNvGraphicFramePr>
          <p:nvPr/>
        </p:nvGraphicFramePr>
        <p:xfrm>
          <a:off x="3186748" y="5342890"/>
          <a:ext cx="6018530" cy="465455"/>
        </p:xfrm>
        <a:graphic>
          <a:graphicData uri="http://schemas.openxmlformats.org/presentationml/2006/ole">
            <mc:AlternateContent xmlns:mc="http://schemas.openxmlformats.org/markup-compatibility/2006">
              <mc:Choice xmlns:v="urn:schemas-microsoft-com:vml" Requires="v">
                <p:oleObj spid="_x0000_s39115" name="Equation" r:id="rId9" imgW="4431665" imgH="342900" progId="Equation.3">
                  <p:embed/>
                </p:oleObj>
              </mc:Choice>
              <mc:Fallback>
                <p:oleObj name="Equation" r:id="rId9" imgW="4431665" imgH="342900" progId="Equation.3">
                  <p:embed/>
                  <p:pic>
                    <p:nvPicPr>
                      <p:cNvPr id="0" name="Object 31"/>
                      <p:cNvPicPr>
                        <a:picLocks noChangeAspect="1" noChangeArrowheads="1"/>
                      </p:cNvPicPr>
                      <p:nvPr/>
                    </p:nvPicPr>
                    <p:blipFill>
                      <a:blip r:embed="rId10"/>
                      <a:srcRect/>
                      <a:stretch>
                        <a:fillRect/>
                      </a:stretch>
                    </p:blipFill>
                    <p:spPr bwMode="auto">
                      <a:xfrm>
                        <a:off x="3186748" y="5342890"/>
                        <a:ext cx="6018530" cy="4654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矩形 2"/>
          <p:cNvSpPr/>
          <p:nvPr/>
        </p:nvSpPr>
        <p:spPr>
          <a:xfrm>
            <a:off x="555625" y="313055"/>
            <a:ext cx="984250" cy="666750"/>
          </a:xfrm>
          <a:prstGeom prst="rect">
            <a:avLst/>
          </a:prstGeom>
          <a:solidFill>
            <a:schemeClr val="accent1">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a:latin typeface="黑体" panose="02010609060101010101" charset="-122"/>
                <a:ea typeface="黑体" panose="02010609060101010101" charset="-122"/>
              </a:rPr>
              <a:t>例题</a:t>
            </a:r>
            <a:endParaRPr lang="zh-CN" altLang="en-US" sz="2800">
              <a:latin typeface="黑体" panose="02010609060101010101" charset="-122"/>
              <a:ea typeface="黑体" panose="02010609060101010101" charset="-122"/>
            </a:endParaRPr>
          </a:p>
        </p:txBody>
      </p:sp>
      <p:pic>
        <p:nvPicPr>
          <p:cNvPr id="32" name="图片 31"/>
          <p:cNvPicPr>
            <a:picLocks noChangeAspect="1"/>
          </p:cNvPicPr>
          <p:nvPr/>
        </p:nvPicPr>
        <p:blipFill>
          <a:blip r:embed="rId11" cstate="hqprint"/>
          <a:stretch>
            <a:fillRect/>
          </a:stretch>
        </p:blipFill>
        <p:spPr>
          <a:xfrm>
            <a:off x="10082670" y="362586"/>
            <a:ext cx="1586897" cy="44080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4844"/>
                                        </p:tgtEl>
                                        <p:attrNameLst>
                                          <p:attrName>style.visibility</p:attrName>
                                        </p:attrNameLst>
                                      </p:cBhvr>
                                      <p:to>
                                        <p:strVal val="visible"/>
                                      </p:to>
                                    </p:set>
                                    <p:animEffect transition="in" filter="wipe(left)">
                                      <p:cBhvr>
                                        <p:cTn id="7" dur="500"/>
                                        <p:tgtEl>
                                          <p:spTgt spid="3484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4845"/>
                                        </p:tgtEl>
                                        <p:attrNameLst>
                                          <p:attrName>style.visibility</p:attrName>
                                        </p:attrNameLst>
                                      </p:cBhvr>
                                      <p:to>
                                        <p:strVal val="visible"/>
                                      </p:to>
                                    </p:set>
                                    <p:animEffect transition="in" filter="wipe(left)">
                                      <p:cBhvr>
                                        <p:cTn id="12" dur="500"/>
                                        <p:tgtEl>
                                          <p:spTgt spid="3484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4846"/>
                                        </p:tgtEl>
                                        <p:attrNameLst>
                                          <p:attrName>style.visibility</p:attrName>
                                        </p:attrNameLst>
                                      </p:cBhvr>
                                      <p:to>
                                        <p:strVal val="visible"/>
                                      </p:to>
                                    </p:set>
                                    <p:animEffect transition="in" filter="wipe(left)">
                                      <p:cBhvr>
                                        <p:cTn id="17" dur="500"/>
                                        <p:tgtEl>
                                          <p:spTgt spid="34846"/>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4847"/>
                                        </p:tgtEl>
                                        <p:attrNameLst>
                                          <p:attrName>style.visibility</p:attrName>
                                        </p:attrNameLst>
                                      </p:cBhvr>
                                      <p:to>
                                        <p:strVal val="visible"/>
                                      </p:to>
                                    </p:set>
                                    <p:animEffect transition="in" filter="wipe(left)">
                                      <p:cBhvr>
                                        <p:cTn id="22" dur="500"/>
                                        <p:tgtEl>
                                          <p:spTgt spid="3484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44" grpId="0" bldLvl="0" animBg="1" autoUpdateAnimBg="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5846" name="Object 6"/>
          <p:cNvGraphicFramePr>
            <a:graphicFrameLocks noChangeAspect="1"/>
          </p:cNvGraphicFramePr>
          <p:nvPr/>
        </p:nvGraphicFramePr>
        <p:xfrm>
          <a:off x="2294255" y="838835"/>
          <a:ext cx="6303010" cy="489585"/>
        </p:xfrm>
        <a:graphic>
          <a:graphicData uri="http://schemas.openxmlformats.org/presentationml/2006/ole">
            <mc:AlternateContent xmlns:mc="http://schemas.openxmlformats.org/markup-compatibility/2006">
              <mc:Choice xmlns:v="urn:schemas-microsoft-com:vml" Requires="v">
                <p:oleObj spid="_x0000_s40094" name="Equation" r:id="rId1" imgW="4241800" imgH="330200" progId="Equation.3">
                  <p:embed/>
                </p:oleObj>
              </mc:Choice>
              <mc:Fallback>
                <p:oleObj name="Equation" r:id="rId1" imgW="4241800" imgH="330200" progId="Equation.3">
                  <p:embed/>
                  <p:pic>
                    <p:nvPicPr>
                      <p:cNvPr id="0" name="Object 6"/>
                      <p:cNvPicPr>
                        <a:picLocks noChangeAspect="1" noChangeArrowheads="1"/>
                      </p:cNvPicPr>
                      <p:nvPr/>
                    </p:nvPicPr>
                    <p:blipFill>
                      <a:blip r:embed="rId2"/>
                      <a:srcRect/>
                      <a:stretch>
                        <a:fillRect/>
                      </a:stretch>
                    </p:blipFill>
                    <p:spPr bwMode="auto">
                      <a:xfrm>
                        <a:off x="2294255" y="838835"/>
                        <a:ext cx="6303010" cy="4895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47" name="Object 7"/>
          <p:cNvGraphicFramePr>
            <a:graphicFrameLocks noChangeAspect="1"/>
          </p:cNvGraphicFramePr>
          <p:nvPr/>
        </p:nvGraphicFramePr>
        <p:xfrm>
          <a:off x="4469130" y="1494790"/>
          <a:ext cx="2333625" cy="1617345"/>
        </p:xfrm>
        <a:graphic>
          <a:graphicData uri="http://schemas.openxmlformats.org/presentationml/2006/ole">
            <mc:AlternateContent xmlns:mc="http://schemas.openxmlformats.org/markup-compatibility/2006">
              <mc:Choice xmlns:v="urn:schemas-microsoft-com:vml" Requires="v">
                <p:oleObj spid="_x0000_s40095" name="Equation" r:id="rId3" imgW="1612900" imgH="1117600" progId="Equation.3">
                  <p:embed/>
                </p:oleObj>
              </mc:Choice>
              <mc:Fallback>
                <p:oleObj name="Equation" r:id="rId3" imgW="1612900" imgH="1117600" progId="Equation.3">
                  <p:embed/>
                  <p:pic>
                    <p:nvPicPr>
                      <p:cNvPr id="0" name="Object 7"/>
                      <p:cNvPicPr>
                        <a:picLocks noChangeAspect="1" noChangeArrowheads="1"/>
                      </p:cNvPicPr>
                      <p:nvPr/>
                    </p:nvPicPr>
                    <p:blipFill>
                      <a:blip r:embed="rId4"/>
                      <a:srcRect/>
                      <a:stretch>
                        <a:fillRect/>
                      </a:stretch>
                    </p:blipFill>
                    <p:spPr bwMode="auto">
                      <a:xfrm>
                        <a:off x="4469130" y="1494790"/>
                        <a:ext cx="2333625" cy="16173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5848" name="Rectangle 8"/>
          <p:cNvSpPr>
            <a:spLocks noChangeArrowheads="1"/>
          </p:cNvSpPr>
          <p:nvPr/>
        </p:nvSpPr>
        <p:spPr bwMode="auto">
          <a:xfrm>
            <a:off x="2362201" y="3314700"/>
            <a:ext cx="505968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latin typeface="宋体" panose="02010600030101010101" pitchFamily="2" charset="-122"/>
                <a:ea typeface="宋体" panose="02010600030101010101" pitchFamily="2" charset="-122"/>
              </a:rPr>
              <a:t>解这个方程组，可以得到基础解系：</a:t>
            </a:r>
            <a:endParaRPr lang="zh-CN" altLang="en-US">
              <a:solidFill>
                <a:schemeClr val="tx2"/>
              </a:solidFill>
              <a:latin typeface="宋体" panose="02010600030101010101" pitchFamily="2" charset="-122"/>
              <a:ea typeface="宋体" panose="02010600030101010101" pitchFamily="2" charset="-122"/>
            </a:endParaRPr>
          </a:p>
        </p:txBody>
      </p:sp>
      <p:graphicFrame>
        <p:nvGraphicFramePr>
          <p:cNvPr id="35849" name="Object 9"/>
          <p:cNvGraphicFramePr>
            <a:graphicFrameLocks noChangeAspect="1"/>
          </p:cNvGraphicFramePr>
          <p:nvPr/>
        </p:nvGraphicFramePr>
        <p:xfrm>
          <a:off x="4178300" y="4235450"/>
          <a:ext cx="1295400" cy="1503680"/>
        </p:xfrm>
        <a:graphic>
          <a:graphicData uri="http://schemas.openxmlformats.org/presentationml/2006/ole">
            <mc:AlternateContent xmlns:mc="http://schemas.openxmlformats.org/markup-compatibility/2006">
              <mc:Choice xmlns:v="urn:schemas-microsoft-com:vml" Requires="v">
                <p:oleObj spid="_x0000_s40096" name="Equation" r:id="rId5" imgW="1104900" imgH="1117600" progId="Equation.3">
                  <p:embed/>
                </p:oleObj>
              </mc:Choice>
              <mc:Fallback>
                <p:oleObj name="Equation" r:id="rId5" imgW="1104900" imgH="1117600" progId="Equation.3">
                  <p:embed/>
                  <p:pic>
                    <p:nvPicPr>
                      <p:cNvPr id="0" name="Object 9"/>
                      <p:cNvPicPr>
                        <a:picLocks noChangeAspect="1" noChangeArrowheads="1"/>
                      </p:cNvPicPr>
                      <p:nvPr/>
                    </p:nvPicPr>
                    <p:blipFill>
                      <a:blip r:embed="rId6"/>
                      <a:srcRect/>
                      <a:stretch>
                        <a:fillRect/>
                      </a:stretch>
                    </p:blipFill>
                    <p:spPr bwMode="auto">
                      <a:xfrm>
                        <a:off x="4178300" y="4235450"/>
                        <a:ext cx="1295400" cy="15036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5852" name="Object 12"/>
          <p:cNvGraphicFramePr>
            <a:graphicFrameLocks noChangeAspect="1"/>
          </p:cNvGraphicFramePr>
          <p:nvPr/>
        </p:nvGraphicFramePr>
        <p:xfrm>
          <a:off x="6058535" y="4255770"/>
          <a:ext cx="1084580" cy="1483360"/>
        </p:xfrm>
        <a:graphic>
          <a:graphicData uri="http://schemas.openxmlformats.org/presentationml/2006/ole">
            <mc:AlternateContent xmlns:mc="http://schemas.openxmlformats.org/markup-compatibility/2006">
              <mc:Choice xmlns:v="urn:schemas-microsoft-com:vml" Requires="v">
                <p:oleObj spid="_x0000_s40097" name="Equation" r:id="rId7" imgW="939800" imgH="1117600" progId="Equation.3">
                  <p:embed/>
                </p:oleObj>
              </mc:Choice>
              <mc:Fallback>
                <p:oleObj name="Equation" r:id="rId7" imgW="939800" imgH="1117600" progId="Equation.3">
                  <p:embed/>
                  <p:pic>
                    <p:nvPicPr>
                      <p:cNvPr id="0" name="Object 12"/>
                      <p:cNvPicPr>
                        <a:picLocks noChangeAspect="1" noChangeArrowheads="1"/>
                      </p:cNvPicPr>
                      <p:nvPr/>
                    </p:nvPicPr>
                    <p:blipFill>
                      <a:blip r:embed="rId8"/>
                      <a:srcRect/>
                      <a:stretch>
                        <a:fillRect/>
                      </a:stretch>
                    </p:blipFill>
                    <p:spPr bwMode="auto">
                      <a:xfrm>
                        <a:off x="6058535" y="4255770"/>
                        <a:ext cx="1084580" cy="1483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2" name="图片 31"/>
          <p:cNvPicPr>
            <a:picLocks noChangeAspect="1"/>
          </p:cNvPicPr>
          <p:nvPr/>
        </p:nvPicPr>
        <p:blipFill>
          <a:blip r:embed="rId9" cstate="hqprint"/>
          <a:stretch>
            <a:fillRect/>
          </a:stretch>
        </p:blipFill>
        <p:spPr>
          <a:xfrm>
            <a:off x="10082670" y="362586"/>
            <a:ext cx="1586897" cy="44080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5847"/>
                                        </p:tgtEl>
                                        <p:attrNameLst>
                                          <p:attrName>style.visibility</p:attrName>
                                        </p:attrNameLst>
                                      </p:cBhvr>
                                      <p:to>
                                        <p:strVal val="visible"/>
                                      </p:to>
                                    </p:set>
                                    <p:animEffect transition="in" filter="wipe(left)">
                                      <p:cBhvr>
                                        <p:cTn id="7" dur="500"/>
                                        <p:tgtEl>
                                          <p:spTgt spid="358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35848"/>
                                        </p:tgtEl>
                                        <p:attrNameLst>
                                          <p:attrName>style.visibility</p:attrName>
                                        </p:attrNameLst>
                                      </p:cBhvr>
                                      <p:to>
                                        <p:strVal val="visible"/>
                                      </p:to>
                                    </p:set>
                                    <p:animEffect transition="in" filter="wipe(left)">
                                      <p:cBhvr>
                                        <p:cTn id="12" dur="500"/>
                                        <p:tgtEl>
                                          <p:spTgt spid="3584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5849"/>
                                        </p:tgtEl>
                                        <p:attrNameLst>
                                          <p:attrName>style.visibility</p:attrName>
                                        </p:attrNameLst>
                                      </p:cBhvr>
                                      <p:to>
                                        <p:strVal val="visible"/>
                                      </p:to>
                                    </p:set>
                                    <p:animEffect transition="in" filter="wipe(left)">
                                      <p:cBhvr>
                                        <p:cTn id="17" dur="500"/>
                                        <p:tgtEl>
                                          <p:spTgt spid="3584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35852"/>
                                        </p:tgtEl>
                                        <p:attrNameLst>
                                          <p:attrName>style.visibility</p:attrName>
                                        </p:attrNameLst>
                                      </p:cBhvr>
                                      <p:to>
                                        <p:strVal val="visible"/>
                                      </p:to>
                                    </p:set>
                                    <p:animEffect transition="in" filter="wipe(left)">
                                      <p:cBhvr>
                                        <p:cTn id="22" dur="500"/>
                                        <p:tgtEl>
                                          <p:spTgt spid="3585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848" grpId="0" bldLvl="0" animBg="1" autoUpdateAnimBg="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3250" name="Object 2"/>
          <p:cNvGraphicFramePr>
            <a:graphicFrameLocks noChangeAspect="1"/>
          </p:cNvGraphicFramePr>
          <p:nvPr/>
        </p:nvGraphicFramePr>
        <p:xfrm>
          <a:off x="1884045" y="925195"/>
          <a:ext cx="7980045" cy="468630"/>
        </p:xfrm>
        <a:graphic>
          <a:graphicData uri="http://schemas.openxmlformats.org/presentationml/2006/ole">
            <mc:AlternateContent xmlns:mc="http://schemas.openxmlformats.org/markup-compatibility/2006">
              <mc:Choice xmlns:v="urn:schemas-microsoft-com:vml" Requires="v">
                <p:oleObj spid="_x0000_s41158" name="Equation" r:id="rId1" imgW="5740400" imgH="342900" progId="Equation.3">
                  <p:embed/>
                </p:oleObj>
              </mc:Choice>
              <mc:Fallback>
                <p:oleObj name="Equation" r:id="rId1" imgW="5740400" imgH="342900" progId="Equation.3">
                  <p:embed/>
                  <p:pic>
                    <p:nvPicPr>
                      <p:cNvPr id="0" name="Object 2"/>
                      <p:cNvPicPr>
                        <a:picLocks noChangeAspect="1" noChangeArrowheads="1"/>
                      </p:cNvPicPr>
                      <p:nvPr/>
                    </p:nvPicPr>
                    <p:blipFill>
                      <a:blip r:embed="rId2"/>
                      <a:srcRect/>
                      <a:stretch>
                        <a:fillRect/>
                      </a:stretch>
                    </p:blipFill>
                    <p:spPr bwMode="auto">
                      <a:xfrm>
                        <a:off x="1884045" y="925195"/>
                        <a:ext cx="7980045" cy="4686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1" name="Object 3"/>
          <p:cNvGraphicFramePr>
            <a:graphicFrameLocks noChangeAspect="1"/>
          </p:cNvGraphicFramePr>
          <p:nvPr/>
        </p:nvGraphicFramePr>
        <p:xfrm>
          <a:off x="4806950" y="1571625"/>
          <a:ext cx="2179955" cy="558165"/>
        </p:xfrm>
        <a:graphic>
          <a:graphicData uri="http://schemas.openxmlformats.org/presentationml/2006/ole">
            <mc:AlternateContent xmlns:mc="http://schemas.openxmlformats.org/markup-compatibility/2006">
              <mc:Choice xmlns:v="urn:schemas-microsoft-com:vml" Requires="v">
                <p:oleObj spid="_x0000_s41159" name="Equation" r:id="rId3" imgW="1181100" imgH="330200" progId="Equation.3">
                  <p:embed/>
                </p:oleObj>
              </mc:Choice>
              <mc:Fallback>
                <p:oleObj name="Equation" r:id="rId3" imgW="1181100" imgH="330200" progId="Equation.3">
                  <p:embed/>
                  <p:pic>
                    <p:nvPicPr>
                      <p:cNvPr id="0" name="Object 3"/>
                      <p:cNvPicPr>
                        <a:picLocks noChangeAspect="1" noChangeArrowheads="1"/>
                      </p:cNvPicPr>
                      <p:nvPr/>
                    </p:nvPicPr>
                    <p:blipFill>
                      <a:blip r:embed="rId4"/>
                      <a:srcRect/>
                      <a:stretch>
                        <a:fillRect/>
                      </a:stretch>
                    </p:blipFill>
                    <p:spPr bwMode="auto">
                      <a:xfrm>
                        <a:off x="4806950" y="1571625"/>
                        <a:ext cx="2179955" cy="5581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2" name="Object 4"/>
          <p:cNvGraphicFramePr>
            <a:graphicFrameLocks noChangeAspect="1"/>
          </p:cNvGraphicFramePr>
          <p:nvPr/>
        </p:nvGraphicFramePr>
        <p:xfrm>
          <a:off x="2599690" y="2373630"/>
          <a:ext cx="3415665" cy="471170"/>
        </p:xfrm>
        <a:graphic>
          <a:graphicData uri="http://schemas.openxmlformats.org/presentationml/2006/ole">
            <mc:AlternateContent xmlns:mc="http://schemas.openxmlformats.org/markup-compatibility/2006">
              <mc:Choice xmlns:v="urn:schemas-microsoft-com:vml" Requires="v">
                <p:oleObj spid="_x0000_s41160" name="公式" r:id="rId5" imgW="2476500" imgH="342900" progId="Equation.3">
                  <p:embed/>
                </p:oleObj>
              </mc:Choice>
              <mc:Fallback>
                <p:oleObj name="公式" r:id="rId5" imgW="2476500" imgH="342900" progId="Equation.3">
                  <p:embed/>
                  <p:pic>
                    <p:nvPicPr>
                      <p:cNvPr id="0" name="Object 4"/>
                      <p:cNvPicPr>
                        <a:picLocks noChangeAspect="1" noChangeArrowheads="1"/>
                      </p:cNvPicPr>
                      <p:nvPr/>
                    </p:nvPicPr>
                    <p:blipFill>
                      <a:blip r:embed="rId6"/>
                      <a:srcRect/>
                      <a:stretch>
                        <a:fillRect/>
                      </a:stretch>
                    </p:blipFill>
                    <p:spPr bwMode="auto">
                      <a:xfrm>
                        <a:off x="2599690" y="2373630"/>
                        <a:ext cx="3415665" cy="4711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4" name="Object 6"/>
          <p:cNvGraphicFramePr>
            <a:graphicFrameLocks noChangeAspect="1"/>
          </p:cNvGraphicFramePr>
          <p:nvPr/>
        </p:nvGraphicFramePr>
        <p:xfrm>
          <a:off x="3181350" y="3073400"/>
          <a:ext cx="4523740" cy="1507490"/>
        </p:xfrm>
        <a:graphic>
          <a:graphicData uri="http://schemas.openxmlformats.org/presentationml/2006/ole">
            <mc:AlternateContent xmlns:mc="http://schemas.openxmlformats.org/markup-compatibility/2006">
              <mc:Choice xmlns:v="urn:schemas-microsoft-com:vml" Requires="v">
                <p:oleObj spid="_x0000_s41161" name="Equation" r:id="rId7" imgW="3924300" imgH="1117600" progId="Equation.3">
                  <p:embed/>
                </p:oleObj>
              </mc:Choice>
              <mc:Fallback>
                <p:oleObj name="Equation" r:id="rId7" imgW="3924300" imgH="1117600" progId="Equation.3">
                  <p:embed/>
                  <p:pic>
                    <p:nvPicPr>
                      <p:cNvPr id="0" name="Object 6"/>
                      <p:cNvPicPr>
                        <a:picLocks noChangeAspect="1" noChangeArrowheads="1"/>
                      </p:cNvPicPr>
                      <p:nvPr/>
                    </p:nvPicPr>
                    <p:blipFill>
                      <a:blip r:embed="rId8"/>
                      <a:srcRect/>
                      <a:stretch>
                        <a:fillRect/>
                      </a:stretch>
                    </p:blipFill>
                    <p:spPr bwMode="auto">
                      <a:xfrm>
                        <a:off x="3181350" y="3073400"/>
                        <a:ext cx="4523740" cy="15074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53255" name="Object 7"/>
          <p:cNvGraphicFramePr>
            <a:graphicFrameLocks noChangeAspect="1"/>
          </p:cNvGraphicFramePr>
          <p:nvPr/>
        </p:nvGraphicFramePr>
        <p:xfrm>
          <a:off x="3286443" y="4648200"/>
          <a:ext cx="4312920" cy="1514475"/>
        </p:xfrm>
        <a:graphic>
          <a:graphicData uri="http://schemas.openxmlformats.org/presentationml/2006/ole">
            <mc:AlternateContent xmlns:mc="http://schemas.openxmlformats.org/markup-compatibility/2006">
              <mc:Choice xmlns:v="urn:schemas-microsoft-com:vml" Requires="v">
                <p:oleObj spid="_x0000_s41162" name="Equation" r:id="rId9" imgW="3505200" imgH="1130300" progId="Equation.3">
                  <p:embed/>
                </p:oleObj>
              </mc:Choice>
              <mc:Fallback>
                <p:oleObj name="Equation" r:id="rId9" imgW="3505200" imgH="1130300" progId="Equation.3">
                  <p:embed/>
                  <p:pic>
                    <p:nvPicPr>
                      <p:cNvPr id="0" name="Object 7"/>
                      <p:cNvPicPr>
                        <a:picLocks noChangeAspect="1" noChangeArrowheads="1"/>
                      </p:cNvPicPr>
                      <p:nvPr/>
                    </p:nvPicPr>
                    <p:blipFill>
                      <a:blip r:embed="rId10"/>
                      <a:srcRect/>
                      <a:stretch>
                        <a:fillRect/>
                      </a:stretch>
                    </p:blipFill>
                    <p:spPr bwMode="auto">
                      <a:xfrm>
                        <a:off x="3286443" y="4648200"/>
                        <a:ext cx="4312920" cy="1514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文本框 1"/>
          <p:cNvSpPr txBox="1"/>
          <p:nvPr/>
        </p:nvSpPr>
        <p:spPr>
          <a:xfrm>
            <a:off x="6096000" y="2357786"/>
            <a:ext cx="2316480" cy="460375"/>
          </a:xfrm>
          <a:prstGeom prst="rect">
            <a:avLst/>
          </a:prstGeom>
          <a:noFill/>
        </p:spPr>
        <p:txBody>
          <a:bodyPr wrap="none" rtlCol="0">
            <a:spAutoFit/>
          </a:bodyPr>
          <a:lstStyle/>
          <a:p>
            <a:r>
              <a:rPr lang="zh-CN" altLang="en-US" sz="2400" dirty="0">
                <a:latin typeface="宋体" panose="02010600030101010101" pitchFamily="2" charset="-122"/>
                <a:ea typeface="宋体" panose="02010600030101010101" pitchFamily="2" charset="-122"/>
              </a:rPr>
              <a:t>因此可对角化。</a:t>
            </a:r>
            <a:endParaRPr lang="zh-CN" altLang="en-US" sz="2400" dirty="0">
              <a:latin typeface="宋体" panose="02010600030101010101" pitchFamily="2" charset="-122"/>
              <a:ea typeface="宋体" panose="02010600030101010101" pitchFamily="2" charset="-122"/>
            </a:endParaRPr>
          </a:p>
        </p:txBody>
      </p:sp>
      <p:pic>
        <p:nvPicPr>
          <p:cNvPr id="32" name="图片 31"/>
          <p:cNvPicPr>
            <a:picLocks noChangeAspect="1"/>
          </p:cNvPicPr>
          <p:nvPr/>
        </p:nvPicPr>
        <p:blipFill>
          <a:blip r:embed="rId11" cstate="hqprint"/>
          <a:stretch>
            <a:fillRect/>
          </a:stretch>
        </p:blipFill>
        <p:spPr>
          <a:xfrm>
            <a:off x="10082670" y="362586"/>
            <a:ext cx="1586897" cy="44080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53251"/>
                                        </p:tgtEl>
                                        <p:attrNameLst>
                                          <p:attrName>style.visibility</p:attrName>
                                        </p:attrNameLst>
                                      </p:cBhvr>
                                      <p:to>
                                        <p:strVal val="visible"/>
                                      </p:to>
                                    </p:set>
                                    <p:animEffect transition="in" filter="wipe(left)">
                                      <p:cBhvr>
                                        <p:cTn id="7" dur="500"/>
                                        <p:tgtEl>
                                          <p:spTgt spid="532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53252"/>
                                        </p:tgtEl>
                                        <p:attrNameLst>
                                          <p:attrName>style.visibility</p:attrName>
                                        </p:attrNameLst>
                                      </p:cBhvr>
                                      <p:to>
                                        <p:strVal val="visible"/>
                                      </p:to>
                                    </p:set>
                                    <p:animEffect transition="in" filter="wipe(left)">
                                      <p:cBhvr>
                                        <p:cTn id="12" dur="500"/>
                                        <p:tgtEl>
                                          <p:spTgt spid="5325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53254"/>
                                        </p:tgtEl>
                                        <p:attrNameLst>
                                          <p:attrName>style.visibility</p:attrName>
                                        </p:attrNameLst>
                                      </p:cBhvr>
                                      <p:to>
                                        <p:strVal val="visible"/>
                                      </p:to>
                                    </p:set>
                                    <p:animEffect transition="in" filter="wipe(left)">
                                      <p:cBhvr>
                                        <p:cTn id="17" dur="500"/>
                                        <p:tgtEl>
                                          <p:spTgt spid="5325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53255"/>
                                        </p:tgtEl>
                                        <p:attrNameLst>
                                          <p:attrName>style.visibility</p:attrName>
                                        </p:attrNameLst>
                                      </p:cBhvr>
                                      <p:to>
                                        <p:strVal val="visible"/>
                                      </p:to>
                                    </p:set>
                                    <p:animEffect transition="in" filter="wipe(left)">
                                      <p:cBhvr>
                                        <p:cTn id="22" dur="500"/>
                                        <p:tgtEl>
                                          <p:spTgt spid="532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911" name="Group 23"/>
          <p:cNvGrpSpPr/>
          <p:nvPr/>
        </p:nvGrpSpPr>
        <p:grpSpPr bwMode="auto">
          <a:xfrm>
            <a:off x="3205480" y="958850"/>
            <a:ext cx="4254500" cy="1717675"/>
            <a:chOff x="1692" y="928"/>
            <a:chExt cx="2208" cy="704"/>
          </a:xfrm>
        </p:grpSpPr>
        <p:graphicFrame>
          <p:nvGraphicFramePr>
            <p:cNvPr id="37894" name="Object 6"/>
            <p:cNvGraphicFramePr>
              <a:graphicFrameLocks noChangeAspect="1"/>
            </p:cNvGraphicFramePr>
            <p:nvPr/>
          </p:nvGraphicFramePr>
          <p:xfrm>
            <a:off x="1692" y="928"/>
            <a:ext cx="2208" cy="704"/>
          </p:xfrm>
          <a:graphic>
            <a:graphicData uri="http://schemas.openxmlformats.org/presentationml/2006/ole">
              <mc:AlternateContent xmlns:mc="http://schemas.openxmlformats.org/markup-compatibility/2006">
                <mc:Choice xmlns:v="urn:schemas-microsoft-com:vml" Requires="v">
                  <p:oleObj spid="_x0000_s42416" name="Equation" r:id="rId1" imgW="3505200" imgH="1117600" progId="Equation.3">
                    <p:embed/>
                  </p:oleObj>
                </mc:Choice>
                <mc:Fallback>
                  <p:oleObj name="Equation" r:id="rId1" imgW="3505200" imgH="1117600" progId="Equation.3">
                    <p:embed/>
                    <p:pic>
                      <p:nvPicPr>
                        <p:cNvPr id="0" name="Object 6"/>
                        <p:cNvPicPr>
                          <a:picLocks noChangeAspect="1" noChangeArrowheads="1"/>
                        </p:cNvPicPr>
                        <p:nvPr/>
                      </p:nvPicPr>
                      <p:blipFill>
                        <a:blip r:embed="rId2"/>
                        <a:srcRect/>
                        <a:stretch>
                          <a:fillRect/>
                        </a:stretch>
                      </p:blipFill>
                      <p:spPr bwMode="auto">
                        <a:xfrm>
                          <a:off x="1692" y="928"/>
                          <a:ext cx="2208" cy="7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04" name="Object 16"/>
            <p:cNvGraphicFramePr>
              <a:graphicFrameLocks noChangeAspect="1"/>
            </p:cNvGraphicFramePr>
            <p:nvPr/>
          </p:nvGraphicFramePr>
          <p:xfrm>
            <a:off x="3035" y="928"/>
            <a:ext cx="216" cy="704"/>
          </p:xfrm>
          <a:graphic>
            <a:graphicData uri="http://schemas.openxmlformats.org/presentationml/2006/ole">
              <mc:AlternateContent xmlns:mc="http://schemas.openxmlformats.org/markup-compatibility/2006">
                <mc:Choice xmlns:v="urn:schemas-microsoft-com:vml" Requires="v">
                  <p:oleObj spid="_x0000_s42417" name="Equation" r:id="rId3" imgW="609600" imgH="1981200" progId="Equation.3">
                    <p:embed/>
                  </p:oleObj>
                </mc:Choice>
                <mc:Fallback>
                  <p:oleObj name="Equation" r:id="rId3" imgW="609600" imgH="1981200" progId="Equation.3">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35" y="928"/>
                          <a:ext cx="216" cy="70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05" name="Object 17"/>
            <p:cNvGraphicFramePr>
              <a:graphicFrameLocks noChangeAspect="1"/>
            </p:cNvGraphicFramePr>
            <p:nvPr/>
          </p:nvGraphicFramePr>
          <p:xfrm>
            <a:off x="3324" y="945"/>
            <a:ext cx="229" cy="687"/>
          </p:xfrm>
          <a:graphic>
            <a:graphicData uri="http://schemas.openxmlformats.org/presentationml/2006/ole">
              <mc:AlternateContent xmlns:mc="http://schemas.openxmlformats.org/markup-compatibility/2006">
                <mc:Choice xmlns:v="urn:schemas-microsoft-com:vml" Requires="v">
                  <p:oleObj spid="_x0000_s42418" name="Equation" r:id="rId5" imgW="660400" imgH="1981200" progId="Equation.3">
                    <p:embed/>
                  </p:oleObj>
                </mc:Choice>
                <mc:Fallback>
                  <p:oleObj name="Equation" r:id="rId5" imgW="660400" imgH="1981200" progId="Equation.3">
                    <p:embed/>
                    <p:pic>
                      <p:nvPicPr>
                        <p:cNvPr id="0" name="Object 1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324" y="945"/>
                          <a:ext cx="229" cy="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06" name="Object 18"/>
            <p:cNvGraphicFramePr>
              <a:graphicFrameLocks noChangeAspect="1"/>
            </p:cNvGraphicFramePr>
            <p:nvPr/>
          </p:nvGraphicFramePr>
          <p:xfrm>
            <a:off x="3670" y="945"/>
            <a:ext cx="103" cy="687"/>
          </p:xfrm>
          <a:graphic>
            <a:graphicData uri="http://schemas.openxmlformats.org/presentationml/2006/ole">
              <mc:AlternateContent xmlns:mc="http://schemas.openxmlformats.org/markup-compatibility/2006">
                <mc:Choice xmlns:v="urn:schemas-microsoft-com:vml" Requires="v">
                  <p:oleObj spid="_x0000_s42419" name="Equation" r:id="rId7" imgW="266700" imgH="1981200" progId="Equation.3">
                    <p:embed/>
                  </p:oleObj>
                </mc:Choice>
                <mc:Fallback>
                  <p:oleObj name="Equation" r:id="rId7" imgW="266700" imgH="1981200" progId="Equation.3">
                    <p:embed/>
                    <p:pic>
                      <p:nvPicPr>
                        <p:cNvPr id="0" name="Object 1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670" y="945"/>
                          <a:ext cx="103" cy="6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37916" name="Group 28"/>
          <p:cNvGrpSpPr/>
          <p:nvPr/>
        </p:nvGrpSpPr>
        <p:grpSpPr bwMode="auto">
          <a:xfrm>
            <a:off x="3059430" y="2981325"/>
            <a:ext cx="4554220" cy="1648460"/>
            <a:chOff x="1486" y="1878"/>
            <a:chExt cx="2809" cy="991"/>
          </a:xfrm>
        </p:grpSpPr>
        <p:graphicFrame>
          <p:nvGraphicFramePr>
            <p:cNvPr id="37895" name="Object 7"/>
            <p:cNvGraphicFramePr>
              <a:graphicFrameLocks noChangeAspect="1"/>
            </p:cNvGraphicFramePr>
            <p:nvPr/>
          </p:nvGraphicFramePr>
          <p:xfrm>
            <a:off x="1486" y="1878"/>
            <a:ext cx="2809" cy="870"/>
          </p:xfrm>
          <a:graphic>
            <a:graphicData uri="http://schemas.openxmlformats.org/presentationml/2006/ole">
              <mc:AlternateContent xmlns:mc="http://schemas.openxmlformats.org/markup-compatibility/2006">
                <mc:Choice xmlns:v="urn:schemas-microsoft-com:vml" Requires="v">
                  <p:oleObj spid="_x0000_s42420" name="Equation" r:id="rId9" imgW="3606165" imgH="1117600" progId="Equation.3">
                    <p:embed/>
                  </p:oleObj>
                </mc:Choice>
                <mc:Fallback>
                  <p:oleObj name="Equation" r:id="rId9" imgW="3606165" imgH="1117600" progId="Equation.3">
                    <p:embed/>
                    <p:pic>
                      <p:nvPicPr>
                        <p:cNvPr id="0" name="Object 7"/>
                        <p:cNvPicPr>
                          <a:picLocks noChangeAspect="1" noChangeArrowheads="1"/>
                        </p:cNvPicPr>
                        <p:nvPr/>
                      </p:nvPicPr>
                      <p:blipFill>
                        <a:blip r:embed="rId10"/>
                        <a:srcRect/>
                        <a:stretch>
                          <a:fillRect/>
                        </a:stretch>
                      </p:blipFill>
                      <p:spPr bwMode="auto">
                        <a:xfrm>
                          <a:off x="1486" y="1878"/>
                          <a:ext cx="2809" cy="87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08" name="Object 20"/>
            <p:cNvGraphicFramePr>
              <a:graphicFrameLocks noChangeAspect="1"/>
            </p:cNvGraphicFramePr>
            <p:nvPr/>
          </p:nvGraphicFramePr>
          <p:xfrm>
            <a:off x="3266" y="1878"/>
            <a:ext cx="256" cy="936"/>
          </p:xfrm>
          <a:graphic>
            <a:graphicData uri="http://schemas.openxmlformats.org/presentationml/2006/ole">
              <mc:AlternateContent xmlns:mc="http://schemas.openxmlformats.org/markup-compatibility/2006">
                <mc:Choice xmlns:v="urn:schemas-microsoft-com:vml" Requires="v">
                  <p:oleObj spid="_x0000_s42421" name="Equation" r:id="rId11" imgW="546100" imgH="1981200" progId="Equation.3">
                    <p:embed/>
                  </p:oleObj>
                </mc:Choice>
                <mc:Fallback>
                  <p:oleObj name="Equation" r:id="rId11" imgW="546100" imgH="1981200" progId="Equation.3">
                    <p:embed/>
                    <p:pic>
                      <p:nvPicPr>
                        <p:cNvPr id="0" name="Object 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266" y="1878"/>
                          <a:ext cx="256" cy="9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09" name="Object 21"/>
            <p:cNvGraphicFramePr>
              <a:graphicFrameLocks noChangeAspect="1"/>
            </p:cNvGraphicFramePr>
            <p:nvPr/>
          </p:nvGraphicFramePr>
          <p:xfrm>
            <a:off x="3636" y="1933"/>
            <a:ext cx="128" cy="881"/>
          </p:xfrm>
          <a:graphic>
            <a:graphicData uri="http://schemas.openxmlformats.org/presentationml/2006/ole">
              <mc:AlternateContent xmlns:mc="http://schemas.openxmlformats.org/markup-compatibility/2006">
                <mc:Choice xmlns:v="urn:schemas-microsoft-com:vml" Requires="v">
                  <p:oleObj spid="_x0000_s42422" name="Equation" r:id="rId13" imgW="266700" imgH="1981200" progId="Equation.3">
                    <p:embed/>
                  </p:oleObj>
                </mc:Choice>
                <mc:Fallback>
                  <p:oleObj name="Equation" r:id="rId13" imgW="266700" imgH="1981200" progId="Equation.3">
                    <p:embed/>
                    <p:pic>
                      <p:nvPicPr>
                        <p:cNvPr id="0" name="Object 2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636" y="1933"/>
                          <a:ext cx="128" cy="8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10" name="Object 22"/>
            <p:cNvGraphicFramePr>
              <a:graphicFrameLocks noChangeAspect="1"/>
            </p:cNvGraphicFramePr>
            <p:nvPr/>
          </p:nvGraphicFramePr>
          <p:xfrm>
            <a:off x="3979" y="1933"/>
            <a:ext cx="128" cy="936"/>
          </p:xfrm>
          <a:graphic>
            <a:graphicData uri="http://schemas.openxmlformats.org/presentationml/2006/ole">
              <mc:AlternateContent xmlns:mc="http://schemas.openxmlformats.org/markup-compatibility/2006">
                <mc:Choice xmlns:v="urn:schemas-microsoft-com:vml" Requires="v">
                  <p:oleObj spid="_x0000_s42423" name="Equation" r:id="rId15" imgW="266700" imgH="1981200" progId="Equation.3">
                    <p:embed/>
                  </p:oleObj>
                </mc:Choice>
                <mc:Fallback>
                  <p:oleObj name="Equation" r:id="rId15" imgW="266700" imgH="1981200" progId="Equation.3">
                    <p:embed/>
                    <p:pic>
                      <p:nvPicPr>
                        <p:cNvPr id="0" name="Object 2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3979" y="1933"/>
                          <a:ext cx="128" cy="9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13" name="Object 25"/>
            <p:cNvGraphicFramePr>
              <a:graphicFrameLocks noChangeAspect="1"/>
            </p:cNvGraphicFramePr>
            <p:nvPr/>
          </p:nvGraphicFramePr>
          <p:xfrm>
            <a:off x="3210" y="1933"/>
            <a:ext cx="312" cy="936"/>
          </p:xfrm>
          <a:graphic>
            <a:graphicData uri="http://schemas.openxmlformats.org/presentationml/2006/ole">
              <mc:AlternateContent xmlns:mc="http://schemas.openxmlformats.org/markup-compatibility/2006">
                <mc:Choice xmlns:v="urn:schemas-microsoft-com:vml" Requires="v">
                  <p:oleObj spid="_x0000_s42424" name="Equation" r:id="rId17" imgW="660400" imgH="1981200" progId="Equation.3">
                    <p:embed/>
                  </p:oleObj>
                </mc:Choice>
                <mc:Fallback>
                  <p:oleObj name="Equation" r:id="rId17" imgW="660400" imgH="1981200" progId="Equation.3">
                    <p:embed/>
                    <p:pic>
                      <p:nvPicPr>
                        <p:cNvPr id="0" name="Object 25"/>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3210" y="1933"/>
                          <a:ext cx="312" cy="9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14" name="Object 26"/>
            <p:cNvGraphicFramePr>
              <a:graphicFrameLocks noChangeAspect="1"/>
            </p:cNvGraphicFramePr>
            <p:nvPr/>
          </p:nvGraphicFramePr>
          <p:xfrm>
            <a:off x="3631" y="1933"/>
            <a:ext cx="348" cy="881"/>
          </p:xfrm>
          <a:graphic>
            <a:graphicData uri="http://schemas.openxmlformats.org/presentationml/2006/ole">
              <mc:AlternateContent xmlns:mc="http://schemas.openxmlformats.org/markup-compatibility/2006">
                <mc:Choice xmlns:v="urn:schemas-microsoft-com:vml" Requires="v">
                  <p:oleObj spid="_x0000_s42425" name="Equation" r:id="rId19" imgW="152400" imgH="1079500" progId="Equation.3">
                    <p:embed/>
                  </p:oleObj>
                </mc:Choice>
                <mc:Fallback>
                  <p:oleObj name="Equation" r:id="rId19" imgW="152400" imgH="1079500" progId="Equation.3">
                    <p:embed/>
                    <p:pic>
                      <p:nvPicPr>
                        <p:cNvPr id="0" name="Object 26"/>
                        <p:cNvPicPr>
                          <a:picLocks noChangeAspect="1" noChangeArrowheads="1"/>
                        </p:cNvPicPr>
                        <p:nvPr/>
                      </p:nvPicPr>
                      <p:blipFill>
                        <a:blip r:embed="rId20"/>
                        <a:srcRect/>
                        <a:stretch>
                          <a:fillRect/>
                        </a:stretch>
                      </p:blipFill>
                      <p:spPr bwMode="auto">
                        <a:xfrm>
                          <a:off x="3631" y="1933"/>
                          <a:ext cx="348" cy="88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7915" name="Object 27"/>
            <p:cNvGraphicFramePr>
              <a:graphicFrameLocks noChangeAspect="1"/>
            </p:cNvGraphicFramePr>
            <p:nvPr/>
          </p:nvGraphicFramePr>
          <p:xfrm>
            <a:off x="3987" y="1878"/>
            <a:ext cx="120" cy="936"/>
          </p:xfrm>
          <a:graphic>
            <a:graphicData uri="http://schemas.openxmlformats.org/presentationml/2006/ole">
              <mc:AlternateContent xmlns:mc="http://schemas.openxmlformats.org/markup-compatibility/2006">
                <mc:Choice xmlns:v="urn:schemas-microsoft-com:vml" Requires="v">
                  <p:oleObj spid="_x0000_s42426" name="Equation" r:id="rId21" imgW="254000" imgH="1981200" progId="Equation.3">
                    <p:embed/>
                  </p:oleObj>
                </mc:Choice>
                <mc:Fallback>
                  <p:oleObj name="Equation" r:id="rId21" imgW="254000" imgH="1981200" progId="Equation.3">
                    <p:embed/>
                    <p:pic>
                      <p:nvPicPr>
                        <p:cNvPr id="0" name="Object 27"/>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987" y="1878"/>
                          <a:ext cx="120" cy="93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7902" name="Text Box 14"/>
          <p:cNvSpPr txBox="1">
            <a:spLocks noChangeArrowheads="1"/>
          </p:cNvSpPr>
          <p:nvPr/>
        </p:nvSpPr>
        <p:spPr bwMode="auto">
          <a:xfrm>
            <a:off x="1820074" y="5026045"/>
            <a:ext cx="9153832"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800" b="1" dirty="0">
                <a:solidFill>
                  <a:srgbClr val="FF0000"/>
                </a:solidFill>
                <a:latin typeface="宋体" panose="02010600030101010101" pitchFamily="2" charset="-122"/>
                <a:ea typeface="宋体" panose="02010600030101010101" pitchFamily="2" charset="-122"/>
              </a:rPr>
              <a:t>注意：</a:t>
            </a:r>
            <a:r>
              <a:rPr lang="zh-CN" altLang="en-US" sz="2800" dirty="0">
                <a:solidFill>
                  <a:srgbClr val="FF0000"/>
                </a:solidFill>
                <a:latin typeface="宋体" panose="02010600030101010101" pitchFamily="2" charset="-122"/>
                <a:ea typeface="宋体" panose="02010600030101010101" pitchFamily="2" charset="-122"/>
              </a:rPr>
              <a:t>列向量和对角矩阵中特征值的位置要相互对应。</a:t>
            </a:r>
            <a:endParaRPr lang="zh-CN" altLang="en-US" sz="2800" dirty="0">
              <a:solidFill>
                <a:srgbClr val="FF0000"/>
              </a:solidFill>
              <a:latin typeface="宋体" panose="02010600030101010101" pitchFamily="2" charset="-122"/>
              <a:ea typeface="宋体" panose="02010600030101010101" pitchFamily="2" charset="-122"/>
            </a:endParaRPr>
          </a:p>
        </p:txBody>
      </p:sp>
      <p:pic>
        <p:nvPicPr>
          <p:cNvPr id="32" name="图片 31"/>
          <p:cNvPicPr>
            <a:picLocks noChangeAspect="1"/>
          </p:cNvPicPr>
          <p:nvPr/>
        </p:nvPicPr>
        <p:blipFill>
          <a:blip r:embed="rId23" cstate="hqprint"/>
          <a:stretch>
            <a:fillRect/>
          </a:stretch>
        </p:blipFill>
        <p:spPr>
          <a:xfrm>
            <a:off x="10082670" y="362586"/>
            <a:ext cx="1586897" cy="44080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37911"/>
                                        </p:tgtEl>
                                        <p:attrNameLst>
                                          <p:attrName>style.visibility</p:attrName>
                                        </p:attrNameLst>
                                      </p:cBhvr>
                                      <p:to>
                                        <p:strVal val="visible"/>
                                      </p:to>
                                    </p:set>
                                    <p:animEffect transition="in" filter="wipe(left)">
                                      <p:cBhvr>
                                        <p:cTn id="7" dur="500"/>
                                        <p:tgtEl>
                                          <p:spTgt spid="379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7916"/>
                                        </p:tgtEl>
                                        <p:attrNameLst>
                                          <p:attrName>style.visibility</p:attrName>
                                        </p:attrNameLst>
                                      </p:cBhvr>
                                      <p:to>
                                        <p:strVal val="visible"/>
                                      </p:to>
                                    </p:set>
                                    <p:animEffect transition="in" filter="wipe(left)">
                                      <p:cBhvr>
                                        <p:cTn id="12" dur="500"/>
                                        <p:tgtEl>
                                          <p:spTgt spid="37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4995" name="Object 3"/>
          <p:cNvGraphicFramePr>
            <a:graphicFrameLocks noChangeAspect="1"/>
          </p:cNvGraphicFramePr>
          <p:nvPr/>
        </p:nvGraphicFramePr>
        <p:xfrm>
          <a:off x="1913890" y="906145"/>
          <a:ext cx="9094470" cy="1470660"/>
        </p:xfrm>
        <a:graphic>
          <a:graphicData uri="http://schemas.openxmlformats.org/presentationml/2006/ole">
            <mc:AlternateContent xmlns:mc="http://schemas.openxmlformats.org/markup-compatibility/2006">
              <mc:Choice xmlns:v="urn:schemas-microsoft-com:vml" Requires="v">
                <p:oleObj spid="_x0000_s32850" name="公式" r:id="rId1" imgW="9383395" imgH="1517650" progId="Equation.3">
                  <p:embed/>
                </p:oleObj>
              </mc:Choice>
              <mc:Fallback>
                <p:oleObj name="公式" r:id="rId1" imgW="9383395" imgH="1517650" progId="Equation.3">
                  <p:embed/>
                  <p:pic>
                    <p:nvPicPr>
                      <p:cNvPr id="0" name="Object 3"/>
                      <p:cNvPicPr>
                        <a:picLocks noChangeAspect="1" noChangeArrowheads="1"/>
                      </p:cNvPicPr>
                      <p:nvPr/>
                    </p:nvPicPr>
                    <p:blipFill>
                      <a:blip r:embed="rId2"/>
                      <a:srcRect/>
                      <a:stretch>
                        <a:fillRect/>
                      </a:stretch>
                    </p:blipFill>
                    <p:spPr bwMode="auto">
                      <a:xfrm>
                        <a:off x="1913890" y="906145"/>
                        <a:ext cx="9094470" cy="14706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4996" name="Text Box 4"/>
          <p:cNvSpPr txBox="1">
            <a:spLocks noChangeArrowheads="1"/>
          </p:cNvSpPr>
          <p:nvPr/>
        </p:nvSpPr>
        <p:spPr bwMode="auto">
          <a:xfrm>
            <a:off x="1913890" y="2755043"/>
            <a:ext cx="431546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b="1" dirty="0">
                <a:solidFill>
                  <a:srgbClr val="FF0000"/>
                </a:solidFill>
                <a:latin typeface="宋体" panose="02010600030101010101" pitchFamily="2" charset="-122"/>
                <a:ea typeface="宋体" panose="02010600030101010101" pitchFamily="2" charset="-122"/>
                <a:cs typeface="宋体" panose="02010600030101010101" pitchFamily="2" charset="-122"/>
              </a:rPr>
              <a:t>解：第一步：求</a:t>
            </a:r>
            <a:r>
              <a:rPr lang="en-US" altLang="zh-CN" sz="2400" b="1" dirty="0">
                <a:solidFill>
                  <a:srgbClr val="FF0000"/>
                </a:solidFill>
                <a:latin typeface="宋体" panose="02010600030101010101" pitchFamily="2" charset="-122"/>
                <a:ea typeface="宋体" panose="02010600030101010101" pitchFamily="2" charset="-122"/>
                <a:cs typeface="宋体" panose="02010600030101010101" pitchFamily="2" charset="-122"/>
              </a:rPr>
              <a:t>A</a:t>
            </a:r>
            <a:r>
              <a:rPr lang="zh-CN" altLang="en-US" sz="2400" b="1" dirty="0">
                <a:solidFill>
                  <a:srgbClr val="FF0000"/>
                </a:solidFill>
                <a:latin typeface="宋体" panose="02010600030101010101" pitchFamily="2" charset="-122"/>
                <a:ea typeface="宋体" panose="02010600030101010101" pitchFamily="2" charset="-122"/>
                <a:cs typeface="宋体" panose="02010600030101010101" pitchFamily="2" charset="-122"/>
              </a:rPr>
              <a:t>的特征值。</a:t>
            </a:r>
            <a:r>
              <a:rPr lang="zh-CN" altLang="en-US" sz="2400" b="1" dirty="0">
                <a:latin typeface="宋体" panose="02010600030101010101" pitchFamily="2" charset="-122"/>
                <a:ea typeface="宋体" panose="02010600030101010101" pitchFamily="2" charset="-122"/>
              </a:rPr>
              <a:t>由</a:t>
            </a:r>
            <a:endParaRPr lang="zh-CN" altLang="en-US" sz="2400" b="1" dirty="0">
              <a:latin typeface="宋体" panose="02010600030101010101" pitchFamily="2" charset="-122"/>
              <a:ea typeface="宋体" panose="02010600030101010101" pitchFamily="2" charset="-122"/>
            </a:endParaRPr>
          </a:p>
        </p:txBody>
      </p:sp>
      <p:graphicFrame>
        <p:nvGraphicFramePr>
          <p:cNvPr id="84997" name="Object 5"/>
          <p:cNvGraphicFramePr>
            <a:graphicFrameLocks noChangeAspect="1"/>
          </p:cNvGraphicFramePr>
          <p:nvPr/>
        </p:nvGraphicFramePr>
        <p:xfrm>
          <a:off x="2796540" y="3652297"/>
          <a:ext cx="4089400" cy="1511300"/>
        </p:xfrm>
        <a:graphic>
          <a:graphicData uri="http://schemas.openxmlformats.org/presentationml/2006/ole">
            <mc:AlternateContent xmlns:mc="http://schemas.openxmlformats.org/markup-compatibility/2006">
              <mc:Choice xmlns:v="urn:schemas-microsoft-com:vml" Requires="v">
                <p:oleObj spid="_x0000_s32851" name="Equation" r:id="rId3" imgW="4089400" imgH="1511300" progId="Equation.3">
                  <p:embed/>
                </p:oleObj>
              </mc:Choice>
              <mc:Fallback>
                <p:oleObj name="Equation" r:id="rId3" imgW="4089400" imgH="15113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796540" y="3652297"/>
                        <a:ext cx="4089400" cy="151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5007" name="Rectangle 15">
            <a:hlinkClick r:id="rId5" action="ppaction://hlinksldjump"/>
          </p:cNvPr>
          <p:cNvSpPr>
            <a:spLocks noChangeArrowheads="1"/>
          </p:cNvSpPr>
          <p:nvPr/>
        </p:nvSpPr>
        <p:spPr bwMode="auto">
          <a:xfrm>
            <a:off x="9696450" y="6286500"/>
            <a:ext cx="6858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4" name="文本框 3"/>
          <p:cNvSpPr txBox="1"/>
          <p:nvPr/>
        </p:nvSpPr>
        <p:spPr>
          <a:xfrm>
            <a:off x="778510" y="2641588"/>
            <a:ext cx="934806" cy="521970"/>
          </a:xfrm>
          <a:prstGeom prst="rect">
            <a:avLst/>
          </a:prstGeom>
          <a:solidFill>
            <a:schemeClr val="bg1"/>
          </a:solidFill>
        </p:spPr>
        <p:txBody>
          <a:bodyPr wrap="square" rtlCol="0">
            <a:spAutoFit/>
          </a:bodyPr>
          <a:lstStyle/>
          <a:p>
            <a:endParaRPr lang="zh-CN" altLang="en-US" sz="2800" b="1" dirty="0"/>
          </a:p>
        </p:txBody>
      </p:sp>
      <p:sp>
        <p:nvSpPr>
          <p:cNvPr id="34841" name="Text Box 25"/>
          <p:cNvSpPr txBox="1">
            <a:spLocks noChangeArrowheads="1"/>
          </p:cNvSpPr>
          <p:nvPr/>
        </p:nvSpPr>
        <p:spPr bwMode="auto">
          <a:xfrm>
            <a:off x="1118870" y="1351916"/>
            <a:ext cx="94488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lang="zh-CN" altLang="en-US" sz="2400" dirty="0">
                <a:ea typeface="黑体" panose="02010609060101010101" charset="-122"/>
              </a:rPr>
              <a:t>例</a:t>
            </a:r>
            <a:r>
              <a:rPr lang="en-US" altLang="zh-CN" sz="2400" dirty="0">
                <a:latin typeface="黑体" panose="02010609060101010101" charset="-122"/>
                <a:ea typeface="黑体" panose="02010609060101010101" charset="-122"/>
              </a:rPr>
              <a:t>2</a:t>
            </a:r>
            <a:r>
              <a:rPr lang="zh-CN" altLang="en-US" sz="2400" dirty="0">
                <a:latin typeface="黑体" panose="02010609060101010101" charset="-122"/>
                <a:ea typeface="黑体" panose="02010609060101010101" charset="-122"/>
              </a:rPr>
              <a:t>：</a:t>
            </a:r>
            <a:endParaRPr lang="zh-CN" altLang="en-US" sz="2400" dirty="0">
              <a:latin typeface="黑体" panose="02010609060101010101" charset="-122"/>
              <a:ea typeface="黑体" panose="02010609060101010101" charset="-122"/>
            </a:endParaRPr>
          </a:p>
        </p:txBody>
      </p:sp>
      <p:graphicFrame>
        <p:nvGraphicFramePr>
          <p:cNvPr id="86018" name="Object 2"/>
          <p:cNvGraphicFramePr>
            <a:graphicFrameLocks noChangeAspect="1"/>
          </p:cNvGraphicFramePr>
          <p:nvPr/>
        </p:nvGraphicFramePr>
        <p:xfrm>
          <a:off x="3934460" y="5379085"/>
          <a:ext cx="4013200" cy="393700"/>
        </p:xfrm>
        <a:graphic>
          <a:graphicData uri="http://schemas.openxmlformats.org/presentationml/2006/ole">
            <mc:AlternateContent xmlns:mc="http://schemas.openxmlformats.org/markup-compatibility/2006">
              <mc:Choice xmlns:v="urn:schemas-microsoft-com:vml" Requires="v">
                <p:oleObj spid="_x0000_s34034" name="Equation" r:id="rId6" imgW="4013200" imgH="393700" progId="Equation.3">
                  <p:embed/>
                </p:oleObj>
              </mc:Choice>
              <mc:Fallback>
                <p:oleObj name="Equation" r:id="rId6" imgW="4013200" imgH="393700" progId="Equation.3">
                  <p:embed/>
                  <p:pic>
                    <p:nvPicPr>
                      <p:cNvPr id="0" name="Object 2"/>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3934460" y="5379085"/>
                        <a:ext cx="4013200" cy="393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19" name="Object 3"/>
          <p:cNvGraphicFramePr>
            <a:graphicFrameLocks noChangeAspect="1"/>
          </p:cNvGraphicFramePr>
          <p:nvPr/>
        </p:nvGraphicFramePr>
        <p:xfrm>
          <a:off x="3934460" y="5760085"/>
          <a:ext cx="4838700" cy="520700"/>
        </p:xfrm>
        <a:graphic>
          <a:graphicData uri="http://schemas.openxmlformats.org/presentationml/2006/ole">
            <mc:AlternateContent xmlns:mc="http://schemas.openxmlformats.org/markup-compatibility/2006">
              <mc:Choice xmlns:v="urn:schemas-microsoft-com:vml" Requires="v">
                <p:oleObj spid="_x0000_s34035" name="Equation" r:id="rId8" imgW="4838700" imgH="520700" progId="Equation.3">
                  <p:embed/>
                </p:oleObj>
              </mc:Choice>
              <mc:Fallback>
                <p:oleObj name="Equation" r:id="rId8" imgW="4838700" imgH="520700" progId="Equation.3">
                  <p:embed/>
                  <p:pic>
                    <p:nvPicPr>
                      <p:cNvPr id="0"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3934460" y="5760085"/>
                        <a:ext cx="4838700" cy="520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2" name="图片 31"/>
          <p:cNvPicPr>
            <a:picLocks noChangeAspect="1"/>
          </p:cNvPicPr>
          <p:nvPr/>
        </p:nvPicPr>
        <p:blipFill>
          <a:blip r:embed="rId10" cstate="hqprint"/>
          <a:stretch>
            <a:fillRect/>
          </a:stretch>
        </p:blipFill>
        <p:spPr>
          <a:xfrm>
            <a:off x="10082670" y="362586"/>
            <a:ext cx="1586897" cy="44080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4995"/>
                                        </p:tgtEl>
                                        <p:attrNameLst>
                                          <p:attrName>style.visibility</p:attrName>
                                        </p:attrNameLst>
                                      </p:cBhvr>
                                      <p:to>
                                        <p:strVal val="visible"/>
                                      </p:to>
                                    </p:set>
                                    <p:animEffect transition="in" filter="wipe(left)">
                                      <p:cBhvr>
                                        <p:cTn id="7" dur="500"/>
                                        <p:tgtEl>
                                          <p:spTgt spid="8499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84996"/>
                                        </p:tgtEl>
                                        <p:attrNameLst>
                                          <p:attrName>style.visibility</p:attrName>
                                        </p:attrNameLst>
                                      </p:cBhvr>
                                      <p:to>
                                        <p:strVal val="visible"/>
                                      </p:to>
                                    </p:set>
                                    <p:animEffect transition="in" filter="wipe(left)">
                                      <p:cBhvr>
                                        <p:cTn id="12" dur="500"/>
                                        <p:tgtEl>
                                          <p:spTgt spid="8499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4997"/>
                                        </p:tgtEl>
                                        <p:attrNameLst>
                                          <p:attrName>style.visibility</p:attrName>
                                        </p:attrNameLst>
                                      </p:cBhvr>
                                      <p:to>
                                        <p:strVal val="visible"/>
                                      </p:to>
                                    </p:set>
                                    <p:animEffect transition="in" filter="wipe(left)">
                                      <p:cBhvr>
                                        <p:cTn id="17" dur="500"/>
                                        <p:tgtEl>
                                          <p:spTgt spid="8499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6019"/>
                                        </p:tgtEl>
                                        <p:attrNameLst>
                                          <p:attrName>style.visibility</p:attrName>
                                        </p:attrNameLst>
                                      </p:cBhvr>
                                      <p:to>
                                        <p:strVal val="visible"/>
                                      </p:to>
                                    </p:set>
                                    <p:animEffect transition="in" filter="wipe(left)">
                                      <p:cBhvr>
                                        <p:cTn id="22" dur="500"/>
                                        <p:tgtEl>
                                          <p:spTgt spid="860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6" grpId="0" bldLvl="0" animBg="1" autoUpdateAnimBg="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6021" name="Object 5"/>
          <p:cNvGraphicFramePr>
            <a:graphicFrameLocks noChangeAspect="1"/>
          </p:cNvGraphicFramePr>
          <p:nvPr/>
        </p:nvGraphicFramePr>
        <p:xfrm>
          <a:off x="3563620" y="2199640"/>
          <a:ext cx="3860165" cy="439420"/>
        </p:xfrm>
        <a:graphic>
          <a:graphicData uri="http://schemas.openxmlformats.org/presentationml/2006/ole">
            <mc:AlternateContent xmlns:mc="http://schemas.openxmlformats.org/markup-compatibility/2006">
              <mc:Choice xmlns:v="urn:schemas-microsoft-com:vml" Requires="v">
                <p:oleObj spid="_x0000_s34037" name="Equation" r:id="rId1" imgW="3124200" imgH="355600" progId="Equation.3">
                  <p:embed/>
                </p:oleObj>
              </mc:Choice>
              <mc:Fallback>
                <p:oleObj name="Equation" r:id="rId1" imgW="3124200" imgH="355600" progId="Equation.3">
                  <p:embed/>
                  <p:pic>
                    <p:nvPicPr>
                      <p:cNvPr id="0" name="Object 5"/>
                      <p:cNvPicPr>
                        <a:picLocks noChangeAspect="1" noChangeArrowheads="1"/>
                      </p:cNvPicPr>
                      <p:nvPr/>
                    </p:nvPicPr>
                    <p:blipFill>
                      <a:blip r:embed="rId2"/>
                      <a:srcRect/>
                      <a:stretch>
                        <a:fillRect/>
                      </a:stretch>
                    </p:blipFill>
                    <p:spPr bwMode="auto">
                      <a:xfrm>
                        <a:off x="3563620" y="2199640"/>
                        <a:ext cx="3860165" cy="439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22" name="Object 6"/>
          <p:cNvGraphicFramePr>
            <a:graphicFrameLocks noChangeAspect="1"/>
          </p:cNvGraphicFramePr>
          <p:nvPr/>
        </p:nvGraphicFramePr>
        <p:xfrm>
          <a:off x="3563620" y="4442460"/>
          <a:ext cx="4212590" cy="1338580"/>
        </p:xfrm>
        <a:graphic>
          <a:graphicData uri="http://schemas.openxmlformats.org/presentationml/2006/ole">
            <mc:AlternateContent xmlns:mc="http://schemas.openxmlformats.org/markup-compatibility/2006">
              <mc:Choice xmlns:v="urn:schemas-microsoft-com:vml" Requires="v">
                <p:oleObj spid="_x0000_s34038" name="Equation" r:id="rId3" imgW="3517265" imgH="1117600" progId="Equation.3">
                  <p:embed/>
                </p:oleObj>
              </mc:Choice>
              <mc:Fallback>
                <p:oleObj name="Equation" r:id="rId3" imgW="3517265" imgH="1117600" progId="Equation.3">
                  <p:embed/>
                  <p:pic>
                    <p:nvPicPr>
                      <p:cNvPr id="0" name="Object 6"/>
                      <p:cNvPicPr>
                        <a:picLocks noChangeAspect="1" noChangeArrowheads="1"/>
                      </p:cNvPicPr>
                      <p:nvPr/>
                    </p:nvPicPr>
                    <p:blipFill>
                      <a:blip r:embed="rId4"/>
                      <a:srcRect/>
                      <a:stretch>
                        <a:fillRect/>
                      </a:stretch>
                    </p:blipFill>
                    <p:spPr bwMode="auto">
                      <a:xfrm>
                        <a:off x="3563620" y="4442460"/>
                        <a:ext cx="4212590" cy="13385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23" name="Object 7"/>
          <p:cNvGraphicFramePr>
            <a:graphicFrameLocks noChangeAspect="1"/>
          </p:cNvGraphicFramePr>
          <p:nvPr/>
        </p:nvGraphicFramePr>
        <p:xfrm>
          <a:off x="3928110" y="2896235"/>
          <a:ext cx="2817495" cy="1546225"/>
        </p:xfrm>
        <a:graphic>
          <a:graphicData uri="http://schemas.openxmlformats.org/presentationml/2006/ole">
            <mc:AlternateContent xmlns:mc="http://schemas.openxmlformats.org/markup-compatibility/2006">
              <mc:Choice xmlns:v="urn:schemas-microsoft-com:vml" Requires="v">
                <p:oleObj spid="_x0000_s34039" name="Equation" r:id="rId5" imgW="2082800" imgH="1143000" progId="Equation.3">
                  <p:embed/>
                </p:oleObj>
              </mc:Choice>
              <mc:Fallback>
                <p:oleObj name="Equation" r:id="rId5" imgW="2082800" imgH="1143000" progId="Equation.3">
                  <p:embed/>
                  <p:pic>
                    <p:nvPicPr>
                      <p:cNvPr id="0" name="Object 7"/>
                      <p:cNvPicPr>
                        <a:picLocks noChangeAspect="1" noChangeArrowheads="1"/>
                      </p:cNvPicPr>
                      <p:nvPr/>
                    </p:nvPicPr>
                    <p:blipFill>
                      <a:blip r:embed="rId6"/>
                      <a:srcRect/>
                      <a:stretch>
                        <a:fillRect/>
                      </a:stretch>
                    </p:blipFill>
                    <p:spPr bwMode="auto">
                      <a:xfrm>
                        <a:off x="3928110" y="2896235"/>
                        <a:ext cx="2817495" cy="1546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031" name="Rectangle 15">
            <a:hlinkClick r:id="rId7" action="ppaction://hlinksldjump"/>
          </p:cNvPr>
          <p:cNvSpPr>
            <a:spLocks noChangeArrowheads="1"/>
          </p:cNvSpPr>
          <p:nvPr/>
        </p:nvSpPr>
        <p:spPr bwMode="auto">
          <a:xfrm>
            <a:off x="9696450" y="6286500"/>
            <a:ext cx="6858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996" name="Text Box 4"/>
          <p:cNvSpPr txBox="1">
            <a:spLocks noChangeArrowheads="1"/>
          </p:cNvSpPr>
          <p:nvPr/>
        </p:nvSpPr>
        <p:spPr bwMode="auto">
          <a:xfrm>
            <a:off x="2285365" y="1520825"/>
            <a:ext cx="610362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r>
              <a:rPr lang="zh-CN" altLang="en-US" sz="2400" b="1" dirty="0">
                <a:solidFill>
                  <a:srgbClr val="FF0000"/>
                </a:solidFill>
                <a:latin typeface="宋体" panose="02010600030101010101" pitchFamily="2" charset="-122"/>
                <a:ea typeface="宋体" panose="02010600030101010101" pitchFamily="2" charset="-122"/>
                <a:cs typeface="宋体" panose="02010600030101010101" pitchFamily="2" charset="-122"/>
              </a:rPr>
              <a:t>第</a:t>
            </a:r>
            <a:r>
              <a:rPr lang="zh-CN" altLang="en-US" sz="2400" b="1" dirty="0">
                <a:solidFill>
                  <a:srgbClr val="FF0000"/>
                </a:solidFill>
                <a:latin typeface="宋体" panose="02010600030101010101" pitchFamily="2" charset="-122"/>
                <a:ea typeface="宋体" panose="02010600030101010101" pitchFamily="2" charset="-122"/>
                <a:cs typeface="宋体" panose="02010600030101010101" pitchFamily="2" charset="-122"/>
              </a:rPr>
              <a:t>二步：由</a:t>
            </a:r>
            <a:r>
              <a:rPr lang="en-US" altLang="zh-CN" sz="2400" b="1" dirty="0">
                <a:solidFill>
                  <a:srgbClr val="FF0000"/>
                </a:solidFill>
                <a:latin typeface="宋体" panose="02010600030101010101" pitchFamily="2" charset="-122"/>
                <a:ea typeface="宋体" panose="02010600030101010101" pitchFamily="2" charset="-122"/>
                <a:cs typeface="宋体" panose="02010600030101010101" pitchFamily="2" charset="-122"/>
              </a:rPr>
              <a:t>             </a:t>
            </a:r>
            <a:r>
              <a:rPr lang="zh-CN" altLang="en-US" sz="2400" b="1" dirty="0">
                <a:solidFill>
                  <a:srgbClr val="FF0000"/>
                </a:solidFill>
                <a:latin typeface="宋体" panose="02010600030101010101" pitchFamily="2" charset="-122"/>
                <a:ea typeface="宋体" panose="02010600030101010101" pitchFamily="2" charset="-122"/>
                <a:cs typeface="宋体" panose="02010600030101010101" pitchFamily="2" charset="-122"/>
              </a:rPr>
              <a:t>求出</a:t>
            </a:r>
            <a:r>
              <a:rPr lang="en-US" altLang="zh-CN" sz="2400" b="1" dirty="0">
                <a:solidFill>
                  <a:srgbClr val="FF0000"/>
                </a:solidFill>
                <a:latin typeface="宋体" panose="02010600030101010101" pitchFamily="2" charset="-122"/>
                <a:ea typeface="宋体" panose="02010600030101010101" pitchFamily="2" charset="-122"/>
                <a:cs typeface="宋体" panose="02010600030101010101" pitchFamily="2" charset="-122"/>
              </a:rPr>
              <a:t>A</a:t>
            </a:r>
            <a:r>
              <a:rPr lang="zh-CN" altLang="en-US" sz="2400" b="1" dirty="0">
                <a:solidFill>
                  <a:srgbClr val="FF0000"/>
                </a:solidFill>
                <a:latin typeface="宋体" panose="02010600030101010101" pitchFamily="2" charset="-122"/>
                <a:ea typeface="宋体" panose="02010600030101010101" pitchFamily="2" charset="-122"/>
                <a:cs typeface="宋体" panose="02010600030101010101" pitchFamily="2" charset="-122"/>
              </a:rPr>
              <a:t>的特征</a:t>
            </a:r>
            <a:r>
              <a:rPr lang="zh-CN" altLang="en-US" sz="2400" b="1" dirty="0">
                <a:solidFill>
                  <a:srgbClr val="FF0000"/>
                </a:solidFill>
                <a:latin typeface="宋体" panose="02010600030101010101" pitchFamily="2" charset="-122"/>
                <a:ea typeface="宋体" panose="02010600030101010101" pitchFamily="2" charset="-122"/>
                <a:cs typeface="宋体" panose="02010600030101010101" pitchFamily="2" charset="-122"/>
              </a:rPr>
              <a:t>向量，</a:t>
            </a:r>
            <a:endParaRPr lang="zh-CN" altLang="en-US" sz="2400" b="1" dirty="0">
              <a:latin typeface="宋体" panose="02010600030101010101" pitchFamily="2" charset="-122"/>
              <a:ea typeface="宋体" panose="02010600030101010101" pitchFamily="2" charset="-122"/>
            </a:endParaRPr>
          </a:p>
        </p:txBody>
      </p:sp>
      <p:graphicFrame>
        <p:nvGraphicFramePr>
          <p:cNvPr id="2" name="对象 1"/>
          <p:cNvGraphicFramePr/>
          <p:nvPr/>
        </p:nvGraphicFramePr>
        <p:xfrm>
          <a:off x="3879850" y="1520190"/>
          <a:ext cx="1903095" cy="467360"/>
        </p:xfrm>
        <a:graphic>
          <a:graphicData uri="http://schemas.openxmlformats.org/presentationml/2006/ole">
            <mc:AlternateContent xmlns:mc="http://schemas.openxmlformats.org/markup-compatibility/2006">
              <mc:Choice xmlns:v="urn:schemas-microsoft-com:vml" Requires="v">
                <p:oleObj spid="_x0000_s3" name="" r:id="rId8" imgW="1737995" imgH="377190" progId="Equation.KSEE3">
                  <p:embed/>
                </p:oleObj>
              </mc:Choice>
              <mc:Fallback>
                <p:oleObj name="" r:id="rId8" imgW="1737995" imgH="377190" progId="Equation.KSEE3">
                  <p:embed/>
                  <p:pic>
                    <p:nvPicPr>
                      <p:cNvPr id="0" name="图片 2"/>
                      <p:cNvPicPr/>
                      <p:nvPr/>
                    </p:nvPicPr>
                    <p:blipFill>
                      <a:blip r:embed="rId9"/>
                      <a:stretch>
                        <a:fillRect/>
                      </a:stretch>
                    </p:blipFill>
                    <p:spPr>
                      <a:xfrm>
                        <a:off x="3879850" y="1520190"/>
                        <a:ext cx="1903095" cy="467360"/>
                      </a:xfrm>
                      <a:prstGeom prst="rect">
                        <a:avLst/>
                      </a:prstGeom>
                    </p:spPr>
                  </p:pic>
                </p:oleObj>
              </mc:Fallback>
            </mc:AlternateContent>
          </a:graphicData>
        </a:graphic>
      </p:graphicFrame>
      <p:pic>
        <p:nvPicPr>
          <p:cNvPr id="32" name="图片 31"/>
          <p:cNvPicPr>
            <a:picLocks noChangeAspect="1"/>
          </p:cNvPicPr>
          <p:nvPr/>
        </p:nvPicPr>
        <p:blipFill>
          <a:blip r:embed="rId10" cstate="hqprint"/>
          <a:stretch>
            <a:fillRect/>
          </a:stretch>
        </p:blipFill>
        <p:spPr>
          <a:xfrm>
            <a:off x="10082670" y="362586"/>
            <a:ext cx="1586897" cy="44080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6021"/>
                                        </p:tgtEl>
                                        <p:attrNameLst>
                                          <p:attrName>style.visibility</p:attrName>
                                        </p:attrNameLst>
                                      </p:cBhvr>
                                      <p:to>
                                        <p:strVal val="visible"/>
                                      </p:to>
                                    </p:set>
                                    <p:animEffect transition="in" filter="wipe(left)">
                                      <p:cBhvr>
                                        <p:cTn id="7" dur="500"/>
                                        <p:tgtEl>
                                          <p:spTgt spid="8602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6023"/>
                                        </p:tgtEl>
                                        <p:attrNameLst>
                                          <p:attrName>style.visibility</p:attrName>
                                        </p:attrNameLst>
                                      </p:cBhvr>
                                      <p:to>
                                        <p:strVal val="visible"/>
                                      </p:to>
                                    </p:set>
                                    <p:animEffect transition="in" filter="wipe(left)">
                                      <p:cBhvr>
                                        <p:cTn id="12" dur="500"/>
                                        <p:tgtEl>
                                          <p:spTgt spid="8602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6022"/>
                                        </p:tgtEl>
                                        <p:attrNameLst>
                                          <p:attrName>style.visibility</p:attrName>
                                        </p:attrNameLst>
                                      </p:cBhvr>
                                      <p:to>
                                        <p:strVal val="visible"/>
                                      </p:to>
                                    </p:set>
                                    <p:animEffect transition="in" filter="wipe(left)">
                                      <p:cBhvr>
                                        <p:cTn id="17" dur="500"/>
                                        <p:tgtEl>
                                          <p:spTgt spid="8602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84996"/>
                                        </p:tgtEl>
                                        <p:attrNameLst>
                                          <p:attrName>style.visibility</p:attrName>
                                        </p:attrNameLst>
                                      </p:cBhvr>
                                      <p:to>
                                        <p:strVal val="visible"/>
                                      </p:to>
                                    </p:set>
                                    <p:animEffect transition="in" filter="wipe(left)">
                                      <p:cBhvr>
                                        <p:cTn id="22" dur="500"/>
                                        <p:tgtEl>
                                          <p:spTgt spid="849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6" grpId="0" bldLvl="0" animBg="1" autoUpdateAnimBg="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17"/>
          <p:cNvCxnSpPr/>
          <p:nvPr/>
        </p:nvCxnSpPr>
        <p:spPr>
          <a:xfrm>
            <a:off x="0" y="6400800"/>
            <a:ext cx="2290916" cy="0"/>
          </a:xfrm>
          <a:prstGeom prst="line">
            <a:avLst/>
          </a:prstGeom>
          <a:ln w="22225"/>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1" cstate="hqprint"/>
          <a:stretch>
            <a:fillRect/>
          </a:stretch>
        </p:blipFill>
        <p:spPr>
          <a:xfrm>
            <a:off x="10082670" y="362586"/>
            <a:ext cx="1586897" cy="440804"/>
          </a:xfrm>
          <a:prstGeom prst="rect">
            <a:avLst/>
          </a:prstGeom>
        </p:spPr>
      </p:pic>
      <p:sp>
        <p:nvSpPr>
          <p:cNvPr id="3" name="文本框 2"/>
          <p:cNvSpPr txBox="1"/>
          <p:nvPr/>
        </p:nvSpPr>
        <p:spPr>
          <a:xfrm>
            <a:off x="194855" y="158731"/>
            <a:ext cx="6552174" cy="461665"/>
          </a:xfrm>
          <a:prstGeom prst="rect">
            <a:avLst/>
          </a:prstGeom>
          <a:noFill/>
        </p:spPr>
        <p:txBody>
          <a:bodyPr wrap="square" rtlCol="0">
            <a:spAutoFit/>
          </a:bodyPr>
          <a:lstStyle/>
          <a:p>
            <a:r>
              <a:rPr lang="zh-CN" altLang="en-US" sz="2400" b="1" dirty="0"/>
              <a:t>齐次方程组求解</a:t>
            </a:r>
            <a:endParaRPr lang="zh-CN" altLang="en-US" sz="2400" b="1" dirty="0"/>
          </a:p>
        </p:txBody>
      </p:sp>
      <p:graphicFrame>
        <p:nvGraphicFramePr>
          <p:cNvPr id="2" name="Object 6"/>
          <p:cNvGraphicFramePr>
            <a:graphicFrameLocks noChangeAspect="1"/>
          </p:cNvGraphicFramePr>
          <p:nvPr/>
        </p:nvGraphicFramePr>
        <p:xfrm>
          <a:off x="1241426" y="1268489"/>
          <a:ext cx="5168900" cy="355600"/>
        </p:xfrm>
        <a:graphic>
          <a:graphicData uri="http://schemas.openxmlformats.org/presentationml/2006/ole">
            <mc:AlternateContent xmlns:mc="http://schemas.openxmlformats.org/markup-compatibility/2006">
              <mc:Choice xmlns:v="urn:schemas-microsoft-com:vml" Requires="v">
                <p:oleObj spid="_x0000_s59586" name="" r:id="rId2" imgW="5168900" imgH="355600" progId="">
                  <p:embed/>
                </p:oleObj>
              </mc:Choice>
              <mc:Fallback>
                <p:oleObj name="" r:id="rId2" imgW="5168900" imgH="355600" progId="">
                  <p:embed/>
                  <p:pic>
                    <p:nvPicPr>
                      <p:cNvPr id="0" name="Object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241426" y="1268489"/>
                        <a:ext cx="5168900" cy="355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5" name="TextBox 1"/>
          <p:cNvSpPr txBox="1">
            <a:spLocks noChangeArrowheads="1"/>
          </p:cNvSpPr>
          <p:nvPr/>
        </p:nvSpPr>
        <p:spPr bwMode="auto">
          <a:xfrm>
            <a:off x="1660853" y="1885349"/>
            <a:ext cx="3827463"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幼圆" panose="02010509060101010101" pitchFamily="49" charset="-122"/>
              </a:defRPr>
            </a:lvl1pPr>
            <a:lvl2pPr marL="742950" indent="-285750" eaLnBrk="0" hangingPunct="0">
              <a:defRPr sz="24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sz="24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sz="24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sz="24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幼圆" panose="02010509060101010101" pitchFamily="49" charset="-122"/>
              </a:defRPr>
            </a:lvl9pPr>
          </a:lstStyle>
          <a:p>
            <a:pPr eaLnBrk="1" hangingPunct="1"/>
            <a:r>
              <a:rPr lang="en-US" altLang="zh-CN" dirty="0"/>
              <a:t>1.  </a:t>
            </a:r>
            <a:r>
              <a:rPr lang="zh-CN" altLang="en-US" dirty="0"/>
              <a:t>写出 </a:t>
            </a:r>
            <a:r>
              <a:rPr lang="en-US" altLang="zh-CN" i="1" dirty="0"/>
              <a:t>Ax</a:t>
            </a:r>
            <a:r>
              <a:rPr lang="en-US" altLang="zh-CN" dirty="0"/>
              <a:t>=0</a:t>
            </a:r>
            <a:r>
              <a:rPr lang="zh-CN" altLang="en-US" dirty="0"/>
              <a:t>的系数矩阵 </a:t>
            </a:r>
            <a:r>
              <a:rPr lang="en-US" altLang="zh-CN" i="1" dirty="0"/>
              <a:t>A</a:t>
            </a:r>
            <a:r>
              <a:rPr lang="en-US" altLang="zh-CN" dirty="0"/>
              <a:t>.</a:t>
            </a:r>
            <a:endParaRPr lang="zh-CN" altLang="en-US" dirty="0"/>
          </a:p>
        </p:txBody>
      </p:sp>
      <p:sp>
        <p:nvSpPr>
          <p:cNvPr id="6" name="TextBox 23"/>
          <p:cNvSpPr txBox="1">
            <a:spLocks noChangeArrowheads="1"/>
          </p:cNvSpPr>
          <p:nvPr/>
        </p:nvSpPr>
        <p:spPr bwMode="auto">
          <a:xfrm>
            <a:off x="1660853" y="2450817"/>
            <a:ext cx="62214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幼圆" panose="02010509060101010101" pitchFamily="49" charset="-122"/>
              </a:defRPr>
            </a:lvl1pPr>
            <a:lvl2pPr marL="742950" indent="-285750" eaLnBrk="0" hangingPunct="0">
              <a:defRPr sz="24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sz="24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sz="24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sz="24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幼圆" panose="02010509060101010101" pitchFamily="49" charset="-122"/>
              </a:defRPr>
            </a:lvl9pPr>
          </a:lstStyle>
          <a:p>
            <a:pPr eaLnBrk="1" hangingPunct="1"/>
            <a:r>
              <a:rPr lang="en-US" altLang="zh-CN" dirty="0"/>
              <a:t>2.  </a:t>
            </a:r>
            <a:r>
              <a:rPr lang="zh-CN" altLang="en-US" dirty="0"/>
              <a:t>运用初等行变换将 </a:t>
            </a:r>
            <a:r>
              <a:rPr lang="en-US" altLang="zh-CN" i="1" dirty="0"/>
              <a:t>A</a:t>
            </a:r>
            <a:r>
              <a:rPr lang="en-US" altLang="zh-CN" dirty="0"/>
              <a:t> </a:t>
            </a:r>
            <a:r>
              <a:rPr lang="zh-CN" altLang="en-US" dirty="0"/>
              <a:t>化为行最简形矩阵。</a:t>
            </a:r>
            <a:endParaRPr lang="zh-CN" altLang="en-US" dirty="0"/>
          </a:p>
        </p:txBody>
      </p:sp>
      <p:sp>
        <p:nvSpPr>
          <p:cNvPr id="8" name="TextBox 25"/>
          <p:cNvSpPr txBox="1">
            <a:spLocks noChangeArrowheads="1"/>
          </p:cNvSpPr>
          <p:nvPr/>
        </p:nvSpPr>
        <p:spPr bwMode="auto">
          <a:xfrm>
            <a:off x="1660853" y="3028270"/>
            <a:ext cx="531106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幼圆" panose="02010509060101010101" pitchFamily="49" charset="-122"/>
              </a:defRPr>
            </a:lvl1pPr>
            <a:lvl2pPr marL="742950" indent="-285750" eaLnBrk="0" hangingPunct="0">
              <a:defRPr sz="24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sz="24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sz="24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sz="24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幼圆" panose="02010509060101010101" pitchFamily="49" charset="-122"/>
              </a:defRPr>
            </a:lvl9pPr>
          </a:lstStyle>
          <a:p>
            <a:pPr eaLnBrk="1" hangingPunct="1"/>
            <a:r>
              <a:rPr lang="en-US" altLang="zh-CN" dirty="0"/>
              <a:t>3.  </a:t>
            </a:r>
            <a:r>
              <a:rPr lang="zh-CN" altLang="en-US" dirty="0"/>
              <a:t>依次取右端的</a:t>
            </a:r>
            <a:r>
              <a:rPr lang="en-US" altLang="zh-CN" dirty="0"/>
              <a:t>n-r</a:t>
            </a:r>
            <a:r>
              <a:rPr lang="zh-CN" altLang="en-US" dirty="0"/>
              <a:t>个自由变量的值为</a:t>
            </a:r>
            <a:endParaRPr lang="zh-CN" altLang="en-US" dirty="0"/>
          </a:p>
        </p:txBody>
      </p:sp>
      <p:sp>
        <p:nvSpPr>
          <p:cNvPr id="9" name="TextBox 26"/>
          <p:cNvSpPr txBox="1">
            <a:spLocks noChangeArrowheads="1"/>
          </p:cNvSpPr>
          <p:nvPr/>
        </p:nvSpPr>
        <p:spPr bwMode="auto">
          <a:xfrm>
            <a:off x="2067565" y="3537184"/>
            <a:ext cx="652774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幼圆" panose="02010509060101010101" pitchFamily="49" charset="-122"/>
              </a:defRPr>
            </a:lvl1pPr>
            <a:lvl2pPr marL="742950" indent="-285750" eaLnBrk="0" hangingPunct="0">
              <a:defRPr sz="24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sz="24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sz="24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sz="24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幼圆" panose="02010509060101010101" pitchFamily="49" charset="-122"/>
              </a:defRPr>
            </a:lvl9pPr>
          </a:lstStyle>
          <a:p>
            <a:pPr eaLnBrk="1" hangingPunct="1"/>
            <a:r>
              <a:rPr lang="en-US" altLang="zh-CN" dirty="0"/>
              <a:t>(1,0,…,0), (0,1,…,0),…, (0,0,…,1),</a:t>
            </a:r>
            <a:r>
              <a:rPr lang="zh-CN" altLang="en-US" dirty="0"/>
              <a:t>得到</a:t>
            </a:r>
            <a:r>
              <a:rPr lang="en-US" altLang="zh-CN" dirty="0"/>
              <a:t>n-r</a:t>
            </a:r>
            <a:r>
              <a:rPr lang="zh-CN" altLang="en-US" dirty="0"/>
              <a:t>个解。</a:t>
            </a:r>
            <a:endParaRPr lang="zh-CN" altLang="en-US" dirty="0"/>
          </a:p>
        </p:txBody>
      </p:sp>
      <p:sp>
        <p:nvSpPr>
          <p:cNvPr id="10" name="TextBox 27"/>
          <p:cNvSpPr txBox="1">
            <a:spLocks noChangeArrowheads="1"/>
          </p:cNvSpPr>
          <p:nvPr/>
        </p:nvSpPr>
        <p:spPr bwMode="auto">
          <a:xfrm>
            <a:off x="1660853" y="4026040"/>
            <a:ext cx="537999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幼圆" panose="02010509060101010101" pitchFamily="49" charset="-122"/>
              </a:defRPr>
            </a:lvl1pPr>
            <a:lvl2pPr marL="742950" indent="-285750" eaLnBrk="0" hangingPunct="0">
              <a:defRPr sz="24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sz="24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sz="24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sz="24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幼圆" panose="02010509060101010101" pitchFamily="49" charset="-122"/>
              </a:defRPr>
            </a:lvl9pPr>
          </a:lstStyle>
          <a:p>
            <a:pPr eaLnBrk="1" hangingPunct="1"/>
            <a:r>
              <a:rPr lang="en-US" altLang="zh-CN" dirty="0"/>
              <a:t>4.  </a:t>
            </a:r>
            <a:r>
              <a:rPr lang="zh-CN" altLang="en-US" dirty="0"/>
              <a:t>这</a:t>
            </a:r>
            <a:r>
              <a:rPr lang="en-US" altLang="zh-CN" dirty="0"/>
              <a:t>n-r</a:t>
            </a:r>
            <a:r>
              <a:rPr lang="zh-CN" altLang="en-US" dirty="0"/>
              <a:t>个解便构成</a:t>
            </a:r>
            <a:r>
              <a:rPr lang="en-US" altLang="zh-CN" i="1" dirty="0"/>
              <a:t>Ax</a:t>
            </a:r>
            <a:r>
              <a:rPr lang="en-US" altLang="zh-CN" dirty="0"/>
              <a:t>=0</a:t>
            </a:r>
            <a:r>
              <a:rPr lang="zh-CN" altLang="en-US" dirty="0"/>
              <a:t>的基础解系。</a:t>
            </a:r>
            <a:endParaRPr lang="zh-CN" alt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7042" name="Object 2"/>
          <p:cNvGraphicFramePr>
            <a:graphicFrameLocks noChangeAspect="1"/>
          </p:cNvGraphicFramePr>
          <p:nvPr/>
        </p:nvGraphicFramePr>
        <p:xfrm>
          <a:off x="729615" y="1282065"/>
          <a:ext cx="3999865" cy="480695"/>
        </p:xfrm>
        <a:graphic>
          <a:graphicData uri="http://schemas.openxmlformats.org/presentationml/2006/ole">
            <mc:AlternateContent xmlns:mc="http://schemas.openxmlformats.org/markup-compatibility/2006">
              <mc:Choice xmlns:v="urn:schemas-microsoft-com:vml" Requires="v">
                <p:oleObj spid="_x0000_s34978" name="Equation" r:id="rId1" imgW="2959100" imgH="355600" progId="Equation.3">
                  <p:embed/>
                </p:oleObj>
              </mc:Choice>
              <mc:Fallback>
                <p:oleObj name="Equation" r:id="rId1" imgW="2959100" imgH="355600" progId="Equation.3">
                  <p:embed/>
                  <p:pic>
                    <p:nvPicPr>
                      <p:cNvPr id="0" name="Object 2"/>
                      <p:cNvPicPr>
                        <a:picLocks noChangeAspect="1" noChangeArrowheads="1"/>
                      </p:cNvPicPr>
                      <p:nvPr/>
                    </p:nvPicPr>
                    <p:blipFill>
                      <a:blip r:embed="rId2"/>
                      <a:srcRect/>
                      <a:stretch>
                        <a:fillRect/>
                      </a:stretch>
                    </p:blipFill>
                    <p:spPr bwMode="auto">
                      <a:xfrm>
                        <a:off x="729615" y="1282065"/>
                        <a:ext cx="3999865" cy="48069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43" name="Object 3"/>
          <p:cNvGraphicFramePr>
            <a:graphicFrameLocks noChangeAspect="1"/>
          </p:cNvGraphicFramePr>
          <p:nvPr/>
        </p:nvGraphicFramePr>
        <p:xfrm>
          <a:off x="1020445" y="2247265"/>
          <a:ext cx="3325495" cy="1803400"/>
        </p:xfrm>
        <a:graphic>
          <a:graphicData uri="http://schemas.openxmlformats.org/presentationml/2006/ole">
            <mc:AlternateContent xmlns:mc="http://schemas.openxmlformats.org/markup-compatibility/2006">
              <mc:Choice xmlns:v="urn:schemas-microsoft-com:vml" Requires="v">
                <p:oleObj spid="_x0000_s34979" name="Equation" r:id="rId3" imgW="2108200" imgH="1143000" progId="Equation.3">
                  <p:embed/>
                </p:oleObj>
              </mc:Choice>
              <mc:Fallback>
                <p:oleObj name="Equation" r:id="rId3" imgW="2108200" imgH="1143000" progId="Equation.3">
                  <p:embed/>
                  <p:pic>
                    <p:nvPicPr>
                      <p:cNvPr id="0" name="Object 3"/>
                      <p:cNvPicPr>
                        <a:picLocks noChangeAspect="1" noChangeArrowheads="1"/>
                      </p:cNvPicPr>
                      <p:nvPr/>
                    </p:nvPicPr>
                    <p:blipFill>
                      <a:blip r:embed="rId4"/>
                      <a:srcRect/>
                      <a:stretch>
                        <a:fillRect/>
                      </a:stretch>
                    </p:blipFill>
                    <p:spPr bwMode="auto">
                      <a:xfrm>
                        <a:off x="1020445" y="2247265"/>
                        <a:ext cx="3325495" cy="1803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44" name="Object 4"/>
          <p:cNvGraphicFramePr>
            <a:graphicFrameLocks noChangeAspect="1"/>
          </p:cNvGraphicFramePr>
          <p:nvPr/>
        </p:nvGraphicFramePr>
        <p:xfrm>
          <a:off x="729615" y="4516755"/>
          <a:ext cx="4458970" cy="1406525"/>
        </p:xfrm>
        <a:graphic>
          <a:graphicData uri="http://schemas.openxmlformats.org/presentationml/2006/ole">
            <mc:AlternateContent xmlns:mc="http://schemas.openxmlformats.org/markup-compatibility/2006">
              <mc:Choice xmlns:v="urn:schemas-microsoft-com:vml" Requires="v">
                <p:oleObj spid="_x0000_s34980" name="Equation" r:id="rId5" imgW="3543300" imgH="1117600" progId="Equation.3">
                  <p:embed/>
                </p:oleObj>
              </mc:Choice>
              <mc:Fallback>
                <p:oleObj name="Equation" r:id="rId5" imgW="3543300" imgH="1117600" progId="Equation.3">
                  <p:embed/>
                  <p:pic>
                    <p:nvPicPr>
                      <p:cNvPr id="0" name="Object 4"/>
                      <p:cNvPicPr>
                        <a:picLocks noChangeAspect="1" noChangeArrowheads="1"/>
                      </p:cNvPicPr>
                      <p:nvPr/>
                    </p:nvPicPr>
                    <p:blipFill>
                      <a:blip r:embed="rId6"/>
                      <a:srcRect/>
                      <a:stretch>
                        <a:fillRect/>
                      </a:stretch>
                    </p:blipFill>
                    <p:spPr bwMode="auto">
                      <a:xfrm>
                        <a:off x="729615" y="4516755"/>
                        <a:ext cx="4458970" cy="14065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45" name="Object 5"/>
          <p:cNvGraphicFramePr>
            <a:graphicFrameLocks noChangeAspect="1"/>
          </p:cNvGraphicFramePr>
          <p:nvPr/>
        </p:nvGraphicFramePr>
        <p:xfrm>
          <a:off x="6565265" y="1306830"/>
          <a:ext cx="4502150" cy="468630"/>
        </p:xfrm>
        <a:graphic>
          <a:graphicData uri="http://schemas.openxmlformats.org/presentationml/2006/ole">
            <mc:AlternateContent xmlns:mc="http://schemas.openxmlformats.org/markup-compatibility/2006">
              <mc:Choice xmlns:v="urn:schemas-microsoft-com:vml" Requires="v">
                <p:oleObj spid="_x0000_s34981" name="Equation" r:id="rId7" imgW="3416300" imgH="355600" progId="Equation.3">
                  <p:embed/>
                </p:oleObj>
              </mc:Choice>
              <mc:Fallback>
                <p:oleObj name="Equation" r:id="rId7" imgW="3416300" imgH="355600" progId="Equation.3">
                  <p:embed/>
                  <p:pic>
                    <p:nvPicPr>
                      <p:cNvPr id="0" name="Object 5"/>
                      <p:cNvPicPr>
                        <a:picLocks noChangeAspect="1" noChangeArrowheads="1"/>
                      </p:cNvPicPr>
                      <p:nvPr/>
                    </p:nvPicPr>
                    <p:blipFill>
                      <a:blip r:embed="rId8"/>
                      <a:srcRect/>
                      <a:stretch>
                        <a:fillRect/>
                      </a:stretch>
                    </p:blipFill>
                    <p:spPr bwMode="auto">
                      <a:xfrm>
                        <a:off x="6565265" y="1306830"/>
                        <a:ext cx="4502150" cy="4686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7053" name="Rectangle 13">
            <a:hlinkClick r:id="rId9" action="ppaction://hlinksldjump"/>
          </p:cNvPr>
          <p:cNvSpPr>
            <a:spLocks noChangeArrowheads="1"/>
          </p:cNvSpPr>
          <p:nvPr/>
        </p:nvSpPr>
        <p:spPr bwMode="auto">
          <a:xfrm>
            <a:off x="9696450" y="6286500"/>
            <a:ext cx="6858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graphicFrame>
        <p:nvGraphicFramePr>
          <p:cNvPr id="88066" name="Object 2"/>
          <p:cNvGraphicFramePr>
            <a:graphicFrameLocks noChangeAspect="1"/>
          </p:cNvGraphicFramePr>
          <p:nvPr/>
        </p:nvGraphicFramePr>
        <p:xfrm>
          <a:off x="6847840" y="2140585"/>
          <a:ext cx="3639820" cy="1840865"/>
        </p:xfrm>
        <a:graphic>
          <a:graphicData uri="http://schemas.openxmlformats.org/presentationml/2006/ole">
            <mc:AlternateContent xmlns:mc="http://schemas.openxmlformats.org/markup-compatibility/2006">
              <mc:Choice xmlns:v="urn:schemas-microsoft-com:vml" Requires="v">
                <p:oleObj spid="_x0000_s35962" name="Equation" r:id="rId10" imgW="2260600" imgH="1143000" progId="Equation.3">
                  <p:embed/>
                </p:oleObj>
              </mc:Choice>
              <mc:Fallback>
                <p:oleObj name="Equation" r:id="rId10" imgW="2260600" imgH="1143000" progId="Equation.3">
                  <p:embed/>
                  <p:pic>
                    <p:nvPicPr>
                      <p:cNvPr id="0" name="Object 2"/>
                      <p:cNvPicPr>
                        <a:picLocks noChangeAspect="1" noChangeArrowheads="1"/>
                      </p:cNvPicPr>
                      <p:nvPr/>
                    </p:nvPicPr>
                    <p:blipFill>
                      <a:blip r:embed="rId11"/>
                      <a:srcRect/>
                      <a:stretch>
                        <a:fillRect/>
                      </a:stretch>
                    </p:blipFill>
                    <p:spPr bwMode="auto">
                      <a:xfrm>
                        <a:off x="6847840" y="2140585"/>
                        <a:ext cx="3639820" cy="18408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067" name="Object 3"/>
          <p:cNvGraphicFramePr>
            <a:graphicFrameLocks noChangeAspect="1"/>
          </p:cNvGraphicFramePr>
          <p:nvPr/>
        </p:nvGraphicFramePr>
        <p:xfrm>
          <a:off x="6565265" y="4420235"/>
          <a:ext cx="4279900" cy="1427480"/>
        </p:xfrm>
        <a:graphic>
          <a:graphicData uri="http://schemas.openxmlformats.org/presentationml/2006/ole">
            <mc:AlternateContent xmlns:mc="http://schemas.openxmlformats.org/markup-compatibility/2006">
              <mc:Choice xmlns:v="urn:schemas-microsoft-com:vml" Requires="v">
                <p:oleObj spid="_x0000_s35963" name="Equation" r:id="rId12" imgW="3352800" imgH="1117600" progId="Equation.3">
                  <p:embed/>
                </p:oleObj>
              </mc:Choice>
              <mc:Fallback>
                <p:oleObj name="Equation" r:id="rId12" imgW="3352800" imgH="1117600" progId="Equation.3">
                  <p:embed/>
                  <p:pic>
                    <p:nvPicPr>
                      <p:cNvPr id="0" name="Object 3"/>
                      <p:cNvPicPr>
                        <a:picLocks noChangeAspect="1" noChangeArrowheads="1"/>
                      </p:cNvPicPr>
                      <p:nvPr/>
                    </p:nvPicPr>
                    <p:blipFill>
                      <a:blip r:embed="rId13"/>
                      <a:srcRect/>
                      <a:stretch>
                        <a:fillRect/>
                      </a:stretch>
                    </p:blipFill>
                    <p:spPr bwMode="auto">
                      <a:xfrm>
                        <a:off x="6565265" y="4420235"/>
                        <a:ext cx="4279900" cy="1427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2" name="图片 31"/>
          <p:cNvPicPr>
            <a:picLocks noChangeAspect="1"/>
          </p:cNvPicPr>
          <p:nvPr/>
        </p:nvPicPr>
        <p:blipFill>
          <a:blip r:embed="rId14" cstate="hqprint"/>
          <a:stretch>
            <a:fillRect/>
          </a:stretch>
        </p:blipFill>
        <p:spPr>
          <a:xfrm>
            <a:off x="10082670" y="362586"/>
            <a:ext cx="1586897" cy="44080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7043"/>
                                        </p:tgtEl>
                                        <p:attrNameLst>
                                          <p:attrName>style.visibility</p:attrName>
                                        </p:attrNameLst>
                                      </p:cBhvr>
                                      <p:to>
                                        <p:strVal val="visible"/>
                                      </p:to>
                                    </p:set>
                                    <p:animEffect transition="in" filter="wipe(left)">
                                      <p:cBhvr>
                                        <p:cTn id="7" dur="500"/>
                                        <p:tgtEl>
                                          <p:spTgt spid="8704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7044"/>
                                        </p:tgtEl>
                                        <p:attrNameLst>
                                          <p:attrName>style.visibility</p:attrName>
                                        </p:attrNameLst>
                                      </p:cBhvr>
                                      <p:to>
                                        <p:strVal val="visible"/>
                                      </p:to>
                                    </p:set>
                                    <p:animEffect transition="in" filter="wipe(left)">
                                      <p:cBhvr>
                                        <p:cTn id="12" dur="500"/>
                                        <p:tgtEl>
                                          <p:spTgt spid="8704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7045"/>
                                        </p:tgtEl>
                                        <p:attrNameLst>
                                          <p:attrName>style.visibility</p:attrName>
                                        </p:attrNameLst>
                                      </p:cBhvr>
                                      <p:to>
                                        <p:strVal val="visible"/>
                                      </p:to>
                                    </p:set>
                                    <p:animEffect transition="in" filter="wipe(left)">
                                      <p:cBhvr>
                                        <p:cTn id="17" dur="500"/>
                                        <p:tgtEl>
                                          <p:spTgt spid="8704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8067"/>
                                        </p:tgtEl>
                                        <p:attrNameLst>
                                          <p:attrName>style.visibility</p:attrName>
                                        </p:attrNameLst>
                                      </p:cBhvr>
                                      <p:to>
                                        <p:strVal val="visible"/>
                                      </p:to>
                                    </p:set>
                                    <p:animEffect transition="in" filter="wipe(left)">
                                      <p:cBhvr>
                                        <p:cTn id="22" dur="500"/>
                                        <p:tgtEl>
                                          <p:spTgt spid="880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76" name="Rectangle 12">
            <a:hlinkClick r:id="rId1" action="ppaction://hlinksldjump"/>
          </p:cNvPr>
          <p:cNvSpPr>
            <a:spLocks noChangeArrowheads="1"/>
          </p:cNvSpPr>
          <p:nvPr/>
        </p:nvSpPr>
        <p:spPr bwMode="auto">
          <a:xfrm>
            <a:off x="9696450" y="6286500"/>
            <a:ext cx="6858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4996" name="Text Box 4"/>
          <p:cNvSpPr txBox="1">
            <a:spLocks noChangeArrowheads="1"/>
          </p:cNvSpPr>
          <p:nvPr/>
        </p:nvSpPr>
        <p:spPr bwMode="auto">
          <a:xfrm>
            <a:off x="1277620" y="205740"/>
            <a:ext cx="8338185" cy="82994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r>
              <a:rPr lang="zh-CN" altLang="en-US" sz="2400" b="1" dirty="0">
                <a:solidFill>
                  <a:srgbClr val="FF0000"/>
                </a:solidFill>
                <a:latin typeface="宋体" panose="02010600030101010101" pitchFamily="2" charset="-122"/>
                <a:ea typeface="宋体" panose="02010600030101010101" pitchFamily="2" charset="-122"/>
                <a:cs typeface="宋体" panose="02010600030101010101" pitchFamily="2" charset="-122"/>
              </a:rPr>
              <a:t>第</a:t>
            </a:r>
            <a:r>
              <a:rPr lang="zh-CN" altLang="en-US" sz="2400" b="1" dirty="0">
                <a:solidFill>
                  <a:srgbClr val="FF0000"/>
                </a:solidFill>
                <a:latin typeface="宋体" panose="02010600030101010101" pitchFamily="2" charset="-122"/>
                <a:ea typeface="宋体" panose="02010600030101010101" pitchFamily="2" charset="-122"/>
                <a:cs typeface="宋体" panose="02010600030101010101" pitchFamily="2" charset="-122"/>
              </a:rPr>
              <a:t>三步：将特征向量正交化，</a:t>
            </a:r>
            <a:r>
              <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rPr>
              <a:t>因为</a:t>
            </a:r>
            <a:r>
              <a:rPr lang="en-US" altLang="zh-CN" sz="2400" b="1" dirty="0">
                <a:solidFill>
                  <a:schemeClr val="tx1"/>
                </a:solidFill>
                <a:latin typeface="宋体" panose="02010600030101010101" pitchFamily="2" charset="-122"/>
                <a:ea typeface="宋体" panose="02010600030101010101" pitchFamily="2" charset="-122"/>
                <a:cs typeface="宋体" panose="02010600030101010101" pitchFamily="2" charset="-122"/>
              </a:rPr>
              <a:t>        </a:t>
            </a:r>
            <a:r>
              <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rPr>
              <a:t>是属于</a:t>
            </a:r>
            <a:r>
              <a:rPr lang="en-US" altLang="zh-CN" sz="2400" b="1" dirty="0">
                <a:solidFill>
                  <a:schemeClr val="tx1"/>
                </a:solidFill>
                <a:latin typeface="宋体" panose="02010600030101010101" pitchFamily="2" charset="-122"/>
                <a:ea typeface="宋体" panose="02010600030101010101" pitchFamily="2" charset="-122"/>
                <a:cs typeface="宋体" panose="02010600030101010101" pitchFamily="2" charset="-122"/>
              </a:rPr>
              <a:t>A</a:t>
            </a:r>
            <a:r>
              <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rPr>
              <a:t>的</a:t>
            </a:r>
            <a:r>
              <a:rPr lang="en-US" altLang="zh-CN" sz="2400" b="1" dirty="0">
                <a:solidFill>
                  <a:srgbClr val="FF0000"/>
                </a:solidFill>
                <a:latin typeface="宋体" panose="02010600030101010101" pitchFamily="2" charset="-122"/>
                <a:ea typeface="宋体" panose="02010600030101010101" pitchFamily="2" charset="-122"/>
                <a:cs typeface="宋体" panose="02010600030101010101" pitchFamily="2" charset="-122"/>
              </a:rPr>
              <a:t>3</a:t>
            </a:r>
            <a:r>
              <a:rPr lang="zh-CN" altLang="en-US" sz="2400" b="1" dirty="0">
                <a:solidFill>
                  <a:srgbClr val="FF0000"/>
                </a:solidFill>
                <a:latin typeface="宋体" panose="02010600030101010101" pitchFamily="2" charset="-122"/>
                <a:ea typeface="宋体" panose="02010600030101010101" pitchFamily="2" charset="-122"/>
                <a:cs typeface="宋体" panose="02010600030101010101" pitchFamily="2" charset="-122"/>
              </a:rPr>
              <a:t>个不同特征值的特征向量</a:t>
            </a:r>
            <a:r>
              <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rPr>
              <a:t>，故它们一定两两正交</a:t>
            </a:r>
            <a:endPar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2" name="对象 1"/>
          <p:cNvGraphicFramePr/>
          <p:nvPr/>
        </p:nvGraphicFramePr>
        <p:xfrm>
          <a:off x="6045200" y="205740"/>
          <a:ext cx="1052830" cy="340995"/>
        </p:xfrm>
        <a:graphic>
          <a:graphicData uri="http://schemas.openxmlformats.org/presentationml/2006/ole">
            <mc:AlternateContent xmlns:mc="http://schemas.openxmlformats.org/markup-compatibility/2006">
              <mc:Choice xmlns:v="urn:schemas-microsoft-com:vml" Requires="v">
                <p:oleObj spid="_x0000_s3" name="" r:id="rId2" imgW="1141730" imgH="370840" progId="Equation.KSEE3">
                  <p:embed/>
                </p:oleObj>
              </mc:Choice>
              <mc:Fallback>
                <p:oleObj name="" r:id="rId2" imgW="1141730" imgH="370840" progId="Equation.KSEE3">
                  <p:embed/>
                  <p:pic>
                    <p:nvPicPr>
                      <p:cNvPr id="0" name="图片 2"/>
                      <p:cNvPicPr/>
                      <p:nvPr/>
                    </p:nvPicPr>
                    <p:blipFill>
                      <a:blip r:embed="rId3"/>
                      <a:stretch>
                        <a:fillRect/>
                      </a:stretch>
                    </p:blipFill>
                    <p:spPr>
                      <a:xfrm>
                        <a:off x="6045200" y="205740"/>
                        <a:ext cx="1052830" cy="340995"/>
                      </a:xfrm>
                      <a:prstGeom prst="rect">
                        <a:avLst/>
                      </a:prstGeom>
                    </p:spPr>
                  </p:pic>
                </p:oleObj>
              </mc:Fallback>
            </mc:AlternateContent>
          </a:graphicData>
        </a:graphic>
      </p:graphicFrame>
      <p:graphicFrame>
        <p:nvGraphicFramePr>
          <p:cNvPr id="89091" name="Object 3"/>
          <p:cNvGraphicFramePr>
            <a:graphicFrameLocks noChangeAspect="1"/>
          </p:cNvGraphicFramePr>
          <p:nvPr/>
        </p:nvGraphicFramePr>
        <p:xfrm>
          <a:off x="3485515" y="1614170"/>
          <a:ext cx="3514725" cy="891540"/>
        </p:xfrm>
        <a:graphic>
          <a:graphicData uri="http://schemas.openxmlformats.org/presentationml/2006/ole">
            <mc:AlternateContent xmlns:mc="http://schemas.openxmlformats.org/markup-compatibility/2006">
              <mc:Choice xmlns:v="urn:schemas-microsoft-com:vml" Requires="v">
                <p:oleObj spid="_x0000_s36987" name="Equation" r:id="rId4" imgW="2705100" imgH="685800" progId="Equation.3">
                  <p:embed/>
                </p:oleObj>
              </mc:Choice>
              <mc:Fallback>
                <p:oleObj name="Equation" r:id="rId4" imgW="2705100" imgH="685800" progId="Equation.3">
                  <p:embed/>
                  <p:pic>
                    <p:nvPicPr>
                      <p:cNvPr id="0" name="Object 3"/>
                      <p:cNvPicPr>
                        <a:picLocks noChangeAspect="1" noChangeArrowheads="1"/>
                      </p:cNvPicPr>
                      <p:nvPr/>
                    </p:nvPicPr>
                    <p:blipFill>
                      <a:blip r:embed="rId5"/>
                      <a:srcRect/>
                      <a:stretch>
                        <a:fillRect/>
                      </a:stretch>
                    </p:blipFill>
                    <p:spPr bwMode="auto">
                      <a:xfrm>
                        <a:off x="3485515" y="1614170"/>
                        <a:ext cx="3514725" cy="8915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092" name="Object 4"/>
          <p:cNvGraphicFramePr>
            <a:graphicFrameLocks noChangeAspect="1"/>
          </p:cNvGraphicFramePr>
          <p:nvPr/>
        </p:nvGraphicFramePr>
        <p:xfrm>
          <a:off x="2824480" y="2547620"/>
          <a:ext cx="5523230" cy="1459865"/>
        </p:xfrm>
        <a:graphic>
          <a:graphicData uri="http://schemas.openxmlformats.org/presentationml/2006/ole">
            <mc:AlternateContent xmlns:mc="http://schemas.openxmlformats.org/markup-compatibility/2006">
              <mc:Choice xmlns:v="urn:schemas-microsoft-com:vml" Requires="v">
                <p:oleObj spid="_x0000_s36988" name="Equation" r:id="rId6" imgW="4229100" imgH="1117600" progId="Equation.3">
                  <p:embed/>
                </p:oleObj>
              </mc:Choice>
              <mc:Fallback>
                <p:oleObj name="Equation" r:id="rId6" imgW="4229100" imgH="1117600" progId="Equation.3">
                  <p:embed/>
                  <p:pic>
                    <p:nvPicPr>
                      <p:cNvPr id="0" name="Object 4"/>
                      <p:cNvPicPr>
                        <a:picLocks noChangeAspect="1" noChangeArrowheads="1"/>
                      </p:cNvPicPr>
                      <p:nvPr/>
                    </p:nvPicPr>
                    <p:blipFill>
                      <a:blip r:embed="rId7"/>
                      <a:srcRect/>
                      <a:stretch>
                        <a:fillRect/>
                      </a:stretch>
                    </p:blipFill>
                    <p:spPr bwMode="auto">
                      <a:xfrm>
                        <a:off x="2824480" y="2547620"/>
                        <a:ext cx="5523230" cy="14598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100" name="Rectangle 12">
            <a:hlinkClick r:id="rId1" action="ppaction://hlinksldjump"/>
          </p:cNvPr>
          <p:cNvSpPr>
            <a:spLocks noChangeArrowheads="1"/>
          </p:cNvSpPr>
          <p:nvPr/>
        </p:nvSpPr>
        <p:spPr bwMode="auto">
          <a:xfrm>
            <a:off x="8179435" y="7112000"/>
            <a:ext cx="6858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sp>
        <p:nvSpPr>
          <p:cNvPr id="4" name="Text Box 4"/>
          <p:cNvSpPr txBox="1">
            <a:spLocks noChangeArrowheads="1"/>
          </p:cNvSpPr>
          <p:nvPr/>
        </p:nvSpPr>
        <p:spPr bwMode="auto">
          <a:xfrm>
            <a:off x="1277620" y="1219835"/>
            <a:ext cx="8338185"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p>
            <a:r>
              <a:rPr lang="zh-CN" altLang="en-US" sz="2400" b="1" dirty="0">
                <a:solidFill>
                  <a:srgbClr val="FF0000"/>
                </a:solidFill>
                <a:latin typeface="宋体" panose="02010600030101010101" pitchFamily="2" charset="-122"/>
                <a:ea typeface="宋体" panose="02010600030101010101" pitchFamily="2" charset="-122"/>
                <a:cs typeface="宋体" panose="02010600030101010101" pitchFamily="2" charset="-122"/>
              </a:rPr>
              <a:t>第四步：将特征向量</a:t>
            </a:r>
            <a:r>
              <a:rPr lang="zh-CN" altLang="en-US" sz="2400" b="1" dirty="0">
                <a:solidFill>
                  <a:srgbClr val="FF0000"/>
                </a:solidFill>
                <a:latin typeface="宋体" panose="02010600030101010101" pitchFamily="2" charset="-122"/>
                <a:ea typeface="宋体" panose="02010600030101010101" pitchFamily="2" charset="-122"/>
                <a:cs typeface="宋体" panose="02010600030101010101" pitchFamily="2" charset="-122"/>
              </a:rPr>
              <a:t>单位化</a:t>
            </a:r>
            <a:endParaRPr lang="zh-CN" altLang="en-US" sz="2400" b="1" dirty="0">
              <a:solidFill>
                <a:schemeClr val="tx1"/>
              </a:solidFill>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90114" name="Object 2"/>
          <p:cNvGraphicFramePr>
            <a:graphicFrameLocks noChangeAspect="1"/>
          </p:cNvGraphicFramePr>
          <p:nvPr/>
        </p:nvGraphicFramePr>
        <p:xfrm>
          <a:off x="3188970" y="4050030"/>
          <a:ext cx="4794250" cy="1330960"/>
        </p:xfrm>
        <a:graphic>
          <a:graphicData uri="http://schemas.openxmlformats.org/presentationml/2006/ole">
            <mc:AlternateContent xmlns:mc="http://schemas.openxmlformats.org/markup-compatibility/2006">
              <mc:Choice xmlns:v="urn:schemas-microsoft-com:vml" Requires="v">
                <p:oleObj spid="_x0000_s37970" name="Equation" r:id="rId8" imgW="4025900" imgH="1117600" progId="Equation.3">
                  <p:embed/>
                </p:oleObj>
              </mc:Choice>
              <mc:Fallback>
                <p:oleObj name="Equation" r:id="rId8" imgW="4025900" imgH="1117600" progId="Equation.3">
                  <p:embed/>
                  <p:pic>
                    <p:nvPicPr>
                      <p:cNvPr id="0" name="Object 2"/>
                      <p:cNvPicPr>
                        <a:picLocks noChangeAspect="1" noChangeArrowheads="1"/>
                      </p:cNvPicPr>
                      <p:nvPr/>
                    </p:nvPicPr>
                    <p:blipFill>
                      <a:blip r:embed="rId9"/>
                      <a:srcRect/>
                      <a:stretch>
                        <a:fillRect/>
                      </a:stretch>
                    </p:blipFill>
                    <p:spPr bwMode="auto">
                      <a:xfrm>
                        <a:off x="3188970" y="4050030"/>
                        <a:ext cx="4794250" cy="13309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15" name="Object 3"/>
          <p:cNvGraphicFramePr>
            <a:graphicFrameLocks noChangeAspect="1"/>
          </p:cNvGraphicFramePr>
          <p:nvPr/>
        </p:nvGraphicFramePr>
        <p:xfrm>
          <a:off x="4003675" y="5519420"/>
          <a:ext cx="3328035" cy="1290320"/>
        </p:xfrm>
        <a:graphic>
          <a:graphicData uri="http://schemas.openxmlformats.org/presentationml/2006/ole">
            <mc:AlternateContent xmlns:mc="http://schemas.openxmlformats.org/markup-compatibility/2006">
              <mc:Choice xmlns:v="urn:schemas-microsoft-com:vml" Requires="v">
                <p:oleObj spid="_x0000_s37971" name="Equation" r:id="rId10" imgW="2882900" imgH="1117600" progId="Equation.3">
                  <p:embed/>
                </p:oleObj>
              </mc:Choice>
              <mc:Fallback>
                <p:oleObj name="Equation" r:id="rId10" imgW="2882900" imgH="1117600" progId="Equation.3">
                  <p:embed/>
                  <p:pic>
                    <p:nvPicPr>
                      <p:cNvPr id="0" name="Object 3"/>
                      <p:cNvPicPr>
                        <a:picLocks noChangeAspect="1" noChangeArrowheads="1"/>
                      </p:cNvPicPr>
                      <p:nvPr/>
                    </p:nvPicPr>
                    <p:blipFill>
                      <a:blip r:embed="rId11"/>
                      <a:srcRect/>
                      <a:stretch>
                        <a:fillRect/>
                      </a:stretch>
                    </p:blipFill>
                    <p:spPr bwMode="auto">
                      <a:xfrm>
                        <a:off x="4003675" y="5519420"/>
                        <a:ext cx="3328035" cy="12903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2" name="图片 31"/>
          <p:cNvPicPr>
            <a:picLocks noChangeAspect="1"/>
          </p:cNvPicPr>
          <p:nvPr/>
        </p:nvPicPr>
        <p:blipFill>
          <a:blip r:embed="rId12" cstate="hqprint"/>
          <a:stretch>
            <a:fillRect/>
          </a:stretch>
        </p:blipFill>
        <p:spPr>
          <a:xfrm>
            <a:off x="10082670" y="362586"/>
            <a:ext cx="1586897" cy="44080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4996"/>
                                        </p:tgtEl>
                                        <p:attrNameLst>
                                          <p:attrName>style.visibility</p:attrName>
                                        </p:attrNameLst>
                                      </p:cBhvr>
                                      <p:to>
                                        <p:strVal val="visible"/>
                                      </p:to>
                                    </p:set>
                                    <p:animEffect transition="in" filter="wipe(left)">
                                      <p:cBhvr>
                                        <p:cTn id="7" dur="500"/>
                                        <p:tgtEl>
                                          <p:spTgt spid="8499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9091"/>
                                        </p:tgtEl>
                                        <p:attrNameLst>
                                          <p:attrName>style.visibility</p:attrName>
                                        </p:attrNameLst>
                                      </p:cBhvr>
                                      <p:to>
                                        <p:strVal val="visible"/>
                                      </p:to>
                                    </p:set>
                                    <p:animEffect transition="in" filter="wipe(left)">
                                      <p:cBhvr>
                                        <p:cTn id="12" dur="500"/>
                                        <p:tgtEl>
                                          <p:spTgt spid="8909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9092"/>
                                        </p:tgtEl>
                                        <p:attrNameLst>
                                          <p:attrName>style.visibility</p:attrName>
                                        </p:attrNameLst>
                                      </p:cBhvr>
                                      <p:to>
                                        <p:strVal val="visible"/>
                                      </p:to>
                                    </p:set>
                                    <p:animEffect transition="in" filter="wipe(left)">
                                      <p:cBhvr>
                                        <p:cTn id="17" dur="500"/>
                                        <p:tgtEl>
                                          <p:spTgt spid="8909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4"/>
                                        </p:tgtEl>
                                        <p:attrNameLst>
                                          <p:attrName>style.visibility</p:attrName>
                                        </p:attrNameLst>
                                      </p:cBhvr>
                                      <p:to>
                                        <p:strVal val="visible"/>
                                      </p:to>
                                    </p:set>
                                    <p:animEffect transition="in" filter="wipe(left)">
                                      <p:cBhvr>
                                        <p:cTn id="22" dur="500"/>
                                        <p:tgtEl>
                                          <p:spTgt spid="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0115"/>
                                        </p:tgtEl>
                                        <p:attrNameLst>
                                          <p:attrName>style.visibility</p:attrName>
                                        </p:attrNameLst>
                                      </p:cBhvr>
                                      <p:to>
                                        <p:strVal val="visible"/>
                                      </p:to>
                                    </p:set>
                                    <p:animEffect transition="in" filter="wipe(left)">
                                      <p:cBhvr>
                                        <p:cTn id="27" dur="500"/>
                                        <p:tgtEl>
                                          <p:spTgt spid="901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4996" grpId="0" bldLvl="0" animBg="1" autoUpdateAnimBg="0"/>
      <p:bldP spid="4" grpId="0" bldLvl="0" animBg="1" autoUpdateAnimBg="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76" name="Rectangle 12">
            <a:hlinkClick r:id="rId1" action="ppaction://hlinksldjump"/>
          </p:cNvPr>
          <p:cNvSpPr>
            <a:spLocks noChangeArrowheads="1"/>
          </p:cNvSpPr>
          <p:nvPr/>
        </p:nvSpPr>
        <p:spPr bwMode="auto">
          <a:xfrm>
            <a:off x="9696450" y="6286500"/>
            <a:ext cx="6858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89100" name="Rectangle 12">
            <a:hlinkClick r:id="rId1" action="ppaction://hlinksldjump"/>
          </p:cNvPr>
          <p:cNvSpPr>
            <a:spLocks noChangeArrowheads="1"/>
          </p:cNvSpPr>
          <p:nvPr/>
        </p:nvSpPr>
        <p:spPr bwMode="auto">
          <a:xfrm>
            <a:off x="8179435" y="7112000"/>
            <a:ext cx="6858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p>
            <a:endParaRPr lang="zh-CN" altLang="en-US"/>
          </a:p>
        </p:txBody>
      </p:sp>
      <p:pic>
        <p:nvPicPr>
          <p:cNvPr id="32" name="图片 31"/>
          <p:cNvPicPr>
            <a:picLocks noChangeAspect="1"/>
          </p:cNvPicPr>
          <p:nvPr/>
        </p:nvPicPr>
        <p:blipFill>
          <a:blip r:embed="rId2" cstate="hqprint"/>
          <a:stretch>
            <a:fillRect/>
          </a:stretch>
        </p:blipFill>
        <p:spPr>
          <a:xfrm>
            <a:off x="10082670" y="362586"/>
            <a:ext cx="1586897" cy="440804"/>
          </a:xfrm>
          <a:prstGeom prst="rect">
            <a:avLst/>
          </a:prstGeom>
        </p:spPr>
      </p:pic>
      <p:pic>
        <p:nvPicPr>
          <p:cNvPr id="5" name="图片 4"/>
          <p:cNvPicPr>
            <a:picLocks noChangeAspect="1"/>
          </p:cNvPicPr>
          <p:nvPr/>
        </p:nvPicPr>
        <p:blipFill>
          <a:blip r:embed="rId3"/>
          <a:stretch>
            <a:fillRect/>
          </a:stretch>
        </p:blipFill>
        <p:spPr>
          <a:xfrm>
            <a:off x="1654810" y="260350"/>
            <a:ext cx="5520055" cy="2081530"/>
          </a:xfrm>
          <a:prstGeom prst="rect">
            <a:avLst/>
          </a:prstGeom>
        </p:spPr>
      </p:pic>
      <p:sp>
        <p:nvSpPr>
          <p:cNvPr id="6" name="文本框 5"/>
          <p:cNvSpPr txBox="1"/>
          <p:nvPr/>
        </p:nvSpPr>
        <p:spPr>
          <a:xfrm>
            <a:off x="248920" y="207010"/>
            <a:ext cx="4064000" cy="460375"/>
          </a:xfrm>
          <a:prstGeom prst="rect">
            <a:avLst/>
          </a:prstGeom>
          <a:noFill/>
        </p:spPr>
        <p:txBody>
          <a:bodyPr wrap="square" rtlCol="0">
            <a:spAutoFit/>
          </a:bodyPr>
          <a:p>
            <a:r>
              <a:rPr lang="zh-CN" altLang="en-US" sz="2400" b="1">
                <a:solidFill>
                  <a:srgbClr val="FF0000"/>
                </a:solidFill>
                <a:latin typeface="宋体" panose="02010600030101010101" pitchFamily="2" charset="-122"/>
                <a:ea typeface="宋体" panose="02010600030101010101" pitchFamily="2" charset="-122"/>
              </a:rPr>
              <a:t>练习题：</a:t>
            </a:r>
            <a:r>
              <a:rPr lang="zh-CN" altLang="en-US" sz="2000" b="1">
                <a:solidFill>
                  <a:schemeClr val="tx1"/>
                </a:solidFill>
                <a:latin typeface="宋体" panose="02010600030101010101" pitchFamily="2" charset="-122"/>
                <a:ea typeface="宋体" panose="02010600030101010101" pitchFamily="2" charset="-122"/>
              </a:rPr>
              <a:t>（</a:t>
            </a:r>
            <a:r>
              <a:rPr lang="en-US" altLang="zh-CN" sz="2000" b="1">
                <a:solidFill>
                  <a:schemeClr val="tx1"/>
                </a:solidFill>
                <a:latin typeface="宋体" panose="02010600030101010101" pitchFamily="2" charset="-122"/>
                <a:ea typeface="宋体" panose="02010600030101010101" pitchFamily="2" charset="-122"/>
              </a:rPr>
              <a:t>1</a:t>
            </a:r>
            <a:r>
              <a:rPr lang="zh-CN" altLang="en-US" sz="2000" b="1">
                <a:solidFill>
                  <a:schemeClr val="tx1"/>
                </a:solidFill>
                <a:latin typeface="宋体" panose="02010600030101010101" pitchFamily="2" charset="-122"/>
                <a:ea typeface="宋体" panose="02010600030101010101" pitchFamily="2" charset="-122"/>
              </a:rPr>
              <a:t>）</a:t>
            </a:r>
            <a:endParaRPr lang="zh-CN" altLang="en-US" sz="2000" b="1">
              <a:solidFill>
                <a:schemeClr val="tx1"/>
              </a:solidFill>
              <a:latin typeface="宋体" panose="02010600030101010101" pitchFamily="2" charset="-122"/>
              <a:ea typeface="宋体" panose="02010600030101010101" pitchFamily="2" charset="-122"/>
            </a:endParaRPr>
          </a:p>
        </p:txBody>
      </p:sp>
      <p:pic>
        <p:nvPicPr>
          <p:cNvPr id="7" name="图片 6"/>
          <p:cNvPicPr>
            <a:picLocks noChangeAspect="1"/>
          </p:cNvPicPr>
          <p:nvPr/>
        </p:nvPicPr>
        <p:blipFill>
          <a:blip r:embed="rId4"/>
          <a:stretch>
            <a:fillRect/>
          </a:stretch>
        </p:blipFill>
        <p:spPr>
          <a:xfrm>
            <a:off x="1840865" y="2602865"/>
            <a:ext cx="5891530" cy="1652905"/>
          </a:xfrm>
          <a:prstGeom prst="rect">
            <a:avLst/>
          </a:prstGeom>
        </p:spPr>
      </p:pic>
      <p:sp>
        <p:nvSpPr>
          <p:cNvPr id="8" name="文本框 7"/>
          <p:cNvSpPr txBox="1"/>
          <p:nvPr/>
        </p:nvSpPr>
        <p:spPr>
          <a:xfrm>
            <a:off x="1544320" y="3060700"/>
            <a:ext cx="4064000" cy="368300"/>
          </a:xfrm>
          <a:prstGeom prst="rect">
            <a:avLst/>
          </a:prstGeom>
          <a:noFill/>
        </p:spPr>
        <p:txBody>
          <a:bodyPr wrap="square" rtlCol="0">
            <a:spAutoFit/>
          </a:bodyPr>
          <a:p>
            <a:r>
              <a:rPr lang="zh-CN" altLang="en-US" b="1">
                <a:latin typeface="宋体" panose="02010600030101010101" pitchFamily="2" charset="-122"/>
                <a:ea typeface="宋体" panose="02010600030101010101" pitchFamily="2" charset="-122"/>
                <a:sym typeface="+mn-ea"/>
              </a:rPr>
              <a:t>（</a:t>
            </a:r>
            <a:r>
              <a:rPr lang="en-US" altLang="zh-CN" b="1">
                <a:latin typeface="宋体" panose="02010600030101010101" pitchFamily="2" charset="-122"/>
                <a:ea typeface="宋体" panose="02010600030101010101" pitchFamily="2" charset="-122"/>
                <a:sym typeface="+mn-ea"/>
              </a:rPr>
              <a:t>2</a:t>
            </a:r>
            <a:r>
              <a:rPr lang="zh-CN" altLang="en-US" b="1">
                <a:latin typeface="宋体" panose="02010600030101010101" pitchFamily="2" charset="-122"/>
                <a:ea typeface="宋体" panose="02010600030101010101" pitchFamily="2" charset="-122"/>
                <a:sym typeface="+mn-ea"/>
              </a:rPr>
              <a:t>）</a:t>
            </a:r>
            <a:endParaRPr lang="zh-CN" altLang="en-US"/>
          </a:p>
        </p:txBody>
      </p:sp>
      <p:pic>
        <p:nvPicPr>
          <p:cNvPr id="9" name="图片 8"/>
          <p:cNvPicPr>
            <a:picLocks noChangeAspect="1"/>
          </p:cNvPicPr>
          <p:nvPr/>
        </p:nvPicPr>
        <p:blipFill>
          <a:blip r:embed="rId5"/>
          <a:stretch>
            <a:fillRect/>
          </a:stretch>
        </p:blipFill>
        <p:spPr>
          <a:xfrm>
            <a:off x="1915795" y="4516755"/>
            <a:ext cx="6153150" cy="2038350"/>
          </a:xfrm>
          <a:prstGeom prst="rect">
            <a:avLst/>
          </a:prstGeom>
        </p:spPr>
      </p:pic>
      <p:sp>
        <p:nvSpPr>
          <p:cNvPr id="10" name="文本框 9"/>
          <p:cNvSpPr txBox="1"/>
          <p:nvPr/>
        </p:nvSpPr>
        <p:spPr>
          <a:xfrm>
            <a:off x="1544320" y="4594225"/>
            <a:ext cx="4064000" cy="368300"/>
          </a:xfrm>
          <a:prstGeom prst="rect">
            <a:avLst/>
          </a:prstGeom>
          <a:noFill/>
        </p:spPr>
        <p:txBody>
          <a:bodyPr wrap="square" rtlCol="0">
            <a:spAutoFit/>
          </a:bodyPr>
          <a:p>
            <a:r>
              <a:rPr lang="zh-CN" altLang="en-US" b="1">
                <a:latin typeface="宋体" panose="02010600030101010101" pitchFamily="2" charset="-122"/>
                <a:ea typeface="宋体" panose="02010600030101010101" pitchFamily="2" charset="-122"/>
                <a:sym typeface="+mn-ea"/>
              </a:rPr>
              <a:t>（</a:t>
            </a:r>
            <a:r>
              <a:rPr lang="en-US" altLang="zh-CN" b="1">
                <a:latin typeface="宋体" panose="02010600030101010101" pitchFamily="2" charset="-122"/>
                <a:ea typeface="宋体" panose="02010600030101010101" pitchFamily="2" charset="-122"/>
                <a:sym typeface="+mn-ea"/>
              </a:rPr>
              <a:t>3</a:t>
            </a:r>
            <a:r>
              <a:rPr lang="zh-CN" altLang="en-US" b="1">
                <a:latin typeface="宋体" panose="02010600030101010101" pitchFamily="2" charset="-122"/>
                <a:ea typeface="宋体" panose="02010600030101010101" pitchFamily="2" charset="-122"/>
                <a:sym typeface="+mn-ea"/>
              </a:rPr>
              <a:t>）</a:t>
            </a:r>
            <a:endParaRPr lang="zh-CN" altLang="en-US"/>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cstate="hqprint"/>
          <a:srcRect/>
          <a:stretch>
            <a:fillRect/>
          </a:stretch>
        </p:blipFill>
        <p:spPr>
          <a:xfrm>
            <a:off x="0" y="0"/>
            <a:ext cx="12192000" cy="6858000"/>
          </a:xfrm>
          <a:prstGeom prst="rect">
            <a:avLst/>
          </a:prstGeom>
        </p:spPr>
      </p:pic>
      <p:sp>
        <p:nvSpPr>
          <p:cNvPr id="7" name="矩形 6"/>
          <p:cNvSpPr/>
          <p:nvPr/>
        </p:nvSpPr>
        <p:spPr>
          <a:xfrm>
            <a:off x="0" y="0"/>
            <a:ext cx="12192000" cy="6858000"/>
          </a:xfrm>
          <a:prstGeom prst="rect">
            <a:avLst/>
          </a:prstGeom>
          <a:solidFill>
            <a:schemeClr val="accent1">
              <a:lumMod val="75000"/>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文本框 11"/>
          <p:cNvSpPr txBox="1"/>
          <p:nvPr/>
        </p:nvSpPr>
        <p:spPr>
          <a:xfrm>
            <a:off x="2726055" y="3146425"/>
            <a:ext cx="6694170" cy="906780"/>
          </a:xfrm>
          <a:prstGeom prst="rect">
            <a:avLst/>
          </a:prstGeom>
          <a:noFill/>
        </p:spPr>
        <p:txBody>
          <a:bodyPr wrap="square" rtlCol="0">
            <a:spAutoFit/>
          </a:bodyPr>
          <a:lstStyle/>
          <a:p>
            <a:r>
              <a:rPr lang="zh-CN" altLang="en-US" sz="5300" spc="200" dirty="0">
                <a:solidFill>
                  <a:schemeClr val="bg1"/>
                </a:solidFill>
                <a:latin typeface="方正兰亭特黑简体" panose="02000000000000000000" pitchFamily="2" charset="-122"/>
                <a:ea typeface="方正兰亭特黑简体" panose="02000000000000000000" pitchFamily="2" charset="-122"/>
              </a:rPr>
              <a:t>二次型的标准形</a:t>
            </a:r>
            <a:r>
              <a:rPr lang="zh-CN" altLang="en-US" sz="5300" spc="200" dirty="0">
                <a:solidFill>
                  <a:schemeClr val="bg1"/>
                </a:solidFill>
                <a:latin typeface="方正兰亭特黑简体" panose="02000000000000000000" pitchFamily="2" charset="-122"/>
                <a:ea typeface="方正兰亭特黑简体" panose="02000000000000000000" pitchFamily="2" charset="-122"/>
              </a:rPr>
              <a:t>变换</a:t>
            </a:r>
            <a:endParaRPr lang="zh-CN" altLang="en-US" sz="5300" spc="200" dirty="0">
              <a:solidFill>
                <a:schemeClr val="bg1"/>
              </a:solidFill>
              <a:latin typeface="方正兰亭特黑简体" panose="02000000000000000000" pitchFamily="2" charset="-122"/>
              <a:ea typeface="方正兰亭特黑简体" panose="02000000000000000000" pitchFamily="2" charset="-122"/>
            </a:endParaRPr>
          </a:p>
        </p:txBody>
      </p:sp>
      <p:sp>
        <p:nvSpPr>
          <p:cNvPr id="15" name="椭圆 14"/>
          <p:cNvSpPr/>
          <p:nvPr/>
        </p:nvSpPr>
        <p:spPr>
          <a:xfrm>
            <a:off x="5410200" y="1562100"/>
            <a:ext cx="1325880" cy="1325880"/>
          </a:xfrm>
          <a:prstGeom prst="ellipse">
            <a:avLst/>
          </a:prstGeom>
          <a:no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4000" dirty="0">
                <a:latin typeface="方正兰亭特黑简体" panose="02000000000000000000" pitchFamily="2" charset="-122"/>
                <a:ea typeface="方正兰亭特黑简体" panose="02000000000000000000" pitchFamily="2" charset="-122"/>
              </a:rPr>
              <a:t>06</a:t>
            </a:r>
            <a:endParaRPr lang="zh-CN" altLang="en-US" sz="4000" dirty="0">
              <a:latin typeface="方正兰亭特黑简体" panose="02000000000000000000" pitchFamily="2" charset="-122"/>
              <a:ea typeface="方正兰亭特黑简体" panose="02000000000000000000" pitchFamily="2" charset="-122"/>
            </a:endParaRPr>
          </a:p>
        </p:txBody>
      </p:sp>
      <p:pic>
        <p:nvPicPr>
          <p:cNvPr id="10" name="图片 9"/>
          <p:cNvPicPr>
            <a:picLocks noChangeAspect="1"/>
          </p:cNvPicPr>
          <p:nvPr/>
        </p:nvPicPr>
        <p:blipFill>
          <a:blip r:embed="rId2" cstate="hqprint">
            <a:duotone>
              <a:schemeClr val="bg2">
                <a:shade val="45000"/>
                <a:satMod val="135000"/>
              </a:schemeClr>
              <a:prstClr val="white"/>
            </a:duotone>
            <a:extLst>
              <a:ext uri="{BEBA8EAE-BF5A-486C-A8C5-ECC9F3942E4B}">
                <a14:imgProps xmlns:a14="http://schemas.microsoft.com/office/drawing/2010/main">
                  <a14:imgLayer r:embed="rId3">
                    <a14:imgEffect>
                      <a14:brightnessContrast bright="100000" contrast="100000"/>
                    </a14:imgEffect>
                    <a14:imgEffect>
                      <a14:colorTemperature colorTemp="11500"/>
                    </a14:imgEffect>
                  </a14:imgLayer>
                </a14:imgProps>
              </a:ext>
            </a:extLst>
          </a:blip>
          <a:stretch>
            <a:fillRect/>
          </a:stretch>
        </p:blipFill>
        <p:spPr>
          <a:xfrm>
            <a:off x="437285" y="5856092"/>
            <a:ext cx="2196582" cy="610161"/>
          </a:xfrm>
          <a:prstGeom prst="rect">
            <a:avLst/>
          </a:prstGeom>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图片 31"/>
          <p:cNvPicPr>
            <a:picLocks noChangeAspect="1"/>
          </p:cNvPicPr>
          <p:nvPr/>
        </p:nvPicPr>
        <p:blipFill>
          <a:blip r:embed="rId1" cstate="hqprint"/>
          <a:stretch>
            <a:fillRect/>
          </a:stretch>
        </p:blipFill>
        <p:spPr>
          <a:xfrm>
            <a:off x="10082670" y="362586"/>
            <a:ext cx="1586897" cy="440804"/>
          </a:xfrm>
          <a:prstGeom prst="rect">
            <a:avLst/>
          </a:prstGeom>
        </p:spPr>
      </p:pic>
      <p:grpSp>
        <p:nvGrpSpPr>
          <p:cNvPr id="34834" name="Group 1042"/>
          <p:cNvGrpSpPr/>
          <p:nvPr/>
        </p:nvGrpSpPr>
        <p:grpSpPr bwMode="auto">
          <a:xfrm>
            <a:off x="627301" y="1121558"/>
            <a:ext cx="7292975" cy="1322388"/>
            <a:chOff x="380" y="477"/>
            <a:chExt cx="4594" cy="833"/>
          </a:xfrm>
        </p:grpSpPr>
        <p:sp>
          <p:nvSpPr>
            <p:cNvPr id="34818" name="Rectangle 1026"/>
            <p:cNvSpPr>
              <a:spLocks noChangeArrowheads="1"/>
            </p:cNvSpPr>
            <p:nvPr/>
          </p:nvSpPr>
          <p:spPr bwMode="auto">
            <a:xfrm>
              <a:off x="380" y="490"/>
              <a:ext cx="2035"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lang="zh-CN" altLang="en-US" sz="2400" dirty="0">
                  <a:latin typeface="宋体" panose="02010600030101010101" pitchFamily="2" charset="-122"/>
                  <a:ea typeface="宋体" panose="02010600030101010101" pitchFamily="2" charset="-122"/>
                </a:rPr>
                <a:t>只含有平方项的二次型</a:t>
              </a:r>
              <a:endParaRPr lang="zh-CN" altLang="en-US" sz="2400" dirty="0">
                <a:latin typeface="宋体" panose="02010600030101010101" pitchFamily="2" charset="-122"/>
                <a:ea typeface="宋体" panose="02010600030101010101" pitchFamily="2" charset="-122"/>
              </a:endParaRPr>
            </a:p>
          </p:txBody>
        </p:sp>
        <p:graphicFrame>
          <p:nvGraphicFramePr>
            <p:cNvPr id="34819" name="Object 1027"/>
            <p:cNvGraphicFramePr>
              <a:graphicFrameLocks noChangeAspect="1"/>
            </p:cNvGraphicFramePr>
            <p:nvPr/>
          </p:nvGraphicFramePr>
          <p:xfrm>
            <a:off x="2358" y="477"/>
            <a:ext cx="2616" cy="303"/>
          </p:xfrm>
          <a:graphic>
            <a:graphicData uri="http://schemas.openxmlformats.org/presentationml/2006/ole">
              <mc:AlternateContent xmlns:mc="http://schemas.openxmlformats.org/markup-compatibility/2006">
                <mc:Choice xmlns:v="urn:schemas-microsoft-com:vml" Requires="v">
                  <p:oleObj spid="_x0000_s34863" name="Equation" r:id="rId2" imgW="4152900" imgH="482600" progId="Equation.3">
                    <p:embed/>
                  </p:oleObj>
                </mc:Choice>
                <mc:Fallback>
                  <p:oleObj name="Equation" r:id="rId2" imgW="4152900" imgH="482600" progId="Equation.3">
                    <p:embed/>
                    <p:pic>
                      <p:nvPicPr>
                        <p:cNvPr id="0" name="Object 102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8" y="477"/>
                          <a:ext cx="2616" cy="30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4820" name="Rectangle 1028"/>
            <p:cNvSpPr>
              <a:spLocks noChangeArrowheads="1"/>
            </p:cNvSpPr>
            <p:nvPr/>
          </p:nvSpPr>
          <p:spPr bwMode="auto">
            <a:xfrm>
              <a:off x="538" y="1078"/>
              <a:ext cx="259"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lang="zh-CN" altLang="en-US" dirty="0">
                  <a:latin typeface="黑体" panose="02010609060101010101" charset="-122"/>
                  <a:ea typeface="黑体" panose="02010609060101010101" charset="-122"/>
                </a:rPr>
                <a:t>．</a:t>
              </a:r>
              <a:endParaRPr lang="zh-CN" altLang="en-US" u="sng" dirty="0">
                <a:latin typeface="黑体" panose="02010609060101010101" charset="-122"/>
                <a:ea typeface="黑体" panose="02010609060101010101" charset="-122"/>
              </a:endParaRPr>
            </a:p>
          </p:txBody>
        </p:sp>
      </p:grpSp>
      <p:sp>
        <p:nvSpPr>
          <p:cNvPr id="12" name="矩形 11"/>
          <p:cNvSpPr/>
          <p:nvPr/>
        </p:nvSpPr>
        <p:spPr>
          <a:xfrm>
            <a:off x="720145" y="1743705"/>
            <a:ext cx="8064500" cy="1714500"/>
          </a:xfrm>
          <a:prstGeom prst="rect">
            <a:avLst/>
          </a:prstGeom>
        </p:spPr>
        <p:txBody>
          <a:bodyPr>
            <a:spAutoFit/>
          </a:bodyPr>
          <a:p>
            <a:pPr>
              <a:lnSpc>
                <a:spcPct val="110000"/>
              </a:lnSpc>
              <a:buClr>
                <a:srgbClr val="0000FF"/>
              </a:buClr>
              <a:buSzPct val="75000"/>
              <a:buFont typeface="Wingdings" panose="05000000000000000000" pitchFamily="2" charset="2"/>
              <a:buNone/>
              <a:defRPr/>
            </a:pPr>
            <a:r>
              <a:rPr lang="zh-CN" altLang="en-US" sz="2400" dirty="0">
                <a:solidFill>
                  <a:srgbClr val="000000"/>
                </a:solidFill>
                <a:latin typeface="宋体" panose="02010600030101010101" pitchFamily="2" charset="-122"/>
                <a:ea typeface="宋体" panose="02010600030101010101" pitchFamily="2" charset="-122"/>
                <a:sym typeface="Times New Roman" panose="02020603050405020304" pitchFamily="18" charset="0"/>
              </a:rPr>
              <a:t>如果标准形的</a:t>
            </a:r>
            <a:r>
              <a:rPr lang="zh-CN" altLang="en-US" sz="2400" b="1" dirty="0">
                <a:solidFill>
                  <a:srgbClr val="000000"/>
                </a:solidFill>
                <a:latin typeface="宋体" panose="02010600030101010101" pitchFamily="2" charset="-122"/>
                <a:ea typeface="宋体" panose="02010600030101010101" pitchFamily="2" charset="-122"/>
                <a:sym typeface="Times New Roman" panose="02020603050405020304" pitchFamily="18" charset="0"/>
              </a:rPr>
              <a:t>系数</a:t>
            </a:r>
            <a:r>
              <a:rPr lang="en-US" altLang="zh-CN" sz="2400" b="1" i="1" dirty="0">
                <a:solidFill>
                  <a:srgbClr val="000000"/>
                </a:solidFill>
                <a:latin typeface="宋体" panose="02010600030101010101" pitchFamily="2" charset="-122"/>
                <a:ea typeface="宋体" panose="02010600030101010101" pitchFamily="2" charset="-122"/>
                <a:sym typeface="Times New Roman" panose="02020603050405020304" pitchFamily="18" charset="0"/>
              </a:rPr>
              <a:t>k</a:t>
            </a:r>
            <a:r>
              <a:rPr lang="en-US" altLang="zh-CN" sz="2400" b="1" baseline="-25000" dirty="0">
                <a:solidFill>
                  <a:srgbClr val="000000"/>
                </a:solidFill>
                <a:latin typeface="宋体" panose="02010600030101010101" pitchFamily="2" charset="-122"/>
                <a:ea typeface="宋体" panose="02010600030101010101" pitchFamily="2" charset="-122"/>
                <a:sym typeface="Times New Roman" panose="02020603050405020304" pitchFamily="18" charset="0"/>
              </a:rPr>
              <a:t>1</a:t>
            </a:r>
            <a:r>
              <a:rPr lang="en-US" altLang="zh-CN" sz="2400" b="1" dirty="0">
                <a:solidFill>
                  <a:srgbClr val="000000"/>
                </a:solidFill>
                <a:latin typeface="宋体" panose="02010600030101010101" pitchFamily="2" charset="-122"/>
                <a:ea typeface="宋体" panose="02010600030101010101" pitchFamily="2" charset="-122"/>
                <a:sym typeface="Times New Roman" panose="02020603050405020304" pitchFamily="18" charset="0"/>
              </a:rPr>
              <a:t>,</a:t>
            </a:r>
            <a:r>
              <a:rPr lang="en-US" altLang="zh-CN" sz="2400" b="1" i="1" dirty="0">
                <a:solidFill>
                  <a:srgbClr val="000000"/>
                </a:solidFill>
                <a:latin typeface="宋体" panose="02010600030101010101" pitchFamily="2" charset="-122"/>
                <a:ea typeface="宋体" panose="02010600030101010101" pitchFamily="2" charset="-122"/>
                <a:sym typeface="Times New Roman" panose="02020603050405020304" pitchFamily="18" charset="0"/>
              </a:rPr>
              <a:t>k</a:t>
            </a:r>
            <a:r>
              <a:rPr lang="en-US" altLang="zh-CN" sz="2400" b="1" baseline="-25000" dirty="0">
                <a:solidFill>
                  <a:srgbClr val="000000"/>
                </a:solidFill>
                <a:latin typeface="宋体" panose="02010600030101010101" pitchFamily="2" charset="-122"/>
                <a:ea typeface="宋体" panose="02010600030101010101" pitchFamily="2" charset="-122"/>
                <a:sym typeface="Times New Roman" panose="02020603050405020304" pitchFamily="18" charset="0"/>
              </a:rPr>
              <a:t>2</a:t>
            </a:r>
            <a:r>
              <a:rPr lang="en-US" altLang="zh-CN" sz="2400" b="1" dirty="0">
                <a:solidFill>
                  <a:srgbClr val="000000"/>
                </a:solidFill>
                <a:latin typeface="宋体" panose="02010600030101010101" pitchFamily="2" charset="-122"/>
                <a:ea typeface="宋体" panose="02010600030101010101" pitchFamily="2" charset="-122"/>
                <a:sym typeface="Times New Roman" panose="02020603050405020304" pitchFamily="18" charset="0"/>
              </a:rPr>
              <a:t>,…,</a:t>
            </a:r>
            <a:r>
              <a:rPr lang="en-US" altLang="zh-CN" sz="2400" b="1" i="1" dirty="0" err="1">
                <a:solidFill>
                  <a:srgbClr val="000000"/>
                </a:solidFill>
                <a:latin typeface="宋体" panose="02010600030101010101" pitchFamily="2" charset="-122"/>
                <a:ea typeface="宋体" panose="02010600030101010101" pitchFamily="2" charset="-122"/>
                <a:sym typeface="Times New Roman" panose="02020603050405020304" pitchFamily="18" charset="0"/>
              </a:rPr>
              <a:t>k</a:t>
            </a:r>
            <a:r>
              <a:rPr lang="en-US" altLang="zh-CN" sz="2400" b="1" i="1" baseline="-25000" dirty="0" err="1">
                <a:solidFill>
                  <a:srgbClr val="000000"/>
                </a:solidFill>
                <a:latin typeface="宋体" panose="02010600030101010101" pitchFamily="2" charset="-122"/>
                <a:ea typeface="宋体" panose="02010600030101010101" pitchFamily="2" charset="-122"/>
                <a:sym typeface="Times New Roman" panose="02020603050405020304" pitchFamily="18" charset="0"/>
              </a:rPr>
              <a:t>n</a:t>
            </a:r>
            <a:r>
              <a:rPr lang="zh-CN" altLang="en-US" sz="2400" b="1" dirty="0">
                <a:solidFill>
                  <a:srgbClr val="000000"/>
                </a:solidFill>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只在−</a:t>
            </a:r>
            <a:r>
              <a:rPr lang="en-US" altLang="zh-CN" sz="2400" b="1" dirty="0">
                <a:solidFill>
                  <a:srgbClr val="000000"/>
                </a:solidFill>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1,0,1</a:t>
            </a:r>
            <a:r>
              <a:rPr lang="zh-CN" altLang="en-US" sz="2400" b="1" dirty="0">
                <a:solidFill>
                  <a:srgbClr val="000000"/>
                </a:solidFill>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三个数中取值</a:t>
            </a:r>
            <a:r>
              <a:rPr lang="en-US" altLang="zh-CN" sz="2400" dirty="0">
                <a:solidFill>
                  <a:srgbClr val="000000"/>
                </a:solidFill>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a:t>
            </a:r>
            <a:r>
              <a:rPr lang="zh-CN" altLang="en-US" sz="2400" dirty="0">
                <a:solidFill>
                  <a:srgbClr val="000000"/>
                </a:solidFill>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即</a:t>
            </a:r>
            <a:br>
              <a:rPr lang="en-US" altLang="zh-CN" sz="2400" dirty="0">
                <a:solidFill>
                  <a:srgbClr val="000000"/>
                </a:solidFill>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br>
            <a:r>
              <a:rPr lang="zh-CN" altLang="en-US" sz="2400" dirty="0">
                <a:solidFill>
                  <a:srgbClr val="000000"/>
                </a:solidFill>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  </a:t>
            </a:r>
            <a:r>
              <a:rPr lang="en-US" altLang="zh-CN" sz="2400" dirty="0">
                <a:solidFill>
                  <a:srgbClr val="000000"/>
                </a:solidFill>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     </a:t>
            </a:r>
            <a:endParaRPr lang="zh-CN" altLang="en-US" sz="2400" dirty="0">
              <a:solidFill>
                <a:srgbClr val="000000"/>
              </a:solidFill>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endParaRPr>
          </a:p>
          <a:p>
            <a:pPr>
              <a:lnSpc>
                <a:spcPct val="110000"/>
              </a:lnSpc>
              <a:buClr>
                <a:srgbClr val="0000FF"/>
              </a:buClr>
              <a:buSzPct val="75000"/>
              <a:buFont typeface="Wingdings" panose="05000000000000000000" pitchFamily="2" charset="2"/>
              <a:buNone/>
              <a:defRPr/>
            </a:pPr>
            <a:endParaRPr lang="zh-CN" altLang="en-US" sz="2400" dirty="0">
              <a:solidFill>
                <a:srgbClr val="000000"/>
              </a:solidFill>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endParaRPr>
          </a:p>
          <a:p>
            <a:pPr>
              <a:lnSpc>
                <a:spcPct val="110000"/>
              </a:lnSpc>
              <a:buClr>
                <a:srgbClr val="0000FF"/>
              </a:buClr>
              <a:buSzPct val="75000"/>
              <a:buFont typeface="Wingdings" panose="05000000000000000000" pitchFamily="2" charset="2"/>
              <a:buNone/>
              <a:defRPr/>
            </a:pPr>
            <a:r>
              <a:rPr lang="zh-CN" altLang="en-US" sz="2400" dirty="0">
                <a:solidFill>
                  <a:srgbClr val="000000"/>
                </a:solidFill>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则称为二次型的</a:t>
            </a:r>
            <a:r>
              <a:rPr lang="zh-CN" altLang="en-US" sz="2400" dirty="0">
                <a:solidFill>
                  <a:srgbClr val="FF0000"/>
                </a:solidFill>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规范形</a:t>
            </a:r>
            <a:r>
              <a:rPr lang="zh-CN" altLang="en-US" sz="2400" dirty="0">
                <a:solidFill>
                  <a:srgbClr val="000000"/>
                </a:solidFill>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rPr>
              <a:t>．</a:t>
            </a:r>
            <a:endParaRPr lang="en-US" altLang="zh-CN" sz="2400" dirty="0">
              <a:solidFill>
                <a:srgbClr val="000000"/>
              </a:solidFill>
              <a:latin typeface="宋体" panose="02010600030101010101" pitchFamily="2" charset="-122"/>
              <a:ea typeface="宋体" panose="02010600030101010101" pitchFamily="2" charset="-122"/>
              <a:cs typeface="宋体" panose="02010600030101010101" pitchFamily="2" charset="-122"/>
              <a:sym typeface="Times New Roman" panose="02020603050405020304" pitchFamily="18" charset="0"/>
            </a:endParaRPr>
          </a:p>
        </p:txBody>
      </p:sp>
      <p:sp>
        <p:nvSpPr>
          <p:cNvPr id="4" name="矩形 3"/>
          <p:cNvSpPr/>
          <p:nvPr/>
        </p:nvSpPr>
        <p:spPr>
          <a:xfrm>
            <a:off x="234950" y="257175"/>
            <a:ext cx="984250" cy="666750"/>
          </a:xfrm>
          <a:prstGeom prst="rect">
            <a:avLst/>
          </a:prstGeom>
          <a:solidFill>
            <a:schemeClr val="accent1">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a:latin typeface="黑体" panose="02010609060101010101" charset="-122"/>
                <a:ea typeface="黑体" panose="02010609060101010101" charset="-122"/>
              </a:rPr>
              <a:t>定义</a:t>
            </a:r>
            <a:endParaRPr lang="zh-CN" altLang="en-US" sz="2800">
              <a:latin typeface="黑体" panose="02010609060101010101" charset="-122"/>
              <a:ea typeface="黑体" panose="02010609060101010101" charset="-122"/>
            </a:endParaRPr>
          </a:p>
        </p:txBody>
      </p:sp>
      <p:sp>
        <p:nvSpPr>
          <p:cNvPr id="6" name="文本框 5"/>
          <p:cNvSpPr txBox="1"/>
          <p:nvPr/>
        </p:nvSpPr>
        <p:spPr>
          <a:xfrm>
            <a:off x="7819390" y="1142365"/>
            <a:ext cx="3525520" cy="460375"/>
          </a:xfrm>
          <a:prstGeom prst="rect">
            <a:avLst/>
          </a:prstGeom>
          <a:noFill/>
        </p:spPr>
        <p:txBody>
          <a:bodyPr wrap="square" rtlCol="0">
            <a:spAutoFit/>
          </a:bodyPr>
          <a:p>
            <a:r>
              <a:rPr lang="zh-CN" altLang="en-US" sz="2400" dirty="0">
                <a:latin typeface="宋体" panose="02010600030101010101" pitchFamily="2" charset="-122"/>
                <a:ea typeface="宋体" panose="02010600030101010101" pitchFamily="2" charset="-122"/>
                <a:sym typeface="+mn-ea"/>
              </a:rPr>
              <a:t>，称为二次型的</a:t>
            </a:r>
            <a:r>
              <a:rPr lang="zh-CN" altLang="en-US" sz="2400" b="1" dirty="0">
                <a:latin typeface="宋体" panose="02010600030101010101" pitchFamily="2" charset="-122"/>
                <a:ea typeface="宋体" panose="02010600030101010101" pitchFamily="2" charset="-122"/>
                <a:sym typeface="+mn-ea"/>
              </a:rPr>
              <a:t>标准形</a:t>
            </a:r>
            <a:r>
              <a:rPr lang="zh-CN" altLang="en-US" sz="2400" dirty="0">
                <a:latin typeface="宋体" panose="02010600030101010101" pitchFamily="2" charset="-122"/>
                <a:ea typeface="宋体" panose="02010600030101010101" pitchFamily="2" charset="-122"/>
                <a:sym typeface="+mn-ea"/>
              </a:rPr>
              <a:t>；</a:t>
            </a:r>
            <a:endParaRPr lang="zh-CN" altLang="en-US" sz="2400" dirty="0">
              <a:latin typeface="宋体" panose="02010600030101010101" pitchFamily="2" charset="-122"/>
              <a:ea typeface="宋体" panose="02010600030101010101" pitchFamily="2" charset="-122"/>
            </a:endParaRPr>
          </a:p>
        </p:txBody>
      </p:sp>
      <p:graphicFrame>
        <p:nvGraphicFramePr>
          <p:cNvPr id="7" name="Object 1027"/>
          <p:cNvGraphicFramePr>
            <a:graphicFrameLocks noChangeAspect="1"/>
          </p:cNvGraphicFramePr>
          <p:nvPr/>
        </p:nvGraphicFramePr>
        <p:xfrm>
          <a:off x="3628390" y="2339340"/>
          <a:ext cx="4600575" cy="523240"/>
        </p:xfrm>
        <a:graphic>
          <a:graphicData uri="http://schemas.openxmlformats.org/presentationml/2006/ole">
            <mc:AlternateContent xmlns:mc="http://schemas.openxmlformats.org/markup-compatibility/2006">
              <mc:Choice xmlns:v="urn:schemas-microsoft-com:vml" Requires="v">
                <p:oleObj spid="_x0000_s8" name="Equation" r:id="rId4" imgW="3009900" imgH="342900" progId="Equation.3">
                  <p:embed/>
                </p:oleObj>
              </mc:Choice>
              <mc:Fallback>
                <p:oleObj name="Equation" r:id="rId4" imgW="3009900" imgH="342900" progId="Equation.3">
                  <p:embed/>
                  <p:pic>
                    <p:nvPicPr>
                      <p:cNvPr id="0" name="Object 1027"/>
                      <p:cNvPicPr>
                        <a:picLocks noChangeAspect="1" noChangeArrowheads="1"/>
                      </p:cNvPicPr>
                      <p:nvPr/>
                    </p:nvPicPr>
                    <p:blipFill>
                      <a:blip r:embed="rId5"/>
                      <a:srcRect/>
                      <a:stretch>
                        <a:fillRect/>
                      </a:stretch>
                    </p:blipFill>
                    <p:spPr bwMode="auto">
                      <a:xfrm>
                        <a:off x="3628390" y="2339340"/>
                        <a:ext cx="4600575" cy="5232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 name="矩形 9"/>
          <p:cNvSpPr/>
          <p:nvPr/>
        </p:nvSpPr>
        <p:spPr>
          <a:xfrm>
            <a:off x="160020" y="3682365"/>
            <a:ext cx="2527300" cy="666750"/>
          </a:xfrm>
          <a:prstGeom prst="rect">
            <a:avLst/>
          </a:prstGeom>
          <a:solidFill>
            <a:schemeClr val="accent1">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a:latin typeface="黑体" panose="02010609060101010101" charset="-122"/>
                <a:ea typeface="黑体" panose="02010609060101010101" charset="-122"/>
              </a:rPr>
              <a:t>变换为</a:t>
            </a:r>
            <a:r>
              <a:rPr lang="zh-CN" altLang="en-US" sz="2800">
                <a:latin typeface="黑体" panose="02010609060101010101" charset="-122"/>
                <a:ea typeface="黑体" panose="02010609060101010101" charset="-122"/>
              </a:rPr>
              <a:t>标准形</a:t>
            </a:r>
            <a:endParaRPr lang="zh-CN" altLang="en-US" sz="2800">
              <a:latin typeface="黑体" panose="02010609060101010101" charset="-122"/>
              <a:ea typeface="黑体" panose="02010609060101010101" charset="-122"/>
            </a:endParaRPr>
          </a:p>
        </p:txBody>
      </p:sp>
      <p:grpSp>
        <p:nvGrpSpPr>
          <p:cNvPr id="11" name="Group 1042"/>
          <p:cNvGrpSpPr/>
          <p:nvPr/>
        </p:nvGrpSpPr>
        <p:grpSpPr bwMode="auto">
          <a:xfrm>
            <a:off x="569516" y="4594056"/>
            <a:ext cx="2168525" cy="1301750"/>
            <a:chOff x="380" y="490"/>
            <a:chExt cx="1366" cy="820"/>
          </a:xfrm>
        </p:grpSpPr>
        <p:sp>
          <p:nvSpPr>
            <p:cNvPr id="13" name="Rectangle 1026"/>
            <p:cNvSpPr>
              <a:spLocks noChangeArrowheads="1"/>
            </p:cNvSpPr>
            <p:nvPr/>
          </p:nvSpPr>
          <p:spPr bwMode="auto">
            <a:xfrm>
              <a:off x="380" y="490"/>
              <a:ext cx="1366"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lang="zh-CN" altLang="en-US" sz="2400" dirty="0">
                  <a:latin typeface="宋体" panose="02010600030101010101" pitchFamily="2" charset="-122"/>
                  <a:ea typeface="宋体" panose="02010600030101010101" pitchFamily="2" charset="-122"/>
                </a:rPr>
                <a:t>（</a:t>
              </a:r>
              <a:r>
                <a:rPr lang="en-US" altLang="zh-CN" sz="2400" dirty="0">
                  <a:latin typeface="宋体" panose="02010600030101010101" pitchFamily="2" charset="-122"/>
                  <a:ea typeface="宋体" panose="02010600030101010101" pitchFamily="2" charset="-122"/>
                </a:rPr>
                <a:t>1</a:t>
              </a:r>
              <a:r>
                <a:rPr lang="zh-CN" altLang="en-US" sz="2400" dirty="0">
                  <a:latin typeface="宋体" panose="02010600030101010101" pitchFamily="2" charset="-122"/>
                  <a:ea typeface="宋体" panose="02010600030101010101" pitchFamily="2" charset="-122"/>
                </a:rPr>
                <a:t>）</a:t>
              </a:r>
              <a:r>
                <a:rPr lang="zh-CN" altLang="en-US" sz="2400" b="1" dirty="0">
                  <a:latin typeface="宋体" panose="02010600030101010101" pitchFamily="2" charset="-122"/>
                  <a:ea typeface="宋体" panose="02010600030101010101" pitchFamily="2" charset="-122"/>
                </a:rPr>
                <a:t>配方法</a:t>
              </a:r>
              <a:r>
                <a:rPr lang="zh-CN" altLang="en-US" sz="2400" dirty="0">
                  <a:latin typeface="宋体" panose="02010600030101010101" pitchFamily="2" charset="-122"/>
                  <a:ea typeface="宋体" panose="02010600030101010101" pitchFamily="2" charset="-122"/>
                </a:rPr>
                <a:t>：</a:t>
              </a:r>
              <a:endParaRPr lang="zh-CN" altLang="en-US" sz="2400" dirty="0">
                <a:latin typeface="宋体" panose="02010600030101010101" pitchFamily="2" charset="-122"/>
                <a:ea typeface="宋体" panose="02010600030101010101" pitchFamily="2" charset="-122"/>
              </a:endParaRPr>
            </a:p>
          </p:txBody>
        </p:sp>
        <p:sp>
          <p:nvSpPr>
            <p:cNvPr id="16" name="Rectangle 1028"/>
            <p:cNvSpPr>
              <a:spLocks noChangeArrowheads="1"/>
            </p:cNvSpPr>
            <p:nvPr/>
          </p:nvSpPr>
          <p:spPr bwMode="auto">
            <a:xfrm>
              <a:off x="538" y="1078"/>
              <a:ext cx="195" cy="2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endParaRPr lang="zh-CN" altLang="en-US" u="sng" dirty="0">
                <a:latin typeface="黑体" panose="02010609060101010101" charset="-122"/>
                <a:ea typeface="黑体" panose="02010609060101010101" charset="-122"/>
              </a:endParaRPr>
            </a:p>
          </p:txBody>
        </p:sp>
      </p:grpSp>
      <p:sp>
        <p:nvSpPr>
          <p:cNvPr id="17" name="文本框 16"/>
          <p:cNvSpPr txBox="1"/>
          <p:nvPr/>
        </p:nvSpPr>
        <p:spPr>
          <a:xfrm>
            <a:off x="2427605" y="4602480"/>
            <a:ext cx="8397875" cy="1568450"/>
          </a:xfrm>
          <a:prstGeom prst="rect">
            <a:avLst/>
          </a:prstGeom>
          <a:noFill/>
        </p:spPr>
        <p:txBody>
          <a:bodyPr wrap="square" rtlCol="0" anchor="t">
            <a:spAutoFit/>
          </a:bodyPr>
          <a:p>
            <a:r>
              <a:rPr sz="2400">
                <a:latin typeface="宋体" panose="02010600030101010101" pitchFamily="2" charset="-122"/>
                <a:ea typeface="宋体" panose="02010600030101010101" pitchFamily="2" charset="-122"/>
                <a:cs typeface="宋体" panose="02010600030101010101" pitchFamily="2" charset="-122"/>
              </a:rPr>
              <a:t>将某个变量的平方项和其相关的混合项合并在一起，配成一个完全平方项。如果不含平方项则通过​</a:t>
            </a:r>
            <a:endParaRPr sz="2400">
              <a:latin typeface="宋体" panose="02010600030101010101" pitchFamily="2" charset="-122"/>
              <a:ea typeface="宋体" panose="02010600030101010101" pitchFamily="2" charset="-122"/>
              <a:cs typeface="宋体" panose="02010600030101010101" pitchFamily="2" charset="-122"/>
            </a:endParaRPr>
          </a:p>
          <a:p>
            <a:r>
              <a:rPr sz="2400">
                <a:latin typeface="宋体" panose="02010600030101010101" pitchFamily="2" charset="-122"/>
                <a:ea typeface="宋体" panose="02010600030101010101" pitchFamily="2" charset="-122"/>
                <a:cs typeface="宋体" panose="02010600030101010101" pitchFamily="2" charset="-122"/>
              </a:rPr>
              <a:t>和平方差公式来创造平方项</a:t>
            </a:r>
            <a:r>
              <a:rPr lang="zh-CN" sz="2400">
                <a:latin typeface="宋体" panose="02010600030101010101" pitchFamily="2" charset="-122"/>
                <a:ea typeface="宋体" panose="02010600030101010101" pitchFamily="2" charset="-122"/>
                <a:cs typeface="宋体" panose="02010600030101010101" pitchFamily="2" charset="-122"/>
              </a:rPr>
              <a:t>。</a:t>
            </a:r>
            <a:endParaRPr sz="2400">
              <a:latin typeface="宋体" panose="02010600030101010101" pitchFamily="2" charset="-122"/>
              <a:ea typeface="宋体" panose="02010600030101010101" pitchFamily="2" charset="-122"/>
              <a:cs typeface="宋体" panose="02010600030101010101" pitchFamily="2" charset="-122"/>
            </a:endParaRPr>
          </a:p>
          <a:p>
            <a:endParaRPr sz="2400">
              <a:latin typeface="宋体" panose="02010600030101010101" pitchFamily="2" charset="-122"/>
              <a:ea typeface="宋体" panose="02010600030101010101" pitchFamily="2" charset="-122"/>
              <a:cs typeface="宋体" panose="02010600030101010101" pitchFamily="2" charset="-122"/>
            </a:endParaRPr>
          </a:p>
        </p:txBody>
      </p:sp>
      <mc:AlternateContent xmlns:mc="http://schemas.openxmlformats.org/markup-compatibility/2006">
        <mc:Choice xmlns:a14="http://schemas.microsoft.com/office/drawing/2010/main" Requires="a14">
          <p:sp>
            <p:nvSpPr>
              <p:cNvPr id="18" name="文本框 17"/>
              <p:cNvSpPr txBox="1"/>
              <p:nvPr/>
            </p:nvSpPr>
            <p:spPr>
              <a:xfrm>
                <a:off x="7697470" y="5012690"/>
                <a:ext cx="3265805" cy="814705"/>
              </a:xfrm>
              <a:prstGeom prst="rect">
                <a:avLst/>
              </a:prstGeom>
              <a:noFill/>
            </p:spPr>
            <p:txBody>
              <a:bodyPr wrap="none" rtlCol="0" anchor="t">
                <a:noAutofit/>
              </a:bodyPr>
              <a:p>
                <a:pPr algn="l"/>
                <a14:m>
                  <m:oMathPara xmlns:m="http://schemas.openxmlformats.org/officeDocument/2006/math">
                    <m:oMathParaPr>
                      <m:jc m:val="centerGroup"/>
                    </m:oMathParaPr>
                    <m:oMath xmlns:m="http://schemas.openxmlformats.org/officeDocument/2006/math">
                      <m:sSub>
                        <m:sSubPr>
                          <m:ctrlPr>
                            <a:rPr lang="en-US" altLang="zh-CN" sz="2400" i="1">
                              <a:latin typeface="Cambria Math" panose="02040503050406030204" pitchFamily="18" charset="0"/>
                              <a:cs typeface="Cambria Math" panose="02040503050406030204" pitchFamily="18" charset="0"/>
                            </a:rPr>
                          </m:ctrlPr>
                        </m:sSubPr>
                        <m:e>
                          <m:r>
                            <a:rPr lang="en-US" altLang="zh-CN" sz="2400" i="1">
                              <a:latin typeface="Cambria Math" panose="02040503050406030204" pitchFamily="18" charset="0"/>
                              <a:cs typeface="Cambria Math" panose="02040503050406030204" pitchFamily="18" charset="0"/>
                            </a:rPr>
                            <m:t>𝑥</m:t>
                          </m:r>
                        </m:e>
                        <m:sub>
                          <m:r>
                            <a:rPr lang="en-US" altLang="zh-CN" sz="2400" i="1">
                              <a:latin typeface="Cambria Math" panose="02040503050406030204" pitchFamily="18" charset="0"/>
                              <a:cs typeface="Cambria Math" panose="02040503050406030204" pitchFamily="18" charset="0"/>
                            </a:rPr>
                            <m:t>1</m:t>
                          </m:r>
                        </m:sub>
                      </m:sSub>
                      <m:r>
                        <a:rPr lang="en-US" altLang="zh-CN" sz="2400" i="1">
                          <a:latin typeface="Cambria Math" panose="02040503050406030204" pitchFamily="18" charset="0"/>
                          <a:cs typeface="Cambria Math" panose="02040503050406030204" pitchFamily="18" charset="0"/>
                        </a:rPr>
                        <m:t>=</m:t>
                      </m:r>
                      <m:sSub>
                        <m:sSubPr>
                          <m:ctrlPr>
                            <a:rPr lang="en-US" altLang="zh-CN" sz="2400" i="1">
                              <a:latin typeface="Cambria Math" panose="02040503050406030204" pitchFamily="18" charset="0"/>
                              <a:cs typeface="Cambria Math" panose="02040503050406030204" pitchFamily="18" charset="0"/>
                            </a:rPr>
                          </m:ctrlPr>
                        </m:sSubPr>
                        <m:e>
                          <m:r>
                            <a:rPr lang="en-US" altLang="zh-CN" sz="2400" i="1">
                              <a:latin typeface="Cambria Math" panose="02040503050406030204" pitchFamily="18" charset="0"/>
                              <a:cs typeface="Cambria Math" panose="02040503050406030204" pitchFamily="18" charset="0"/>
                            </a:rPr>
                            <m:t>𝑦</m:t>
                          </m:r>
                        </m:e>
                        <m:sub>
                          <m:r>
                            <a:rPr lang="en-US" altLang="zh-CN" sz="2400" i="1">
                              <a:latin typeface="Cambria Math" panose="02040503050406030204" pitchFamily="18" charset="0"/>
                              <a:cs typeface="Cambria Math" panose="02040503050406030204" pitchFamily="18" charset="0"/>
                            </a:rPr>
                            <m:t>1</m:t>
                          </m:r>
                        </m:sub>
                      </m:sSub>
                      <m:r>
                        <a:rPr lang="en-US" altLang="zh-CN" sz="2400" i="1">
                          <a:latin typeface="Cambria Math" panose="02040503050406030204" pitchFamily="18" charset="0"/>
                          <a:cs typeface="Cambria Math" panose="02040503050406030204" pitchFamily="18" charset="0"/>
                        </a:rPr>
                        <m:t>+</m:t>
                      </m:r>
                      <m:sSub>
                        <m:sSubPr>
                          <m:ctrlPr>
                            <a:rPr lang="en-US" altLang="zh-CN" sz="2400" i="1">
                              <a:latin typeface="Cambria Math" panose="02040503050406030204" pitchFamily="18" charset="0"/>
                              <a:cs typeface="Cambria Math" panose="02040503050406030204" pitchFamily="18" charset="0"/>
                            </a:rPr>
                          </m:ctrlPr>
                        </m:sSubPr>
                        <m:e>
                          <m:r>
                            <a:rPr lang="en-US" altLang="zh-CN" sz="2400" i="1">
                              <a:latin typeface="Cambria Math" panose="02040503050406030204" pitchFamily="18" charset="0"/>
                              <a:cs typeface="Cambria Math" panose="02040503050406030204" pitchFamily="18" charset="0"/>
                            </a:rPr>
                            <m:t>𝑦</m:t>
                          </m:r>
                        </m:e>
                        <m:sub>
                          <m:r>
                            <a:rPr lang="en-US" altLang="zh-CN" sz="2400" i="1">
                              <a:latin typeface="Cambria Math" panose="02040503050406030204" pitchFamily="18" charset="0"/>
                              <a:cs typeface="Cambria Math" panose="02040503050406030204" pitchFamily="18" charset="0"/>
                            </a:rPr>
                            <m:t>2</m:t>
                          </m:r>
                        </m:sub>
                      </m:sSub>
                      <m:r>
                        <a:rPr lang="en-US" altLang="zh-CN" sz="2400" i="1">
                          <a:latin typeface="Cambria Math" panose="02040503050406030204" pitchFamily="18" charset="0"/>
                          <a:cs typeface="Cambria Math" panose="02040503050406030204" pitchFamily="18" charset="0"/>
                        </a:rPr>
                        <m:t>,</m:t>
                      </m:r>
                      <m:sSub>
                        <m:sSubPr>
                          <m:ctrlPr>
                            <a:rPr lang="en-US" altLang="zh-CN" sz="2400" i="1">
                              <a:latin typeface="Cambria Math" panose="02040503050406030204" pitchFamily="18" charset="0"/>
                              <a:cs typeface="Cambria Math" panose="02040503050406030204" pitchFamily="18" charset="0"/>
                            </a:rPr>
                          </m:ctrlPr>
                        </m:sSubPr>
                        <m:e>
                          <m:r>
                            <a:rPr lang="en-US" altLang="zh-CN" sz="2400" i="1">
                              <a:latin typeface="Cambria Math" panose="02040503050406030204" pitchFamily="18" charset="0"/>
                              <a:cs typeface="Cambria Math" panose="02040503050406030204" pitchFamily="18" charset="0"/>
                            </a:rPr>
                            <m:t>𝑥</m:t>
                          </m:r>
                        </m:e>
                        <m:sub>
                          <m:r>
                            <a:rPr lang="en-US" altLang="zh-CN" sz="2400" i="1">
                              <a:latin typeface="Cambria Math" panose="02040503050406030204" pitchFamily="18" charset="0"/>
                              <a:cs typeface="Cambria Math" panose="02040503050406030204" pitchFamily="18" charset="0"/>
                            </a:rPr>
                            <m:t>2</m:t>
                          </m:r>
                        </m:sub>
                      </m:sSub>
                      <m:r>
                        <a:rPr lang="en-US" altLang="zh-CN" sz="2400" i="1">
                          <a:latin typeface="Cambria Math" panose="02040503050406030204" pitchFamily="18" charset="0"/>
                          <a:cs typeface="Cambria Math" panose="02040503050406030204" pitchFamily="18" charset="0"/>
                        </a:rPr>
                        <m:t>=</m:t>
                      </m:r>
                      <m:sSub>
                        <m:sSubPr>
                          <m:ctrlPr>
                            <a:rPr lang="en-US" altLang="zh-CN" sz="2400" i="1">
                              <a:latin typeface="Cambria Math" panose="02040503050406030204" pitchFamily="18" charset="0"/>
                              <a:cs typeface="Cambria Math" panose="02040503050406030204" pitchFamily="18" charset="0"/>
                            </a:rPr>
                          </m:ctrlPr>
                        </m:sSubPr>
                        <m:e>
                          <m:r>
                            <a:rPr lang="en-US" altLang="zh-CN" sz="2400" i="1">
                              <a:latin typeface="Cambria Math" panose="02040503050406030204" pitchFamily="18" charset="0"/>
                              <a:cs typeface="Cambria Math" panose="02040503050406030204" pitchFamily="18" charset="0"/>
                            </a:rPr>
                            <m:t>𝑦</m:t>
                          </m:r>
                        </m:e>
                        <m:sub>
                          <m:r>
                            <a:rPr lang="en-US" altLang="zh-CN" sz="2400" i="1">
                              <a:latin typeface="Cambria Math" panose="02040503050406030204" pitchFamily="18" charset="0"/>
                              <a:cs typeface="Cambria Math" panose="02040503050406030204" pitchFamily="18" charset="0"/>
                            </a:rPr>
                            <m:t>1</m:t>
                          </m:r>
                        </m:sub>
                      </m:sSub>
                      <m:r>
                        <a:rPr lang="en-US" altLang="zh-CN" sz="2400" i="1">
                          <a:latin typeface="Cambria Math" panose="02040503050406030204" pitchFamily="18" charset="0"/>
                          <a:cs typeface="Cambria Math" panose="02040503050406030204" pitchFamily="18" charset="0"/>
                        </a:rPr>
                        <m:t>−</m:t>
                      </m:r>
                      <m:sSub>
                        <m:sSubPr>
                          <m:ctrlPr>
                            <a:rPr lang="en-US" altLang="zh-CN" sz="2400" i="1">
                              <a:latin typeface="Cambria Math" panose="02040503050406030204" pitchFamily="18" charset="0"/>
                              <a:cs typeface="Cambria Math" panose="02040503050406030204" pitchFamily="18" charset="0"/>
                            </a:rPr>
                          </m:ctrlPr>
                        </m:sSubPr>
                        <m:e>
                          <m:r>
                            <a:rPr lang="en-US" altLang="zh-CN" sz="2400" i="1">
                              <a:latin typeface="Cambria Math" panose="02040503050406030204" pitchFamily="18" charset="0"/>
                              <a:cs typeface="Cambria Math" panose="02040503050406030204" pitchFamily="18" charset="0"/>
                            </a:rPr>
                            <m:t>𝑦</m:t>
                          </m:r>
                        </m:e>
                        <m:sub>
                          <m:r>
                            <a:rPr lang="en-US" altLang="zh-CN" sz="2400" i="1">
                              <a:latin typeface="Cambria Math" panose="02040503050406030204" pitchFamily="18" charset="0"/>
                              <a:cs typeface="Cambria Math" panose="02040503050406030204" pitchFamily="18" charset="0"/>
                            </a:rPr>
                            <m:t>2</m:t>
                          </m:r>
                        </m:sub>
                      </m:sSub>
                    </m:oMath>
                  </m:oMathPara>
                </a14:m>
                <a:endParaRPr lang="zh-CN" altLang="en-US" sz="2400"/>
              </a:p>
            </p:txBody>
          </p:sp>
        </mc:Choice>
        <mc:Fallback>
          <p:sp>
            <p:nvSpPr>
              <p:cNvPr id="18" name="文本框 17"/>
              <p:cNvSpPr txBox="1">
                <a:spLocks noRot="1" noChangeAspect="1" noMove="1" noResize="1" noEditPoints="1" noAdjustHandles="1" noChangeArrowheads="1" noChangeShapeType="1" noTextEdit="1"/>
              </p:cNvSpPr>
              <p:nvPr/>
            </p:nvSpPr>
            <p:spPr>
              <a:xfrm>
                <a:off x="7697470" y="5012690"/>
                <a:ext cx="3265805" cy="814705"/>
              </a:xfrm>
              <a:prstGeom prst="rect">
                <a:avLst/>
              </a:prstGeom>
              <a:blipFill rotWithShape="1">
                <a:blip r:embed="rId6"/>
                <a:stretch>
                  <a:fillRect r="-13883"/>
                </a:stretch>
              </a:blipFill>
            </p:spPr>
            <p:txBody>
              <a:bodyPr/>
              <a:lstStyle/>
              <a:p>
                <a:r>
                  <a:rPr lang="zh-CN" altLang="en-US">
                    <a:noFill/>
                  </a:rPr>
                  <a:t> </a:t>
                </a:r>
              </a:p>
            </p:txBody>
          </p:sp>
        </mc:Fallback>
      </mc:AlternateContent>
      <p:sp>
        <p:nvSpPr>
          <p:cNvPr id="2" name="文本框 1"/>
          <p:cNvSpPr txBox="1"/>
          <p:nvPr/>
        </p:nvSpPr>
        <p:spPr>
          <a:xfrm>
            <a:off x="569595" y="6022975"/>
            <a:ext cx="6096000" cy="460375"/>
          </a:xfrm>
          <a:prstGeom prst="rect">
            <a:avLst/>
          </a:prstGeom>
          <a:noFill/>
        </p:spPr>
        <p:txBody>
          <a:bodyPr wrap="square" rtlCol="0" anchor="t">
            <a:spAutoFit/>
          </a:bodyPr>
          <a:p>
            <a:r>
              <a:rPr lang="zh-CN" altLang="en-US" sz="2400" dirty="0">
                <a:latin typeface="宋体" panose="02010600030101010101" pitchFamily="2" charset="-122"/>
                <a:ea typeface="宋体" panose="02010600030101010101" pitchFamily="2" charset="-122"/>
                <a:sym typeface="+mn-ea"/>
              </a:rPr>
              <a:t>（</a:t>
            </a:r>
            <a:r>
              <a:rPr lang="en-US" altLang="zh-CN" sz="2400" dirty="0">
                <a:latin typeface="宋体" panose="02010600030101010101" pitchFamily="2" charset="-122"/>
                <a:ea typeface="宋体" panose="02010600030101010101" pitchFamily="2" charset="-122"/>
                <a:sym typeface="+mn-ea"/>
              </a:rPr>
              <a:t>2</a:t>
            </a:r>
            <a:r>
              <a:rPr lang="zh-CN" altLang="en-US" sz="2400" dirty="0">
                <a:latin typeface="宋体" panose="02010600030101010101" pitchFamily="2" charset="-122"/>
                <a:ea typeface="宋体" panose="02010600030101010101" pitchFamily="2" charset="-122"/>
                <a:sym typeface="+mn-ea"/>
              </a:rPr>
              <a:t>）</a:t>
            </a:r>
            <a:r>
              <a:rPr lang="zh-CN" altLang="en-US" sz="2400" b="1" dirty="0">
                <a:latin typeface="宋体" panose="02010600030101010101" pitchFamily="2" charset="-122"/>
                <a:ea typeface="宋体" panose="02010600030101010101" pitchFamily="2" charset="-122"/>
                <a:sym typeface="+mn-ea"/>
              </a:rPr>
              <a:t>正交</a:t>
            </a:r>
            <a:r>
              <a:rPr lang="zh-CN" altLang="en-US" sz="2400" b="1" dirty="0">
                <a:latin typeface="宋体" panose="02010600030101010101" pitchFamily="2" charset="-122"/>
                <a:ea typeface="宋体" panose="02010600030101010101" pitchFamily="2" charset="-122"/>
                <a:sym typeface="+mn-ea"/>
              </a:rPr>
              <a:t>变换法</a:t>
            </a:r>
            <a:endParaRPr lang="zh-CN" altLang="en-US" sz="2400" b="1" dirty="0">
              <a:latin typeface="宋体" panose="02010600030101010101" pitchFamily="2" charset="-122"/>
              <a:ea typeface="宋体" panose="02010600030101010101" pitchFamily="2" charset="-122"/>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8678" name="Object 6"/>
          <p:cNvGraphicFramePr>
            <a:graphicFrameLocks noChangeAspect="1"/>
          </p:cNvGraphicFramePr>
          <p:nvPr/>
        </p:nvGraphicFramePr>
        <p:xfrm>
          <a:off x="995045" y="902970"/>
          <a:ext cx="6278880" cy="441325"/>
        </p:xfrm>
        <a:graphic>
          <a:graphicData uri="http://schemas.openxmlformats.org/presentationml/2006/ole">
            <mc:AlternateContent xmlns:mc="http://schemas.openxmlformats.org/markup-compatibility/2006">
              <mc:Choice xmlns:v="urn:schemas-microsoft-com:vml" Requires="v">
                <p:oleObj spid="_x0000_s49304" name="Equation" r:id="rId1" imgW="4483100" imgH="330200" progId="Equation.3">
                  <p:embed/>
                </p:oleObj>
              </mc:Choice>
              <mc:Fallback>
                <p:oleObj name="Equation" r:id="rId1" imgW="4483100" imgH="330200" progId="Equation.3">
                  <p:embed/>
                  <p:pic>
                    <p:nvPicPr>
                      <p:cNvPr id="0" name="Object 6"/>
                      <p:cNvPicPr>
                        <a:picLocks noChangeAspect="1" noChangeArrowheads="1"/>
                      </p:cNvPicPr>
                      <p:nvPr/>
                    </p:nvPicPr>
                    <p:blipFill>
                      <a:blip r:embed="rId2"/>
                      <a:srcRect/>
                      <a:stretch>
                        <a:fillRect/>
                      </a:stretch>
                    </p:blipFill>
                    <p:spPr bwMode="auto">
                      <a:xfrm>
                        <a:off x="995045" y="902970"/>
                        <a:ext cx="6278880" cy="441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51" name="Rectangle 5"/>
          <p:cNvSpPr>
            <a:spLocks noChangeArrowheads="1"/>
          </p:cNvSpPr>
          <p:nvPr/>
        </p:nvSpPr>
        <p:spPr bwMode="auto">
          <a:xfrm>
            <a:off x="743585" y="197882"/>
            <a:ext cx="6781800" cy="521970"/>
          </a:xfrm>
          <a:prstGeom prst="rect">
            <a:avLst/>
          </a:prstGeom>
          <a:noFill/>
          <a:ln>
            <a:noFill/>
          </a:ln>
          <a:effectLst/>
          <a:extLst>
            <a:ext uri="{909E8E84-426E-40DD-AFC4-6F175D3DCCD1}">
              <a14:hiddenFill xmlns:a14="http://schemas.microsoft.com/office/drawing/2010/main">
                <a:solidFill>
                  <a:srgbClr val="00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r>
              <a:rPr lang="zh-CN" altLang="en-US">
                <a:solidFill>
                  <a:srgbClr val="0070C0"/>
                </a:solidFill>
                <a:ea typeface="黑体" panose="02010609060101010101" charset="-122"/>
              </a:rPr>
              <a:t>用正交变换化二次型为标准形的具体步骤：</a:t>
            </a:r>
            <a:endParaRPr lang="zh-CN" altLang="en-US">
              <a:solidFill>
                <a:srgbClr val="0070C0"/>
              </a:solidFill>
              <a:ea typeface="黑体" panose="02010609060101010101" charset="-122"/>
            </a:endParaRPr>
          </a:p>
        </p:txBody>
      </p:sp>
      <p:graphicFrame>
        <p:nvGraphicFramePr>
          <p:cNvPr id="28679" name="Object 7"/>
          <p:cNvGraphicFramePr>
            <a:graphicFrameLocks noChangeAspect="1"/>
          </p:cNvGraphicFramePr>
          <p:nvPr/>
        </p:nvGraphicFramePr>
        <p:xfrm>
          <a:off x="956945" y="1417320"/>
          <a:ext cx="5144770" cy="479425"/>
        </p:xfrm>
        <a:graphic>
          <a:graphicData uri="http://schemas.openxmlformats.org/presentationml/2006/ole">
            <mc:AlternateContent xmlns:mc="http://schemas.openxmlformats.org/markup-compatibility/2006">
              <mc:Choice xmlns:v="urn:schemas-microsoft-com:vml" Requires="v">
                <p:oleObj spid="_x0000_s49305" name="Equation" r:id="rId3" imgW="3683000" imgH="342900" progId="Equation.3">
                  <p:embed/>
                </p:oleObj>
              </mc:Choice>
              <mc:Fallback>
                <p:oleObj name="Equation" r:id="rId3" imgW="3683000" imgH="342900" progId="Equation.3">
                  <p:embed/>
                  <p:pic>
                    <p:nvPicPr>
                      <p:cNvPr id="0" name="Object 7"/>
                      <p:cNvPicPr>
                        <a:picLocks noChangeAspect="1" noChangeArrowheads="1"/>
                      </p:cNvPicPr>
                      <p:nvPr/>
                    </p:nvPicPr>
                    <p:blipFill>
                      <a:blip r:embed="rId4"/>
                      <a:srcRect/>
                      <a:stretch>
                        <a:fillRect/>
                      </a:stretch>
                    </p:blipFill>
                    <p:spPr bwMode="auto">
                      <a:xfrm>
                        <a:off x="956945" y="1417320"/>
                        <a:ext cx="5144770" cy="4794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80" name="Object 8"/>
          <p:cNvGraphicFramePr>
            <a:graphicFrameLocks noChangeAspect="1"/>
          </p:cNvGraphicFramePr>
          <p:nvPr/>
        </p:nvGraphicFramePr>
        <p:xfrm>
          <a:off x="956945" y="1995170"/>
          <a:ext cx="6405880" cy="443230"/>
        </p:xfrm>
        <a:graphic>
          <a:graphicData uri="http://schemas.openxmlformats.org/presentationml/2006/ole">
            <mc:AlternateContent xmlns:mc="http://schemas.openxmlformats.org/markup-compatibility/2006">
              <mc:Choice xmlns:v="urn:schemas-microsoft-com:vml" Requires="v">
                <p:oleObj spid="_x0000_s49306" name="Equation" r:id="rId5" imgW="4762500" imgH="342900" progId="Equation.3">
                  <p:embed/>
                </p:oleObj>
              </mc:Choice>
              <mc:Fallback>
                <p:oleObj name="Equation" r:id="rId5" imgW="4762500" imgH="342900" progId="Equation.3">
                  <p:embed/>
                  <p:pic>
                    <p:nvPicPr>
                      <p:cNvPr id="0" name="Object 8"/>
                      <p:cNvPicPr>
                        <a:picLocks noChangeAspect="1" noChangeArrowheads="1"/>
                      </p:cNvPicPr>
                      <p:nvPr/>
                    </p:nvPicPr>
                    <p:blipFill>
                      <a:blip r:embed="rId6"/>
                      <a:srcRect/>
                      <a:stretch>
                        <a:fillRect/>
                      </a:stretch>
                    </p:blipFill>
                    <p:spPr bwMode="auto">
                      <a:xfrm>
                        <a:off x="956945" y="1995170"/>
                        <a:ext cx="6405880" cy="4432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81" name="Object 9"/>
          <p:cNvGraphicFramePr>
            <a:graphicFrameLocks noChangeAspect="1"/>
          </p:cNvGraphicFramePr>
          <p:nvPr/>
        </p:nvGraphicFramePr>
        <p:xfrm>
          <a:off x="956945" y="2536825"/>
          <a:ext cx="7878445" cy="927735"/>
        </p:xfrm>
        <a:graphic>
          <a:graphicData uri="http://schemas.openxmlformats.org/presentationml/2006/ole">
            <mc:AlternateContent xmlns:mc="http://schemas.openxmlformats.org/markup-compatibility/2006">
              <mc:Choice xmlns:v="urn:schemas-microsoft-com:vml" Requires="v">
                <p:oleObj spid="_x0000_s49307" name="Equation" r:id="rId7" imgW="5880100" imgH="736600" progId="Equation.3">
                  <p:embed/>
                </p:oleObj>
              </mc:Choice>
              <mc:Fallback>
                <p:oleObj name="Equation" r:id="rId7" imgW="5880100" imgH="736600" progId="Equation.3">
                  <p:embed/>
                  <p:pic>
                    <p:nvPicPr>
                      <p:cNvPr id="0" name="Object 9"/>
                      <p:cNvPicPr>
                        <a:picLocks noChangeAspect="1" noChangeArrowheads="1"/>
                      </p:cNvPicPr>
                      <p:nvPr/>
                    </p:nvPicPr>
                    <p:blipFill>
                      <a:blip r:embed="rId8"/>
                      <a:srcRect/>
                      <a:stretch>
                        <a:fillRect/>
                      </a:stretch>
                    </p:blipFill>
                    <p:spPr bwMode="auto">
                      <a:xfrm>
                        <a:off x="956945" y="2536825"/>
                        <a:ext cx="7878445" cy="9277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28682" name="Object 10"/>
          <p:cNvGraphicFramePr>
            <a:graphicFrameLocks noChangeAspect="1"/>
          </p:cNvGraphicFramePr>
          <p:nvPr/>
        </p:nvGraphicFramePr>
        <p:xfrm>
          <a:off x="956945" y="3613150"/>
          <a:ext cx="8470900" cy="462280"/>
        </p:xfrm>
        <a:graphic>
          <a:graphicData uri="http://schemas.openxmlformats.org/presentationml/2006/ole">
            <mc:AlternateContent xmlns:mc="http://schemas.openxmlformats.org/markup-compatibility/2006">
              <mc:Choice xmlns:v="urn:schemas-microsoft-com:vml" Requires="v">
                <p:oleObj spid="_x0000_s49308" name="Equation" r:id="rId9" imgW="5854700" imgH="342900" progId="Equation.3">
                  <p:embed/>
                </p:oleObj>
              </mc:Choice>
              <mc:Fallback>
                <p:oleObj name="Equation" r:id="rId9" imgW="5854700" imgH="342900" progId="Equation.3">
                  <p:embed/>
                  <p:pic>
                    <p:nvPicPr>
                      <p:cNvPr id="0" name="Object 10"/>
                      <p:cNvPicPr>
                        <a:picLocks noChangeAspect="1" noChangeArrowheads="1"/>
                      </p:cNvPicPr>
                      <p:nvPr/>
                    </p:nvPicPr>
                    <p:blipFill>
                      <a:blip r:embed="rId10"/>
                      <a:srcRect/>
                      <a:stretch>
                        <a:fillRect/>
                      </a:stretch>
                    </p:blipFill>
                    <p:spPr bwMode="auto">
                      <a:xfrm>
                        <a:off x="956945" y="3613150"/>
                        <a:ext cx="8470900" cy="4622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矩形 1"/>
          <p:cNvSpPr>
            <a:spLocks noChangeArrowheads="1"/>
          </p:cNvSpPr>
          <p:nvPr/>
        </p:nvSpPr>
        <p:spPr bwMode="auto">
          <a:xfrm>
            <a:off x="743586" y="4094876"/>
            <a:ext cx="5874385" cy="953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kumimoji="1" sz="2800" b="1">
                <a:solidFill>
                  <a:schemeClr val="tx1"/>
                </a:solidFill>
                <a:latin typeface="Times New Roman" panose="02020603050405020304" pitchFamily="18" charset="0"/>
                <a:ea typeface="宋体" panose="02010600030101010101" pitchFamily="2" charset="-122"/>
              </a:defRPr>
            </a:lvl1pPr>
            <a:lvl2pPr marL="742950" indent="-285750">
              <a:defRPr kumimoji="1" sz="2800" b="1">
                <a:solidFill>
                  <a:schemeClr val="tx1"/>
                </a:solidFill>
                <a:latin typeface="Times New Roman" panose="02020603050405020304" pitchFamily="18" charset="0"/>
                <a:ea typeface="宋体" panose="02010600030101010101" pitchFamily="2" charset="-122"/>
              </a:defRPr>
            </a:lvl2pPr>
            <a:lvl3pPr marL="1143000" indent="-228600">
              <a:defRPr kumimoji="1" sz="2800" b="1">
                <a:solidFill>
                  <a:schemeClr val="tx1"/>
                </a:solidFill>
                <a:latin typeface="Times New Roman" panose="02020603050405020304" pitchFamily="18" charset="0"/>
                <a:ea typeface="宋体" panose="02010600030101010101" pitchFamily="2" charset="-122"/>
              </a:defRPr>
            </a:lvl3pPr>
            <a:lvl4pPr marL="1600200" indent="-228600">
              <a:defRPr kumimoji="1" sz="2800" b="1">
                <a:solidFill>
                  <a:schemeClr val="tx1"/>
                </a:solidFill>
                <a:latin typeface="Times New Roman" panose="02020603050405020304" pitchFamily="18" charset="0"/>
                <a:ea typeface="宋体" panose="02010600030101010101" pitchFamily="2" charset="-122"/>
              </a:defRPr>
            </a:lvl4pPr>
            <a:lvl5pPr marL="2057400" indent="-228600">
              <a:defRPr kumimoji="1" sz="2800" b="1">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800" b="1">
                <a:solidFill>
                  <a:schemeClr val="tx1"/>
                </a:solidFill>
                <a:latin typeface="Times New Roman" panose="02020603050405020304" pitchFamily="18" charset="0"/>
                <a:ea typeface="宋体" panose="02010600030101010101" pitchFamily="2" charset="-122"/>
              </a:defRPr>
            </a:lvl9pPr>
          </a:lstStyle>
          <a:p>
            <a:pPr eaLnBrk="0" hangingPunct="0"/>
            <a:r>
              <a:rPr lang="zh-CN" altLang="en-US" dirty="0">
                <a:solidFill>
                  <a:srgbClr val="0070C0"/>
                </a:solidFill>
                <a:ea typeface="黑体" panose="02010609060101010101" charset="-122"/>
              </a:rPr>
              <a:t>继而化为规范形</a:t>
            </a:r>
            <a:r>
              <a:rPr lang="zh-CN" altLang="en-US" dirty="0">
                <a:solidFill>
                  <a:srgbClr val="0070C0"/>
                </a:solidFill>
                <a:ea typeface="楷体_GB2312"/>
                <a:cs typeface="楷体_GB2312"/>
              </a:rPr>
              <a:t>：</a:t>
            </a:r>
            <a:endParaRPr lang="zh-CN" altLang="en-US" dirty="0">
              <a:solidFill>
                <a:srgbClr val="0070C0"/>
              </a:solidFill>
              <a:ea typeface="楷体_GB2312"/>
              <a:cs typeface="楷体_GB2312"/>
            </a:endParaRPr>
          </a:p>
          <a:p>
            <a:pPr eaLnBrk="0" hangingPunct="0"/>
            <a:r>
              <a:rPr lang="en-US" altLang="zh-CN" b="0" dirty="0">
                <a:solidFill>
                  <a:srgbClr val="000000"/>
                </a:solidFill>
                <a:latin typeface="宋体" panose="02010600030101010101" pitchFamily="2" charset="-122"/>
                <a:cs typeface="宋体" panose="02010600030101010101" pitchFamily="2" charset="-122"/>
              </a:rPr>
              <a:t> 6.</a:t>
            </a:r>
            <a:r>
              <a:rPr lang="zh-CN" altLang="en-US" b="0" dirty="0">
                <a:solidFill>
                  <a:srgbClr val="000000"/>
                </a:solidFill>
                <a:latin typeface="宋体" panose="02010600030101010101" pitchFamily="2" charset="-122"/>
                <a:cs typeface="宋体" panose="02010600030101010101" pitchFamily="2" charset="-122"/>
              </a:rPr>
              <a:t>作</a:t>
            </a:r>
            <a:r>
              <a:rPr lang="zh-CN" altLang="en-US" b="0" dirty="0">
                <a:solidFill>
                  <a:srgbClr val="000000"/>
                </a:solidFill>
                <a:latin typeface="宋体" panose="02010600030101010101" pitchFamily="2" charset="-122"/>
                <a:cs typeface="宋体" panose="02010600030101010101" pitchFamily="2" charset="-122"/>
                <a:sym typeface="Times New Roman" panose="02020603050405020304" pitchFamily="18" charset="0"/>
              </a:rPr>
              <a:t>变换</a:t>
            </a:r>
            <a:r>
              <a:rPr lang="en-US" altLang="zh-CN" b="0" i="1" dirty="0">
                <a:solidFill>
                  <a:srgbClr val="000000"/>
                </a:solidFill>
                <a:latin typeface="宋体" panose="02010600030101010101" pitchFamily="2" charset="-122"/>
                <a:cs typeface="宋体" panose="02010600030101010101" pitchFamily="2" charset="-122"/>
                <a:sym typeface="Times New Roman" panose="02020603050405020304" pitchFamily="18" charset="0"/>
              </a:rPr>
              <a:t>y</a:t>
            </a:r>
            <a:r>
              <a:rPr lang="en-US" altLang="zh-CN" b="0" dirty="0">
                <a:solidFill>
                  <a:srgbClr val="000000"/>
                </a:solidFill>
                <a:latin typeface="宋体" panose="02010600030101010101" pitchFamily="2" charset="-122"/>
                <a:cs typeface="宋体" panose="02010600030101010101" pitchFamily="2" charset="-122"/>
                <a:sym typeface="Times New Roman" panose="02020603050405020304" pitchFamily="18" charset="0"/>
              </a:rPr>
              <a:t> = </a:t>
            </a:r>
            <a:r>
              <a:rPr lang="en-US" altLang="zh-CN" b="0" i="1" dirty="0" err="1">
                <a:solidFill>
                  <a:srgbClr val="000000"/>
                </a:solidFill>
                <a:latin typeface="宋体" panose="02010600030101010101" pitchFamily="2" charset="-122"/>
                <a:cs typeface="宋体" panose="02010600030101010101" pitchFamily="2" charset="-122"/>
                <a:sym typeface="Times New Roman" panose="02020603050405020304" pitchFamily="18" charset="0"/>
              </a:rPr>
              <a:t>Kz</a:t>
            </a:r>
            <a:r>
              <a:rPr lang="zh-CN" altLang="en-US" b="0" dirty="0">
                <a:solidFill>
                  <a:srgbClr val="000000"/>
                </a:solidFill>
                <a:latin typeface="宋体" panose="02010600030101010101" pitchFamily="2" charset="-122"/>
                <a:cs typeface="宋体" panose="02010600030101010101" pitchFamily="2" charset="-122"/>
                <a:sym typeface="Times New Roman" panose="02020603050405020304" pitchFamily="18" charset="0"/>
              </a:rPr>
              <a:t>，则得</a:t>
            </a:r>
            <a:r>
              <a:rPr lang="en-US" altLang="zh-CN" b="0" i="1" dirty="0">
                <a:solidFill>
                  <a:srgbClr val="000000"/>
                </a:solidFill>
                <a:latin typeface="宋体" panose="02010600030101010101" pitchFamily="2" charset="-122"/>
                <a:cs typeface="宋体" panose="02010600030101010101" pitchFamily="2" charset="-122"/>
                <a:sym typeface="Times New Roman" panose="02020603050405020304" pitchFamily="18" charset="0"/>
              </a:rPr>
              <a:t>f </a:t>
            </a:r>
            <a:r>
              <a:rPr lang="zh-CN" altLang="en-US" b="0" dirty="0">
                <a:solidFill>
                  <a:srgbClr val="000000"/>
                </a:solidFill>
                <a:latin typeface="宋体" panose="02010600030101010101" pitchFamily="2" charset="-122"/>
                <a:cs typeface="宋体" panose="02010600030101010101" pitchFamily="2" charset="-122"/>
                <a:sym typeface="Times New Roman" panose="02020603050405020304" pitchFamily="18" charset="0"/>
              </a:rPr>
              <a:t>的规范形</a:t>
            </a:r>
            <a:r>
              <a:rPr lang="en-US" altLang="zh-CN" i="1" dirty="0">
                <a:solidFill>
                  <a:srgbClr val="000000"/>
                </a:solidFill>
                <a:latin typeface="宋体" panose="02010600030101010101" pitchFamily="2" charset="-122"/>
                <a:cs typeface="宋体" panose="02010600030101010101" pitchFamily="2" charset="-122"/>
                <a:sym typeface="Times New Roman" panose="02020603050405020304" pitchFamily="18" charset="0"/>
              </a:rPr>
              <a:t> </a:t>
            </a:r>
            <a:endParaRPr lang="zh-CN" altLang="en-US" dirty="0">
              <a:solidFill>
                <a:srgbClr val="000000"/>
              </a:solidFill>
              <a:latin typeface="宋体" panose="02010600030101010101" pitchFamily="2" charset="-122"/>
              <a:cs typeface="宋体" panose="02010600030101010101" pitchFamily="2" charset="-122"/>
            </a:endParaRPr>
          </a:p>
        </p:txBody>
      </p:sp>
      <p:pic>
        <p:nvPicPr>
          <p:cNvPr id="9" name="Picture 5"/>
          <p:cNvPicPr>
            <a:picLocks noChangeArrowheads="1"/>
          </p:cNvPicPr>
          <p:nvPr/>
        </p:nvPicPr>
        <p:blipFill>
          <a:blip r:embed="rId11" cstate="print">
            <a:extLst>
              <a:ext uri="{28A0092B-C50C-407E-A947-70E740481C1C}">
                <a14:useLocalDpi xmlns:a14="http://schemas.microsoft.com/office/drawing/2010/main" val="0"/>
              </a:ext>
            </a:extLst>
          </a:blip>
          <a:srcRect/>
          <a:stretch>
            <a:fillRect/>
          </a:stretch>
        </p:blipFill>
        <p:spPr bwMode="auto">
          <a:xfrm>
            <a:off x="2844800" y="5049520"/>
            <a:ext cx="5751195" cy="17894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2" name="图片 31"/>
          <p:cNvPicPr>
            <a:picLocks noChangeAspect="1"/>
          </p:cNvPicPr>
          <p:nvPr/>
        </p:nvPicPr>
        <p:blipFill>
          <a:blip r:embed="rId12" cstate="hqprint"/>
          <a:stretch>
            <a:fillRect/>
          </a:stretch>
        </p:blipFill>
        <p:spPr>
          <a:xfrm>
            <a:off x="10082670" y="362586"/>
            <a:ext cx="1586897" cy="44080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8678"/>
                                        </p:tgtEl>
                                        <p:attrNameLst>
                                          <p:attrName>style.visibility</p:attrName>
                                        </p:attrNameLst>
                                      </p:cBhvr>
                                      <p:to>
                                        <p:strVal val="visible"/>
                                      </p:to>
                                    </p:set>
                                    <p:animEffect transition="in" filter="wipe(left)">
                                      <p:cBhvr>
                                        <p:cTn id="7" dur="500"/>
                                        <p:tgtEl>
                                          <p:spTgt spid="2867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28679"/>
                                        </p:tgtEl>
                                        <p:attrNameLst>
                                          <p:attrName>style.visibility</p:attrName>
                                        </p:attrNameLst>
                                      </p:cBhvr>
                                      <p:to>
                                        <p:strVal val="visible"/>
                                      </p:to>
                                    </p:set>
                                    <p:animEffect transition="in" filter="wipe(left)">
                                      <p:cBhvr>
                                        <p:cTn id="12" dur="500"/>
                                        <p:tgtEl>
                                          <p:spTgt spid="2867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8680"/>
                                        </p:tgtEl>
                                        <p:attrNameLst>
                                          <p:attrName>style.visibility</p:attrName>
                                        </p:attrNameLst>
                                      </p:cBhvr>
                                      <p:to>
                                        <p:strVal val="visible"/>
                                      </p:to>
                                    </p:set>
                                    <p:animEffect transition="in" filter="wipe(left)">
                                      <p:cBhvr>
                                        <p:cTn id="17" dur="500"/>
                                        <p:tgtEl>
                                          <p:spTgt spid="2868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28681"/>
                                        </p:tgtEl>
                                        <p:attrNameLst>
                                          <p:attrName>style.visibility</p:attrName>
                                        </p:attrNameLst>
                                      </p:cBhvr>
                                      <p:to>
                                        <p:strVal val="visible"/>
                                      </p:to>
                                    </p:set>
                                    <p:animEffect transition="in" filter="wipe(left)">
                                      <p:cBhvr>
                                        <p:cTn id="22" dur="500"/>
                                        <p:tgtEl>
                                          <p:spTgt spid="2868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8682"/>
                                        </p:tgtEl>
                                        <p:attrNameLst>
                                          <p:attrName>style.visibility</p:attrName>
                                        </p:attrNameLst>
                                      </p:cBhvr>
                                      <p:to>
                                        <p:strVal val="visible"/>
                                      </p:to>
                                    </p:set>
                                    <p:animEffect transition="in" filter="wipe(left)">
                                      <p:cBhvr>
                                        <p:cTn id="27" dur="500"/>
                                        <p:tgtEl>
                                          <p:spTgt spid="28682"/>
                                        </p:tgtEl>
                                      </p:cBhvr>
                                    </p:animEffect>
                                  </p:childTnLst>
                                </p:cTn>
                              </p:par>
                            </p:childTnLst>
                          </p:cTn>
                        </p:par>
                      </p:childTnLst>
                    </p:cTn>
                  </p:par>
                  <p:par>
                    <p:cTn id="28" fill="hold">
                      <p:stCondLst>
                        <p:cond delay="indefinite"/>
                      </p:stCondLst>
                      <p:childTnLst>
                        <p:par>
                          <p:cTn id="29" fill="hold">
                            <p:stCondLst>
                              <p:cond delay="0"/>
                            </p:stCondLst>
                            <p:childTnLst>
                              <p:par>
                                <p:cTn id="30" presetID="42" presetClass="entr" presetSubtype="0" fill="hold" grpId="0" nodeType="clickEffect">
                                  <p:stCondLst>
                                    <p:cond delay="0"/>
                                  </p:stCondLst>
                                  <p:childTnLst>
                                    <p:set>
                                      <p:cBhvr>
                                        <p:cTn id="31" dur="1" fill="hold">
                                          <p:stCondLst>
                                            <p:cond delay="0"/>
                                          </p:stCondLst>
                                        </p:cTn>
                                        <p:tgtEl>
                                          <p:spTgt spid="2"/>
                                        </p:tgtEl>
                                        <p:attrNameLst>
                                          <p:attrName>style.visibility</p:attrName>
                                        </p:attrNameLst>
                                      </p:cBhvr>
                                      <p:to>
                                        <p:strVal val="visible"/>
                                      </p:to>
                                    </p:set>
                                    <p:animEffect transition="in" filter="fade">
                                      <p:cBhvr>
                                        <p:cTn id="32" dur="1000"/>
                                        <p:tgtEl>
                                          <p:spTgt spid="2"/>
                                        </p:tgtEl>
                                      </p:cBhvr>
                                    </p:animEffect>
                                    <p:anim calcmode="lin" valueType="num">
                                      <p:cBhvr>
                                        <p:cTn id="33" dur="1000" fill="hold"/>
                                        <p:tgtEl>
                                          <p:spTgt spid="2"/>
                                        </p:tgtEl>
                                        <p:attrNameLst>
                                          <p:attrName>ppt_x</p:attrName>
                                        </p:attrNameLst>
                                      </p:cBhvr>
                                      <p:tavLst>
                                        <p:tav tm="0">
                                          <p:val>
                                            <p:strVal val="#ppt_x"/>
                                          </p:val>
                                        </p:tav>
                                        <p:tav tm="100000">
                                          <p:val>
                                            <p:strVal val="#ppt_x"/>
                                          </p:val>
                                        </p:tav>
                                      </p:tavLst>
                                    </p:anim>
                                    <p:anim calcmode="lin" valueType="num">
                                      <p:cBhvr>
                                        <p:cTn id="34" dur="1000" fill="hold"/>
                                        <p:tgtEl>
                                          <p:spTgt spid="2"/>
                                        </p:tgtEl>
                                        <p:attrNameLst>
                                          <p:attrName>ppt_y</p:attrName>
                                        </p:attrNameLst>
                                      </p:cBhvr>
                                      <p:tavLst>
                                        <p:tav tm="0">
                                          <p:val>
                                            <p:strVal val="#ppt_y+.1"/>
                                          </p:val>
                                        </p:tav>
                                        <p:tav tm="100000">
                                          <p:val>
                                            <p:strVal val="#ppt_y"/>
                                          </p:val>
                                        </p:tav>
                                      </p:tavLst>
                                    </p:anim>
                                  </p:childTnLst>
                                </p:cTn>
                              </p:par>
                              <p:par>
                                <p:cTn id="35" presetID="42" presetClass="entr" presetSubtype="0" fill="hold" nodeType="with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1000"/>
                                        <p:tgtEl>
                                          <p:spTgt spid="9"/>
                                        </p:tgtEl>
                                      </p:cBhvr>
                                    </p:animEffect>
                                    <p:anim calcmode="lin" valueType="num">
                                      <p:cBhvr>
                                        <p:cTn id="38" dur="1000" fill="hold"/>
                                        <p:tgtEl>
                                          <p:spTgt spid="9"/>
                                        </p:tgtEl>
                                        <p:attrNameLst>
                                          <p:attrName>ppt_x</p:attrName>
                                        </p:attrNameLst>
                                      </p:cBhvr>
                                      <p:tavLst>
                                        <p:tav tm="0">
                                          <p:val>
                                            <p:strVal val="#ppt_x"/>
                                          </p:val>
                                        </p:tav>
                                        <p:tav tm="100000">
                                          <p:val>
                                            <p:strVal val="#ppt_x"/>
                                          </p:val>
                                        </p:tav>
                                      </p:tavLst>
                                    </p:anim>
                                    <p:anim calcmode="lin" valueType="num">
                                      <p:cBhvr>
                                        <p:cTn id="3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ext Box 2"/>
          <p:cNvSpPr txBox="1">
            <a:spLocks noChangeArrowheads="1"/>
          </p:cNvSpPr>
          <p:nvPr/>
        </p:nvSpPr>
        <p:spPr bwMode="auto">
          <a:xfrm>
            <a:off x="2096770" y="2143443"/>
            <a:ext cx="534988"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kumimoji="1" lang="zh-CN" altLang="en-US" sz="2400" b="1">
                <a:solidFill>
                  <a:srgbClr val="FF0000"/>
                </a:solidFill>
                <a:latin typeface="宋体" panose="02010600030101010101" pitchFamily="2" charset="-122"/>
                <a:ea typeface="宋体" panose="02010600030101010101" pitchFamily="2" charset="-122"/>
              </a:rPr>
              <a:t>解：</a:t>
            </a:r>
            <a:endParaRPr kumimoji="1" lang="zh-CN" altLang="en-US" sz="2400" b="1">
              <a:solidFill>
                <a:srgbClr val="FF0000"/>
              </a:solidFill>
              <a:latin typeface="宋体" panose="02010600030101010101" pitchFamily="2" charset="-122"/>
              <a:ea typeface="宋体" panose="02010600030101010101" pitchFamily="2" charset="-122"/>
            </a:endParaRPr>
          </a:p>
        </p:txBody>
      </p:sp>
      <p:sp>
        <p:nvSpPr>
          <p:cNvPr id="62467" name="Text Box 3"/>
          <p:cNvSpPr txBox="1">
            <a:spLocks noChangeArrowheads="1"/>
          </p:cNvSpPr>
          <p:nvPr/>
        </p:nvSpPr>
        <p:spPr bwMode="auto">
          <a:xfrm>
            <a:off x="2682240" y="2171701"/>
            <a:ext cx="553974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en-US" altLang="zh-CN" sz="2400" b="1">
                <a:latin typeface="宋体" panose="02010600030101010101" pitchFamily="2" charset="-122"/>
                <a:ea typeface="宋体" panose="02010600030101010101" pitchFamily="2" charset="-122"/>
                <a:cs typeface="宋体" panose="02010600030101010101" pitchFamily="2" charset="-122"/>
              </a:rPr>
              <a:t>1</a:t>
            </a:r>
            <a:r>
              <a:rPr kumimoji="1" lang="zh-CN" altLang="en-US" sz="2400" b="1">
                <a:latin typeface="宋体" panose="02010600030101010101" pitchFamily="2" charset="-122"/>
                <a:ea typeface="宋体" panose="02010600030101010101" pitchFamily="2" charset="-122"/>
                <a:cs typeface="宋体" panose="02010600030101010101" pitchFamily="2" charset="-122"/>
              </a:rPr>
              <a:t>．写出二次型的矩阵，并求其特征值：</a:t>
            </a:r>
            <a:endParaRPr kumimoji="1" lang="zh-CN" altLang="en-US" sz="2400" b="1">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62468" name="Object 4"/>
          <p:cNvGraphicFramePr>
            <a:graphicFrameLocks noChangeAspect="1"/>
          </p:cNvGraphicFramePr>
          <p:nvPr/>
        </p:nvGraphicFramePr>
        <p:xfrm>
          <a:off x="3079750" y="2670810"/>
          <a:ext cx="3428365" cy="1807210"/>
        </p:xfrm>
        <a:graphic>
          <a:graphicData uri="http://schemas.openxmlformats.org/presentationml/2006/ole">
            <mc:AlternateContent xmlns:mc="http://schemas.openxmlformats.org/markup-compatibility/2006">
              <mc:Choice xmlns:v="urn:schemas-microsoft-com:vml" Requires="v">
                <p:oleObj spid="_x0000_s45160" name="Equation" r:id="rId1" imgW="2120900" imgH="1117600" progId="Equation.3">
                  <p:embed/>
                </p:oleObj>
              </mc:Choice>
              <mc:Fallback>
                <p:oleObj name="Equation" r:id="rId1" imgW="2120900" imgH="1117600" progId="Equation.3">
                  <p:embed/>
                  <p:pic>
                    <p:nvPicPr>
                      <p:cNvPr id="0" name="Object 4"/>
                      <p:cNvPicPr>
                        <a:picLocks noChangeAspect="1" noChangeArrowheads="1"/>
                      </p:cNvPicPr>
                      <p:nvPr/>
                    </p:nvPicPr>
                    <p:blipFill>
                      <a:blip r:embed="rId2"/>
                      <a:srcRect/>
                      <a:stretch>
                        <a:fillRect/>
                      </a:stretch>
                    </p:blipFill>
                    <p:spPr bwMode="auto">
                      <a:xfrm>
                        <a:off x="3079750" y="2670810"/>
                        <a:ext cx="3428365" cy="18072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2469" name="Group 5"/>
          <p:cNvGrpSpPr/>
          <p:nvPr/>
        </p:nvGrpSpPr>
        <p:grpSpPr bwMode="auto">
          <a:xfrm>
            <a:off x="2312988" y="4754563"/>
            <a:ext cx="4697412" cy="1547812"/>
            <a:chOff x="497" y="2995"/>
            <a:chExt cx="2959" cy="975"/>
          </a:xfrm>
        </p:grpSpPr>
        <p:sp>
          <p:nvSpPr>
            <p:cNvPr id="62470" name="Rectangle 6"/>
            <p:cNvSpPr>
              <a:spLocks noChangeArrowheads="1"/>
            </p:cNvSpPr>
            <p:nvPr/>
          </p:nvSpPr>
          <p:spPr bwMode="auto">
            <a:xfrm>
              <a:off x="1746" y="2995"/>
              <a:ext cx="22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ea typeface="华文行楷" panose="02010800040101010101" pitchFamily="2" charset="-122"/>
                </a:rPr>
                <a:t>17</a:t>
              </a:r>
              <a:endParaRPr lang="en-US" altLang="zh-CN">
                <a:ea typeface="华文行楷" panose="02010800040101010101" pitchFamily="2" charset="-122"/>
              </a:endParaRPr>
            </a:p>
          </p:txBody>
        </p:sp>
        <p:sp>
          <p:nvSpPr>
            <p:cNvPr id="62471" name="Rectangle 7"/>
            <p:cNvSpPr>
              <a:spLocks noChangeArrowheads="1"/>
            </p:cNvSpPr>
            <p:nvPr/>
          </p:nvSpPr>
          <p:spPr bwMode="auto">
            <a:xfrm>
              <a:off x="1589" y="2995"/>
              <a:ext cx="124"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ea typeface="华文行楷" panose="02010800040101010101" pitchFamily="2" charset="-122"/>
                </a:rPr>
                <a:t>-</a:t>
              </a:r>
              <a:endParaRPr lang="en-US" altLang="zh-CN">
                <a:ea typeface="华文行楷" panose="02010800040101010101" pitchFamily="2" charset="-122"/>
              </a:endParaRPr>
            </a:p>
          </p:txBody>
        </p:sp>
        <p:sp>
          <p:nvSpPr>
            <p:cNvPr id="62472" name="Rectangle 8"/>
            <p:cNvSpPr>
              <a:spLocks noChangeArrowheads="1"/>
            </p:cNvSpPr>
            <p:nvPr/>
          </p:nvSpPr>
          <p:spPr bwMode="auto">
            <a:xfrm>
              <a:off x="1413" y="2995"/>
              <a:ext cx="124"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Symbol" panose="05050102010706020507" pitchFamily="18" charset="2"/>
                  <a:ea typeface="华文行楷" panose="02010800040101010101" pitchFamily="2" charset="-122"/>
                </a:rPr>
                <a:t>l</a:t>
              </a:r>
              <a:endParaRPr lang="en-US" altLang="zh-CN" sz="2800" b="1" i="1">
                <a:solidFill>
                  <a:srgbClr val="000000"/>
                </a:solidFill>
                <a:latin typeface="Symbol" panose="05050102010706020507" pitchFamily="18" charset="2"/>
                <a:ea typeface="华文行楷" panose="02010800040101010101" pitchFamily="2" charset="-122"/>
              </a:endParaRPr>
            </a:p>
          </p:txBody>
        </p:sp>
        <p:sp>
          <p:nvSpPr>
            <p:cNvPr id="62473" name="Line 9"/>
            <p:cNvSpPr>
              <a:spLocks noChangeShapeType="1"/>
            </p:cNvSpPr>
            <p:nvPr/>
          </p:nvSpPr>
          <p:spPr bwMode="auto">
            <a:xfrm>
              <a:off x="497" y="3378"/>
              <a:ext cx="1" cy="250"/>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74" name="Line 10"/>
            <p:cNvSpPr>
              <a:spLocks noChangeShapeType="1"/>
            </p:cNvSpPr>
            <p:nvPr/>
          </p:nvSpPr>
          <p:spPr bwMode="auto">
            <a:xfrm>
              <a:off x="1147" y="3378"/>
              <a:ext cx="1" cy="250"/>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75" name="Line 11"/>
            <p:cNvSpPr>
              <a:spLocks noChangeShapeType="1"/>
            </p:cNvSpPr>
            <p:nvPr/>
          </p:nvSpPr>
          <p:spPr bwMode="auto">
            <a:xfrm>
              <a:off x="1391" y="3038"/>
              <a:ext cx="1" cy="930"/>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76" name="Line 12"/>
            <p:cNvSpPr>
              <a:spLocks noChangeShapeType="1"/>
            </p:cNvSpPr>
            <p:nvPr/>
          </p:nvSpPr>
          <p:spPr bwMode="auto">
            <a:xfrm>
              <a:off x="3455" y="3038"/>
              <a:ext cx="1" cy="930"/>
            </a:xfrm>
            <a:prstGeom prst="line">
              <a:avLst/>
            </a:prstGeom>
            <a:noFill/>
            <a:ln w="6350">
              <a:solidFill>
                <a:srgbClr val="000000"/>
              </a:solidFill>
              <a:round/>
            </a:ln>
            <a:extLst>
              <a:ext uri="{909E8E84-426E-40DD-AFC4-6F175D3DCCD1}">
                <a14:hiddenFill xmlns:a14="http://schemas.microsoft.com/office/drawing/2010/main">
                  <a:noFill/>
                </a14:hiddenFill>
              </a:ext>
            </a:extLst>
          </p:spPr>
          <p:txBody>
            <a:bodyPr/>
            <a:lstStyle/>
            <a:p>
              <a:endParaRPr lang="zh-CN" altLang="en-US"/>
            </a:p>
          </p:txBody>
        </p:sp>
        <p:sp>
          <p:nvSpPr>
            <p:cNvPr id="62477" name="Rectangle 13"/>
            <p:cNvSpPr>
              <a:spLocks noChangeArrowheads="1"/>
            </p:cNvSpPr>
            <p:nvPr/>
          </p:nvSpPr>
          <p:spPr bwMode="auto">
            <a:xfrm>
              <a:off x="3168" y="3696"/>
              <a:ext cx="22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ea typeface="华文行楷" panose="02010800040101010101" pitchFamily="2" charset="-122"/>
                </a:rPr>
                <a:t>14</a:t>
              </a:r>
              <a:endParaRPr lang="en-US" altLang="zh-CN">
                <a:ea typeface="华文行楷" panose="02010800040101010101" pitchFamily="2" charset="-122"/>
              </a:endParaRPr>
            </a:p>
          </p:txBody>
        </p:sp>
        <p:sp>
          <p:nvSpPr>
            <p:cNvPr id="62478" name="Rectangle 14"/>
            <p:cNvSpPr>
              <a:spLocks noChangeArrowheads="1"/>
            </p:cNvSpPr>
            <p:nvPr/>
          </p:nvSpPr>
          <p:spPr bwMode="auto">
            <a:xfrm>
              <a:off x="2473" y="3379"/>
              <a:ext cx="224"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noAutofit/>
            </a:bodyPr>
            <a:lstStyle/>
            <a:p>
              <a:r>
                <a:rPr lang="en-US" altLang="zh-CN" sz="2800" b="1">
                  <a:solidFill>
                    <a:srgbClr val="000000"/>
                  </a:solidFill>
                  <a:latin typeface="Symbol" panose="05050102010706020507" pitchFamily="18" charset="2"/>
                  <a:ea typeface="华文行楷" panose="02010800040101010101" pitchFamily="2" charset="-122"/>
                </a:rPr>
                <a:t>14</a:t>
              </a:r>
              <a:endParaRPr lang="en-US" altLang="zh-CN">
                <a:ea typeface="华文行楷" panose="02010800040101010101" pitchFamily="2" charset="-122"/>
              </a:endParaRPr>
            </a:p>
          </p:txBody>
        </p:sp>
        <p:sp>
          <p:nvSpPr>
            <p:cNvPr id="62479" name="Rectangle 15"/>
            <p:cNvSpPr>
              <a:spLocks noChangeArrowheads="1"/>
            </p:cNvSpPr>
            <p:nvPr/>
          </p:nvSpPr>
          <p:spPr bwMode="auto">
            <a:xfrm>
              <a:off x="3043" y="3675"/>
              <a:ext cx="124"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ea typeface="华文行楷" panose="02010800040101010101" pitchFamily="2" charset="-122"/>
                </a:rPr>
                <a:t>-</a:t>
              </a:r>
              <a:endParaRPr lang="en-US" altLang="zh-CN">
                <a:ea typeface="华文行楷" panose="02010800040101010101" pitchFamily="2" charset="-122"/>
              </a:endParaRPr>
            </a:p>
          </p:txBody>
        </p:sp>
        <p:sp>
          <p:nvSpPr>
            <p:cNvPr id="62480" name="Rectangle 16"/>
            <p:cNvSpPr>
              <a:spLocks noChangeArrowheads="1"/>
            </p:cNvSpPr>
            <p:nvPr/>
          </p:nvSpPr>
          <p:spPr bwMode="auto">
            <a:xfrm>
              <a:off x="2316" y="3335"/>
              <a:ext cx="124"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ea typeface="华文行楷" panose="02010800040101010101" pitchFamily="2" charset="-122"/>
                </a:rPr>
                <a:t>-</a:t>
              </a:r>
              <a:endParaRPr lang="en-US" altLang="zh-CN">
                <a:ea typeface="华文行楷" panose="02010800040101010101" pitchFamily="2" charset="-122"/>
              </a:endParaRPr>
            </a:p>
          </p:txBody>
        </p:sp>
        <p:sp>
          <p:nvSpPr>
            <p:cNvPr id="62481" name="Rectangle 17"/>
            <p:cNvSpPr>
              <a:spLocks noChangeArrowheads="1"/>
            </p:cNvSpPr>
            <p:nvPr/>
          </p:nvSpPr>
          <p:spPr bwMode="auto">
            <a:xfrm>
              <a:off x="1207" y="3335"/>
              <a:ext cx="124"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ea typeface="华文行楷" panose="02010800040101010101" pitchFamily="2" charset="-122"/>
                </a:rPr>
                <a:t>=</a:t>
              </a:r>
              <a:endParaRPr lang="en-US" altLang="zh-CN">
                <a:ea typeface="华文行楷" panose="02010800040101010101" pitchFamily="2" charset="-122"/>
              </a:endParaRPr>
            </a:p>
          </p:txBody>
        </p:sp>
        <p:sp>
          <p:nvSpPr>
            <p:cNvPr id="62482" name="Rectangle 18"/>
            <p:cNvSpPr>
              <a:spLocks noChangeArrowheads="1"/>
            </p:cNvSpPr>
            <p:nvPr/>
          </p:nvSpPr>
          <p:spPr bwMode="auto">
            <a:xfrm>
              <a:off x="864" y="3335"/>
              <a:ext cx="124"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Symbol" panose="05050102010706020507" pitchFamily="18" charset="2"/>
                  <a:ea typeface="华文行楷" panose="02010800040101010101" pitchFamily="2" charset="-122"/>
                </a:rPr>
                <a:t>-</a:t>
              </a:r>
              <a:endParaRPr lang="en-US" altLang="zh-CN">
                <a:ea typeface="华文行楷" panose="02010800040101010101" pitchFamily="2" charset="-122"/>
              </a:endParaRPr>
            </a:p>
          </p:txBody>
        </p:sp>
        <p:sp>
          <p:nvSpPr>
            <p:cNvPr id="62483" name="Rectangle 19"/>
            <p:cNvSpPr>
              <a:spLocks noChangeArrowheads="1"/>
            </p:cNvSpPr>
            <p:nvPr/>
          </p:nvSpPr>
          <p:spPr bwMode="auto">
            <a:xfrm>
              <a:off x="2853" y="3696"/>
              <a:ext cx="124"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Symbol" panose="05050102010706020507" pitchFamily="18" charset="2"/>
                  <a:ea typeface="华文行楷" panose="02010800040101010101" pitchFamily="2" charset="-122"/>
                </a:rPr>
                <a:t>l</a:t>
              </a:r>
              <a:endParaRPr lang="en-US" altLang="zh-CN" sz="2800" b="1" i="1">
                <a:solidFill>
                  <a:srgbClr val="000000"/>
                </a:solidFill>
                <a:latin typeface="Symbol" panose="05050102010706020507" pitchFamily="18" charset="2"/>
                <a:ea typeface="华文行楷" panose="02010800040101010101" pitchFamily="2" charset="-122"/>
              </a:endParaRPr>
            </a:p>
          </p:txBody>
        </p:sp>
        <p:sp>
          <p:nvSpPr>
            <p:cNvPr id="62484" name="Rectangle 20"/>
            <p:cNvSpPr>
              <a:spLocks noChangeArrowheads="1"/>
            </p:cNvSpPr>
            <p:nvPr/>
          </p:nvSpPr>
          <p:spPr bwMode="auto">
            <a:xfrm>
              <a:off x="2373" y="3701"/>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ea typeface="华文行楷" panose="02010800040101010101" pitchFamily="2" charset="-122"/>
                </a:rPr>
                <a:t>4</a:t>
              </a:r>
              <a:endParaRPr lang="en-US" altLang="zh-CN">
                <a:ea typeface="华文行楷" panose="02010800040101010101" pitchFamily="2" charset="-122"/>
              </a:endParaRPr>
            </a:p>
          </p:txBody>
        </p:sp>
        <p:sp>
          <p:nvSpPr>
            <p:cNvPr id="62485" name="Rectangle 21"/>
            <p:cNvSpPr>
              <a:spLocks noChangeArrowheads="1"/>
            </p:cNvSpPr>
            <p:nvPr/>
          </p:nvSpPr>
          <p:spPr bwMode="auto">
            <a:xfrm>
              <a:off x="1647" y="3701"/>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ea typeface="华文行楷" panose="02010800040101010101" pitchFamily="2" charset="-122"/>
                </a:rPr>
                <a:t>2</a:t>
              </a:r>
              <a:endParaRPr lang="en-US" altLang="zh-CN">
                <a:ea typeface="华文行楷" panose="02010800040101010101" pitchFamily="2" charset="-122"/>
              </a:endParaRPr>
            </a:p>
          </p:txBody>
        </p:sp>
        <p:sp>
          <p:nvSpPr>
            <p:cNvPr id="62486" name="Rectangle 22"/>
            <p:cNvSpPr>
              <a:spLocks noChangeArrowheads="1"/>
            </p:cNvSpPr>
            <p:nvPr/>
          </p:nvSpPr>
          <p:spPr bwMode="auto">
            <a:xfrm>
              <a:off x="3100" y="3361"/>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ea typeface="华文行楷" panose="02010800040101010101" pitchFamily="2" charset="-122"/>
                </a:rPr>
                <a:t>4</a:t>
              </a:r>
              <a:endParaRPr lang="en-US" altLang="zh-CN">
                <a:ea typeface="华文行楷" panose="02010800040101010101" pitchFamily="2" charset="-122"/>
              </a:endParaRPr>
            </a:p>
          </p:txBody>
        </p:sp>
        <p:sp>
          <p:nvSpPr>
            <p:cNvPr id="62487" name="Rectangle 23"/>
            <p:cNvSpPr>
              <a:spLocks noChangeArrowheads="1"/>
            </p:cNvSpPr>
            <p:nvPr/>
          </p:nvSpPr>
          <p:spPr bwMode="auto">
            <a:xfrm>
              <a:off x="2133" y="3361"/>
              <a:ext cx="124"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Symbol" panose="05050102010706020507" pitchFamily="18" charset="2"/>
                  <a:ea typeface="华文行楷" panose="02010800040101010101" pitchFamily="2" charset="-122"/>
                </a:rPr>
                <a:t>l</a:t>
              </a:r>
              <a:endParaRPr lang="en-US" altLang="zh-CN" sz="2800" b="1" i="1">
                <a:solidFill>
                  <a:srgbClr val="000000"/>
                </a:solidFill>
                <a:latin typeface="Symbol" panose="05050102010706020507" pitchFamily="18" charset="2"/>
                <a:ea typeface="华文行楷" panose="02010800040101010101" pitchFamily="2" charset="-122"/>
              </a:endParaRPr>
            </a:p>
          </p:txBody>
        </p:sp>
        <p:sp>
          <p:nvSpPr>
            <p:cNvPr id="62488" name="Rectangle 24"/>
            <p:cNvSpPr>
              <a:spLocks noChangeArrowheads="1"/>
            </p:cNvSpPr>
            <p:nvPr/>
          </p:nvSpPr>
          <p:spPr bwMode="auto">
            <a:xfrm>
              <a:off x="1647" y="3361"/>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ea typeface="华文行楷" panose="02010800040101010101" pitchFamily="2" charset="-122"/>
                </a:rPr>
                <a:t>2</a:t>
              </a:r>
              <a:endParaRPr lang="en-US" altLang="zh-CN">
                <a:ea typeface="华文行楷" panose="02010800040101010101" pitchFamily="2" charset="-122"/>
              </a:endParaRPr>
            </a:p>
          </p:txBody>
        </p:sp>
        <p:sp>
          <p:nvSpPr>
            <p:cNvPr id="62489" name="Rectangle 25"/>
            <p:cNvSpPr>
              <a:spLocks noChangeArrowheads="1"/>
            </p:cNvSpPr>
            <p:nvPr/>
          </p:nvSpPr>
          <p:spPr bwMode="auto">
            <a:xfrm>
              <a:off x="3102" y="3021"/>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ea typeface="华文行楷" panose="02010800040101010101" pitchFamily="2" charset="-122"/>
                </a:rPr>
                <a:t>2</a:t>
              </a:r>
              <a:endParaRPr lang="en-US" altLang="zh-CN">
                <a:ea typeface="华文行楷" panose="02010800040101010101" pitchFamily="2" charset="-122"/>
              </a:endParaRPr>
            </a:p>
          </p:txBody>
        </p:sp>
        <p:sp>
          <p:nvSpPr>
            <p:cNvPr id="62490" name="Rectangle 26"/>
            <p:cNvSpPr>
              <a:spLocks noChangeArrowheads="1"/>
            </p:cNvSpPr>
            <p:nvPr/>
          </p:nvSpPr>
          <p:spPr bwMode="auto">
            <a:xfrm>
              <a:off x="2375" y="3021"/>
              <a:ext cx="112"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a:solidFill>
                    <a:srgbClr val="000000"/>
                  </a:solidFill>
                  <a:latin typeface="Times New Roman" panose="02020603050405020304" pitchFamily="18" charset="0"/>
                  <a:ea typeface="华文行楷" panose="02010800040101010101" pitchFamily="2" charset="-122"/>
                </a:rPr>
                <a:t>2</a:t>
              </a:r>
              <a:endParaRPr lang="en-US" altLang="zh-CN">
                <a:ea typeface="华文行楷" panose="02010800040101010101" pitchFamily="2" charset="-122"/>
              </a:endParaRPr>
            </a:p>
          </p:txBody>
        </p:sp>
        <p:sp>
          <p:nvSpPr>
            <p:cNvPr id="62491" name="Rectangle 27"/>
            <p:cNvSpPr>
              <a:spLocks noChangeArrowheads="1"/>
            </p:cNvSpPr>
            <p:nvPr/>
          </p:nvSpPr>
          <p:spPr bwMode="auto">
            <a:xfrm>
              <a:off x="980" y="3361"/>
              <a:ext cx="150"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spAutoFit/>
            </a:bodyPr>
            <a:lstStyle/>
            <a:p>
              <a:r>
                <a:rPr lang="en-US" altLang="zh-CN" sz="2800" b="1" i="1">
                  <a:solidFill>
                    <a:srgbClr val="000000"/>
                  </a:solidFill>
                  <a:latin typeface="Times New Roman" panose="02020603050405020304" pitchFamily="18" charset="0"/>
                  <a:ea typeface="华文行楷" panose="02010800040101010101" pitchFamily="2" charset="-122"/>
                </a:rPr>
                <a:t>A</a:t>
              </a:r>
              <a:endParaRPr lang="en-US" altLang="zh-CN">
                <a:ea typeface="华文行楷" panose="02010800040101010101" pitchFamily="2" charset="-122"/>
              </a:endParaRPr>
            </a:p>
          </p:txBody>
        </p:sp>
        <p:sp>
          <p:nvSpPr>
            <p:cNvPr id="62492" name="Rectangle 28"/>
            <p:cNvSpPr>
              <a:spLocks noChangeArrowheads="1"/>
            </p:cNvSpPr>
            <p:nvPr/>
          </p:nvSpPr>
          <p:spPr bwMode="auto">
            <a:xfrm>
              <a:off x="531" y="3361"/>
              <a:ext cx="333" cy="2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spAutoFit/>
            </a:bodyPr>
            <a:lstStyle/>
            <a:p>
              <a:r>
                <a:rPr lang="en-US" altLang="zh-CN" sz="2800" b="1" i="1">
                  <a:solidFill>
                    <a:srgbClr val="000000"/>
                  </a:solidFill>
                  <a:latin typeface="Symbol" panose="05050102010706020507" pitchFamily="18" charset="2"/>
                  <a:ea typeface="华文行楷" panose="02010800040101010101" pitchFamily="2" charset="-122"/>
                </a:rPr>
                <a:t>lE</a:t>
              </a:r>
              <a:endParaRPr lang="en-US" altLang="zh-CN" sz="2800" b="1" i="1">
                <a:solidFill>
                  <a:srgbClr val="000000"/>
                </a:solidFill>
                <a:latin typeface="Symbol" panose="05050102010706020507" pitchFamily="18" charset="2"/>
                <a:ea typeface="华文行楷" panose="02010800040101010101" pitchFamily="2" charset="-122"/>
              </a:endParaRPr>
            </a:p>
          </p:txBody>
        </p:sp>
      </p:grpSp>
      <p:graphicFrame>
        <p:nvGraphicFramePr>
          <p:cNvPr id="62493" name="Object 29"/>
          <p:cNvGraphicFramePr>
            <a:graphicFrameLocks noChangeAspect="1"/>
          </p:cNvGraphicFramePr>
          <p:nvPr/>
        </p:nvGraphicFramePr>
        <p:xfrm>
          <a:off x="7067551" y="5276851"/>
          <a:ext cx="2519363" cy="481013"/>
        </p:xfrm>
        <a:graphic>
          <a:graphicData uri="http://schemas.openxmlformats.org/presentationml/2006/ole">
            <mc:AlternateContent xmlns:mc="http://schemas.openxmlformats.org/markup-compatibility/2006">
              <mc:Choice xmlns:v="urn:schemas-microsoft-com:vml" Requires="v">
                <p:oleObj spid="_x0000_s45161" name="Equation" r:id="rId3" imgW="2667000" imgH="482600" progId="Equation.3">
                  <p:embed/>
                </p:oleObj>
              </mc:Choice>
              <mc:Fallback>
                <p:oleObj name="Equation" r:id="rId3" imgW="2667000" imgH="482600" progId="Equation.3">
                  <p:embed/>
                  <p:pic>
                    <p:nvPicPr>
                      <p:cNvPr id="0" name="Object 2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67551" y="5276851"/>
                        <a:ext cx="2519363" cy="4810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2495" name="Object 31"/>
          <p:cNvGraphicFramePr>
            <a:graphicFrameLocks noChangeAspect="1"/>
          </p:cNvGraphicFramePr>
          <p:nvPr/>
        </p:nvGraphicFramePr>
        <p:xfrm>
          <a:off x="1663700" y="803275"/>
          <a:ext cx="7923530" cy="1050290"/>
        </p:xfrm>
        <a:graphic>
          <a:graphicData uri="http://schemas.openxmlformats.org/presentationml/2006/ole">
            <mc:AlternateContent xmlns:mc="http://schemas.openxmlformats.org/markup-compatibility/2006">
              <mc:Choice xmlns:v="urn:schemas-microsoft-com:vml" Requires="v">
                <p:oleObj spid="_x0000_s45162" name="Equation" r:id="rId5" imgW="5549900" imgH="736600" progId="Equation.3">
                  <p:embed/>
                </p:oleObj>
              </mc:Choice>
              <mc:Fallback>
                <p:oleObj name="Equation" r:id="rId5" imgW="5549900" imgH="736600" progId="Equation.3">
                  <p:embed/>
                  <p:pic>
                    <p:nvPicPr>
                      <p:cNvPr id="0" name="Object 31"/>
                      <p:cNvPicPr>
                        <a:picLocks noChangeAspect="1" noChangeArrowheads="1"/>
                      </p:cNvPicPr>
                      <p:nvPr/>
                    </p:nvPicPr>
                    <p:blipFill>
                      <a:blip r:embed="rId6"/>
                      <a:srcRect/>
                      <a:stretch>
                        <a:fillRect/>
                      </a:stretch>
                    </p:blipFill>
                    <p:spPr bwMode="auto">
                      <a:xfrm>
                        <a:off x="1663700" y="803275"/>
                        <a:ext cx="7923530" cy="105029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2" name="图片 31"/>
          <p:cNvPicPr>
            <a:picLocks noChangeAspect="1"/>
          </p:cNvPicPr>
          <p:nvPr/>
        </p:nvPicPr>
        <p:blipFill>
          <a:blip r:embed="rId7" cstate="hqprint"/>
          <a:stretch>
            <a:fillRect/>
          </a:stretch>
        </p:blipFill>
        <p:spPr>
          <a:xfrm>
            <a:off x="10082670" y="362586"/>
            <a:ext cx="1586897" cy="440804"/>
          </a:xfrm>
          <a:prstGeom prst="rect">
            <a:avLst/>
          </a:prstGeom>
        </p:spPr>
      </p:pic>
      <p:sp>
        <p:nvSpPr>
          <p:cNvPr id="3" name="矩形 2"/>
          <p:cNvSpPr/>
          <p:nvPr/>
        </p:nvSpPr>
        <p:spPr>
          <a:xfrm>
            <a:off x="234950" y="257175"/>
            <a:ext cx="984250" cy="666750"/>
          </a:xfrm>
          <a:prstGeom prst="rect">
            <a:avLst/>
          </a:prstGeom>
          <a:solidFill>
            <a:schemeClr val="accent1">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a:latin typeface="黑体" panose="02010609060101010101" charset="-122"/>
                <a:ea typeface="黑体" panose="02010609060101010101" charset="-122"/>
              </a:rPr>
              <a:t>例题</a:t>
            </a:r>
            <a:endParaRPr lang="zh-CN" altLang="en-US" sz="2800">
              <a:latin typeface="黑体" panose="02010609060101010101" charset="-122"/>
              <a:ea typeface="黑体" panose="02010609060101010101" charset="-122"/>
            </a:endParaRPr>
          </a:p>
        </p:txBody>
      </p:sp>
      <p:sp>
        <p:nvSpPr>
          <p:cNvPr id="63490" name="Text Box 2"/>
          <p:cNvSpPr txBox="1">
            <a:spLocks noChangeArrowheads="1"/>
          </p:cNvSpPr>
          <p:nvPr/>
        </p:nvSpPr>
        <p:spPr bwMode="auto">
          <a:xfrm>
            <a:off x="2136776" y="6356986"/>
            <a:ext cx="232410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kumimoji="1" lang="zh-CN" altLang="en-US" sz="2400">
                <a:solidFill>
                  <a:schemeClr val="tx2"/>
                </a:solidFill>
                <a:latin typeface="黑体" panose="02010609060101010101" charset="-122"/>
                <a:ea typeface="黑体" panose="02010609060101010101" charset="-122"/>
              </a:rPr>
              <a:t>从</a:t>
            </a:r>
            <a:r>
              <a:rPr kumimoji="1" lang="zh-CN" altLang="en-US" sz="2400" b="1">
                <a:latin typeface="宋体" panose="02010600030101010101" pitchFamily="2" charset="-122"/>
                <a:ea typeface="宋体" panose="02010600030101010101" pitchFamily="2" charset="-122"/>
                <a:cs typeface="宋体" panose="02010600030101010101" pitchFamily="2" charset="-122"/>
              </a:rPr>
              <a:t>而得特征值，</a:t>
            </a:r>
            <a:endParaRPr kumimoji="1" lang="zh-CN" altLang="en-US" sz="2400" b="1">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63491" name="Object 3"/>
          <p:cNvGraphicFramePr>
            <a:graphicFrameLocks noChangeAspect="1"/>
          </p:cNvGraphicFramePr>
          <p:nvPr/>
        </p:nvGraphicFramePr>
        <p:xfrm>
          <a:off x="4423410" y="6399531"/>
          <a:ext cx="3048000" cy="430213"/>
        </p:xfrm>
        <a:graphic>
          <a:graphicData uri="http://schemas.openxmlformats.org/presentationml/2006/ole">
            <mc:AlternateContent xmlns:mc="http://schemas.openxmlformats.org/markup-compatibility/2006">
              <mc:Choice xmlns:v="urn:schemas-microsoft-com:vml" Requires="v">
                <p:oleObj spid="_x0000_s46490" name="Equation" r:id="rId8" imgW="3048000" imgH="431800" progId="Equation.3">
                  <p:embed/>
                </p:oleObj>
              </mc:Choice>
              <mc:Fallback>
                <p:oleObj name="Equation" r:id="rId8" imgW="3048000" imgH="431800" progId="Equation.3">
                  <p:embed/>
                  <p:pic>
                    <p:nvPicPr>
                      <p:cNvPr id="0" name="Object 3"/>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4423410" y="6399531"/>
                        <a:ext cx="3048000" cy="430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2466"/>
                                        </p:tgtEl>
                                        <p:attrNameLst>
                                          <p:attrName>style.visibility</p:attrName>
                                        </p:attrNameLst>
                                      </p:cBhvr>
                                      <p:to>
                                        <p:strVal val="visible"/>
                                      </p:to>
                                    </p:set>
                                    <p:animEffect transition="in" filter="wipe(left)">
                                      <p:cBhvr>
                                        <p:cTn id="7" dur="500"/>
                                        <p:tgtEl>
                                          <p:spTgt spid="62466"/>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62467"/>
                                        </p:tgtEl>
                                        <p:attrNameLst>
                                          <p:attrName>style.visibility</p:attrName>
                                        </p:attrNameLst>
                                      </p:cBhvr>
                                      <p:to>
                                        <p:strVal val="visible"/>
                                      </p:to>
                                    </p:set>
                                    <p:animEffect transition="in" filter="wipe(left)">
                                      <p:cBhvr>
                                        <p:cTn id="12" dur="500"/>
                                        <p:tgtEl>
                                          <p:spTgt spid="6246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2468"/>
                                        </p:tgtEl>
                                        <p:attrNameLst>
                                          <p:attrName>style.visibility</p:attrName>
                                        </p:attrNameLst>
                                      </p:cBhvr>
                                      <p:to>
                                        <p:strVal val="visible"/>
                                      </p:to>
                                    </p:set>
                                    <p:animEffect transition="in" filter="wipe(left)">
                                      <p:cBhvr>
                                        <p:cTn id="17" dur="500"/>
                                        <p:tgtEl>
                                          <p:spTgt spid="62468"/>
                                        </p:tgtEl>
                                      </p:cBhvr>
                                    </p:animEffect>
                                  </p:childTnLst>
                                </p:cTn>
                              </p:par>
                            </p:childTnLst>
                          </p:cTn>
                        </p:par>
                      </p:childTnLst>
                    </p:cTn>
                  </p:par>
                  <p:par>
                    <p:cTn id="18" fill="hold">
                      <p:stCondLst>
                        <p:cond delay="indefinite"/>
                      </p:stCondLst>
                      <p:childTnLst>
                        <p:par>
                          <p:cTn id="19" fill="hold">
                            <p:stCondLst>
                              <p:cond delay="0"/>
                            </p:stCondLst>
                            <p:childTnLst>
                              <p:par>
                                <p:cTn id="20" presetID="2" presetClass="entr" presetSubtype="8" fill="hold" nodeType="clickEffect">
                                  <p:stCondLst>
                                    <p:cond delay="0"/>
                                  </p:stCondLst>
                                  <p:childTnLst>
                                    <p:set>
                                      <p:cBhvr>
                                        <p:cTn id="21" dur="1" fill="hold">
                                          <p:stCondLst>
                                            <p:cond delay="0"/>
                                          </p:stCondLst>
                                        </p:cTn>
                                        <p:tgtEl>
                                          <p:spTgt spid="62469"/>
                                        </p:tgtEl>
                                        <p:attrNameLst>
                                          <p:attrName>style.visibility</p:attrName>
                                        </p:attrNameLst>
                                      </p:cBhvr>
                                      <p:to>
                                        <p:strVal val="visible"/>
                                      </p:to>
                                    </p:set>
                                    <p:anim calcmode="lin" valueType="num">
                                      <p:cBhvr additive="base">
                                        <p:cTn id="22" dur="500" fill="hold"/>
                                        <p:tgtEl>
                                          <p:spTgt spid="62469"/>
                                        </p:tgtEl>
                                        <p:attrNameLst>
                                          <p:attrName>ppt_x</p:attrName>
                                        </p:attrNameLst>
                                      </p:cBhvr>
                                      <p:tavLst>
                                        <p:tav tm="0">
                                          <p:val>
                                            <p:strVal val="0-#ppt_w/2"/>
                                          </p:val>
                                        </p:tav>
                                        <p:tav tm="100000">
                                          <p:val>
                                            <p:strVal val="#ppt_x"/>
                                          </p:val>
                                        </p:tav>
                                      </p:tavLst>
                                    </p:anim>
                                    <p:anim calcmode="lin" valueType="num">
                                      <p:cBhvr additive="base">
                                        <p:cTn id="23" dur="500" fill="hold"/>
                                        <p:tgtEl>
                                          <p:spTgt spid="62469"/>
                                        </p:tgtEl>
                                        <p:attrNameLst>
                                          <p:attrName>ppt_y</p:attrName>
                                        </p:attrNameLst>
                                      </p:cBhvr>
                                      <p:tavLst>
                                        <p:tav tm="0">
                                          <p:val>
                                            <p:strVal val="#ppt_y"/>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22" presetClass="entr" presetSubtype="8" fill="hold" nodeType="clickEffect">
                                  <p:stCondLst>
                                    <p:cond delay="0"/>
                                  </p:stCondLst>
                                  <p:childTnLst>
                                    <p:set>
                                      <p:cBhvr>
                                        <p:cTn id="27" dur="1" fill="hold">
                                          <p:stCondLst>
                                            <p:cond delay="0"/>
                                          </p:stCondLst>
                                        </p:cTn>
                                        <p:tgtEl>
                                          <p:spTgt spid="62493"/>
                                        </p:tgtEl>
                                        <p:attrNameLst>
                                          <p:attrName>style.visibility</p:attrName>
                                        </p:attrNameLst>
                                      </p:cBhvr>
                                      <p:to>
                                        <p:strVal val="visible"/>
                                      </p:to>
                                    </p:set>
                                    <p:animEffect transition="in" filter="wipe(left)">
                                      <p:cBhvr>
                                        <p:cTn id="28" dur="500"/>
                                        <p:tgtEl>
                                          <p:spTgt spid="62493"/>
                                        </p:tgtEl>
                                      </p:cBhvr>
                                    </p:animEffect>
                                  </p:childTnLst>
                                </p:cTn>
                              </p:par>
                            </p:childTnLst>
                          </p:cTn>
                        </p:par>
                      </p:childTnLst>
                    </p:cTn>
                  </p:par>
                  <p:par>
                    <p:cTn id="29" fill="hold">
                      <p:stCondLst>
                        <p:cond delay="indefinite"/>
                      </p:stCondLst>
                      <p:childTnLst>
                        <p:par>
                          <p:cTn id="30" fill="hold">
                            <p:stCondLst>
                              <p:cond delay="0"/>
                            </p:stCondLst>
                            <p:childTnLst>
                              <p:par>
                                <p:cTn id="31" presetID="22" presetClass="entr" presetSubtype="8" fill="hold" nodeType="clickEffect">
                                  <p:stCondLst>
                                    <p:cond delay="0"/>
                                  </p:stCondLst>
                                  <p:childTnLst>
                                    <p:set>
                                      <p:cBhvr>
                                        <p:cTn id="32" dur="1" fill="hold">
                                          <p:stCondLst>
                                            <p:cond delay="0"/>
                                          </p:stCondLst>
                                        </p:cTn>
                                        <p:tgtEl>
                                          <p:spTgt spid="63491"/>
                                        </p:tgtEl>
                                        <p:attrNameLst>
                                          <p:attrName>style.visibility</p:attrName>
                                        </p:attrNameLst>
                                      </p:cBhvr>
                                      <p:to>
                                        <p:strVal val="visible"/>
                                      </p:to>
                                    </p:set>
                                    <p:animEffect transition="in" filter="wipe(left)">
                                      <p:cBhvr>
                                        <p:cTn id="33" dur="500"/>
                                        <p:tgtEl>
                                          <p:spTgt spid="6349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466" grpId="0" bldLvl="0" animBg="1" autoUpdateAnimBg="0"/>
      <p:bldP spid="62467" grpId="0" bldLvl="0" animBg="1"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3492" name="Object 4"/>
          <p:cNvGraphicFramePr>
            <a:graphicFrameLocks noChangeAspect="1"/>
          </p:cNvGraphicFramePr>
          <p:nvPr/>
        </p:nvGraphicFramePr>
        <p:xfrm>
          <a:off x="1853565" y="1211580"/>
          <a:ext cx="7074535" cy="431800"/>
        </p:xfrm>
        <a:graphic>
          <a:graphicData uri="http://schemas.openxmlformats.org/presentationml/2006/ole">
            <mc:AlternateContent xmlns:mc="http://schemas.openxmlformats.org/markup-compatibility/2006">
              <mc:Choice xmlns:v="urn:schemas-microsoft-com:vml" Requires="v">
                <p:oleObj spid="_x0000_s46491" name="Equation" r:id="rId1" imgW="4114800" imgH="330200" progId="Equation.3">
                  <p:embed/>
                </p:oleObj>
              </mc:Choice>
              <mc:Fallback>
                <p:oleObj name="Equation" r:id="rId1" imgW="4114800" imgH="330200" progId="Equation.3">
                  <p:embed/>
                  <p:pic>
                    <p:nvPicPr>
                      <p:cNvPr id="0" name="Object 4"/>
                      <p:cNvPicPr>
                        <a:picLocks noChangeAspect="1" noChangeArrowheads="1"/>
                      </p:cNvPicPr>
                      <p:nvPr/>
                    </p:nvPicPr>
                    <p:blipFill>
                      <a:blip r:embed="rId2"/>
                      <a:srcRect/>
                      <a:stretch>
                        <a:fillRect/>
                      </a:stretch>
                    </p:blipFill>
                    <p:spPr bwMode="auto">
                      <a:xfrm>
                        <a:off x="1853565" y="1211580"/>
                        <a:ext cx="7074535"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493" name="Rectangle 5"/>
          <p:cNvSpPr>
            <a:spLocks noChangeArrowheads="1"/>
          </p:cNvSpPr>
          <p:nvPr/>
        </p:nvSpPr>
        <p:spPr bwMode="auto">
          <a:xfrm>
            <a:off x="1080136" y="666751"/>
            <a:ext cx="247904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latin typeface="宋体" panose="02010600030101010101" pitchFamily="2" charset="-122"/>
                <a:ea typeface="宋体" panose="02010600030101010101" pitchFamily="2" charset="-122"/>
                <a:cs typeface="宋体" panose="02010600030101010101" pitchFamily="2" charset="-122"/>
              </a:rPr>
              <a:t>2．求特征向量：</a:t>
            </a:r>
            <a:endParaRPr kumimoji="1" lang="zh-CN" altLang="en-US" sz="2400" b="1">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63494" name="Object 6"/>
          <p:cNvGraphicFramePr>
            <a:graphicFrameLocks noChangeAspect="1"/>
          </p:cNvGraphicFramePr>
          <p:nvPr/>
        </p:nvGraphicFramePr>
        <p:xfrm>
          <a:off x="1853565" y="2386330"/>
          <a:ext cx="6440170" cy="455930"/>
        </p:xfrm>
        <a:graphic>
          <a:graphicData uri="http://schemas.openxmlformats.org/presentationml/2006/ole">
            <mc:AlternateContent xmlns:mc="http://schemas.openxmlformats.org/markup-compatibility/2006">
              <mc:Choice xmlns:v="urn:schemas-microsoft-com:vml" Requires="v">
                <p:oleObj spid="_x0000_s46492" name="Equation" r:id="rId3" imgW="4724400" imgH="342900" progId="Equation.3">
                  <p:embed/>
                </p:oleObj>
              </mc:Choice>
              <mc:Fallback>
                <p:oleObj name="Equation" r:id="rId3" imgW="4724400" imgH="342900" progId="Equation.3">
                  <p:embed/>
                  <p:pic>
                    <p:nvPicPr>
                      <p:cNvPr id="0" name="Object 6"/>
                      <p:cNvPicPr>
                        <a:picLocks noChangeAspect="1" noChangeArrowheads="1"/>
                      </p:cNvPicPr>
                      <p:nvPr/>
                    </p:nvPicPr>
                    <p:blipFill>
                      <a:blip r:embed="rId4"/>
                      <a:srcRect/>
                      <a:stretch>
                        <a:fillRect/>
                      </a:stretch>
                    </p:blipFill>
                    <p:spPr bwMode="auto">
                      <a:xfrm>
                        <a:off x="1853565" y="2386330"/>
                        <a:ext cx="6440170" cy="45593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3495" name="Group 7"/>
          <p:cNvGrpSpPr/>
          <p:nvPr/>
        </p:nvGrpSpPr>
        <p:grpSpPr bwMode="auto">
          <a:xfrm>
            <a:off x="2400935" y="2948305"/>
            <a:ext cx="4782820" cy="459105"/>
            <a:chOff x="1320" y="2024"/>
            <a:chExt cx="2260" cy="208"/>
          </a:xfrm>
        </p:grpSpPr>
        <p:graphicFrame>
          <p:nvGraphicFramePr>
            <p:cNvPr id="63496" name="Object 8"/>
            <p:cNvGraphicFramePr>
              <a:graphicFrameLocks noChangeAspect="1"/>
            </p:cNvGraphicFramePr>
            <p:nvPr/>
          </p:nvGraphicFramePr>
          <p:xfrm>
            <a:off x="1320" y="2024"/>
            <a:ext cx="864" cy="200"/>
          </p:xfrm>
          <a:graphic>
            <a:graphicData uri="http://schemas.openxmlformats.org/presentationml/2006/ole">
              <mc:AlternateContent xmlns:mc="http://schemas.openxmlformats.org/markup-compatibility/2006">
                <mc:Choice xmlns:v="urn:schemas-microsoft-com:vml" Requires="v">
                  <p:oleObj spid="_x0000_s46493" name="Equation" r:id="rId5" imgW="1371600" imgH="316865" progId="Equation.3">
                    <p:embed/>
                  </p:oleObj>
                </mc:Choice>
                <mc:Fallback>
                  <p:oleObj name="Equation" r:id="rId5" imgW="1371600" imgH="316865" progId="Equation.3">
                    <p:embed/>
                    <p:pic>
                      <p:nvPicPr>
                        <p:cNvPr id="0" name="Object 8"/>
                        <p:cNvPicPr>
                          <a:picLocks noChangeAspect="1" noChangeArrowheads="1"/>
                        </p:cNvPicPr>
                        <p:nvPr/>
                      </p:nvPicPr>
                      <p:blipFill>
                        <a:blip r:embed="rId6"/>
                        <a:srcRect/>
                        <a:stretch>
                          <a:fillRect/>
                        </a:stretch>
                      </p:blipFill>
                      <p:spPr bwMode="auto">
                        <a:xfrm>
                          <a:off x="1320" y="2024"/>
                          <a:ext cx="864" cy="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497" name="Object 9"/>
            <p:cNvGraphicFramePr>
              <a:graphicFrameLocks noChangeAspect="1"/>
            </p:cNvGraphicFramePr>
            <p:nvPr/>
          </p:nvGraphicFramePr>
          <p:xfrm>
            <a:off x="2772" y="2024"/>
            <a:ext cx="808" cy="208"/>
          </p:xfrm>
          <a:graphic>
            <a:graphicData uri="http://schemas.openxmlformats.org/presentationml/2006/ole">
              <mc:AlternateContent xmlns:mc="http://schemas.openxmlformats.org/markup-compatibility/2006">
                <mc:Choice xmlns:v="urn:schemas-microsoft-com:vml" Requires="v">
                  <p:oleObj spid="_x0000_s46494" name="Equation" r:id="rId7" imgW="1282700" imgH="330200" progId="Equation.3">
                    <p:embed/>
                  </p:oleObj>
                </mc:Choice>
                <mc:Fallback>
                  <p:oleObj name="Equation" r:id="rId7" imgW="1282700" imgH="330200" progId="Equation.3">
                    <p:embed/>
                    <p:pic>
                      <p:nvPicPr>
                        <p:cNvPr id="0" name="Object 9"/>
                        <p:cNvPicPr>
                          <a:picLocks noChangeAspect="1" noChangeArrowheads="1"/>
                        </p:cNvPicPr>
                        <p:nvPr/>
                      </p:nvPicPr>
                      <p:blipFill>
                        <a:blip r:embed="rId8"/>
                        <a:srcRect/>
                        <a:stretch>
                          <a:fillRect/>
                        </a:stretch>
                      </p:blipFill>
                      <p:spPr bwMode="auto">
                        <a:xfrm>
                          <a:off x="2772" y="2024"/>
                          <a:ext cx="808"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63498" name="Rectangle 10"/>
          <p:cNvSpPr>
            <a:spLocks noChangeArrowheads="1"/>
          </p:cNvSpPr>
          <p:nvPr/>
        </p:nvSpPr>
        <p:spPr bwMode="auto">
          <a:xfrm>
            <a:off x="1080136" y="3651251"/>
            <a:ext cx="33972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buClrTx/>
              <a:buSzTx/>
              <a:buFontTx/>
            </a:pPr>
            <a:r>
              <a:rPr kumimoji="1" lang="zh-CN" altLang="en-US" sz="2400" b="1">
                <a:latin typeface="宋体" panose="02010600030101010101" pitchFamily="2" charset="-122"/>
                <a:ea typeface="宋体" panose="02010600030101010101" pitchFamily="2" charset="-122"/>
                <a:cs typeface="宋体" panose="02010600030101010101" pitchFamily="2" charset="-122"/>
              </a:rPr>
              <a:t>3．将特征向量正交化：</a:t>
            </a:r>
            <a:endParaRPr kumimoji="1" lang="zh-CN" altLang="en-US" sz="2400" b="1">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63499" name="Object 11"/>
          <p:cNvGraphicFramePr>
            <a:graphicFrameLocks noChangeAspect="1"/>
          </p:cNvGraphicFramePr>
          <p:nvPr/>
        </p:nvGraphicFramePr>
        <p:xfrm>
          <a:off x="1617980" y="4119880"/>
          <a:ext cx="1918970" cy="474345"/>
        </p:xfrm>
        <a:graphic>
          <a:graphicData uri="http://schemas.openxmlformats.org/presentationml/2006/ole">
            <mc:AlternateContent xmlns:mc="http://schemas.openxmlformats.org/markup-compatibility/2006">
              <mc:Choice xmlns:v="urn:schemas-microsoft-com:vml" Requires="v">
                <p:oleObj spid="_x0000_s46495" name="Equation" r:id="rId9" imgW="1282700" imgH="316865" progId="Equation.3">
                  <p:embed/>
                </p:oleObj>
              </mc:Choice>
              <mc:Fallback>
                <p:oleObj name="Equation" r:id="rId9" imgW="1282700" imgH="316865" progId="Equation.3">
                  <p:embed/>
                  <p:pic>
                    <p:nvPicPr>
                      <p:cNvPr id="0" name="Object 11"/>
                      <p:cNvPicPr>
                        <a:picLocks noChangeAspect="1" noChangeArrowheads="1"/>
                      </p:cNvPicPr>
                      <p:nvPr/>
                    </p:nvPicPr>
                    <p:blipFill>
                      <a:blip r:embed="rId10"/>
                      <a:srcRect/>
                      <a:stretch>
                        <a:fillRect/>
                      </a:stretch>
                    </p:blipFill>
                    <p:spPr bwMode="auto">
                      <a:xfrm>
                        <a:off x="1617980" y="4119880"/>
                        <a:ext cx="1918970" cy="4743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500" name="Object 12"/>
          <p:cNvGraphicFramePr>
            <a:graphicFrameLocks noChangeAspect="1"/>
          </p:cNvGraphicFramePr>
          <p:nvPr/>
        </p:nvGraphicFramePr>
        <p:xfrm>
          <a:off x="2400935" y="1768475"/>
          <a:ext cx="1798320" cy="449580"/>
        </p:xfrm>
        <a:graphic>
          <a:graphicData uri="http://schemas.openxmlformats.org/presentationml/2006/ole">
            <mc:AlternateContent xmlns:mc="http://schemas.openxmlformats.org/markup-compatibility/2006">
              <mc:Choice xmlns:v="urn:schemas-microsoft-com:vml" Requires="v">
                <p:oleObj spid="_x0000_s46496" name="Equation" r:id="rId11" imgW="1219200" imgH="304800" progId="Equation.3">
                  <p:embed/>
                </p:oleObj>
              </mc:Choice>
              <mc:Fallback>
                <p:oleObj name="Equation" r:id="rId11" imgW="1219200" imgH="304800" progId="Equation.3">
                  <p:embed/>
                  <p:pic>
                    <p:nvPicPr>
                      <p:cNvPr id="0" name="Object 12"/>
                      <p:cNvPicPr>
                        <a:picLocks noChangeAspect="1" noChangeArrowheads="1"/>
                      </p:cNvPicPr>
                      <p:nvPr/>
                    </p:nvPicPr>
                    <p:blipFill>
                      <a:blip r:embed="rId12"/>
                      <a:srcRect/>
                      <a:stretch>
                        <a:fillRect/>
                      </a:stretch>
                    </p:blipFill>
                    <p:spPr bwMode="auto">
                      <a:xfrm>
                        <a:off x="2400935" y="1768475"/>
                        <a:ext cx="1798320" cy="4495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501" name="Object 13"/>
          <p:cNvGraphicFramePr>
            <a:graphicFrameLocks noChangeAspect="1"/>
          </p:cNvGraphicFramePr>
          <p:nvPr/>
        </p:nvGraphicFramePr>
        <p:xfrm>
          <a:off x="3715385" y="4157345"/>
          <a:ext cx="1209040" cy="464185"/>
        </p:xfrm>
        <a:graphic>
          <a:graphicData uri="http://schemas.openxmlformats.org/presentationml/2006/ole">
            <mc:AlternateContent xmlns:mc="http://schemas.openxmlformats.org/markup-compatibility/2006">
              <mc:Choice xmlns:v="urn:schemas-microsoft-com:vml" Requires="v">
                <p:oleObj spid="_x0000_s46497" name="Equation" r:id="rId13" imgW="825500" imgH="316865" progId="Equation.3">
                  <p:embed/>
                </p:oleObj>
              </mc:Choice>
              <mc:Fallback>
                <p:oleObj name="Equation" r:id="rId13" imgW="825500" imgH="316865" progId="Equation.3">
                  <p:embed/>
                  <p:pic>
                    <p:nvPicPr>
                      <p:cNvPr id="0" name="Object 13"/>
                      <p:cNvPicPr>
                        <a:picLocks noChangeAspect="1" noChangeArrowheads="1"/>
                      </p:cNvPicPr>
                      <p:nvPr/>
                    </p:nvPicPr>
                    <p:blipFill>
                      <a:blip r:embed="rId14"/>
                      <a:srcRect/>
                      <a:stretch>
                        <a:fillRect/>
                      </a:stretch>
                    </p:blipFill>
                    <p:spPr bwMode="auto">
                      <a:xfrm>
                        <a:off x="3715385" y="4157345"/>
                        <a:ext cx="1209040" cy="4641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502" name="Object 14"/>
          <p:cNvGraphicFramePr>
            <a:graphicFrameLocks noChangeAspect="1"/>
          </p:cNvGraphicFramePr>
          <p:nvPr/>
        </p:nvGraphicFramePr>
        <p:xfrm>
          <a:off x="5156835" y="3935095"/>
          <a:ext cx="2891790" cy="964565"/>
        </p:xfrm>
        <a:graphic>
          <a:graphicData uri="http://schemas.openxmlformats.org/presentationml/2006/ole">
            <mc:AlternateContent xmlns:mc="http://schemas.openxmlformats.org/markup-compatibility/2006">
              <mc:Choice xmlns:v="urn:schemas-microsoft-com:vml" Requires="v">
                <p:oleObj spid="_x0000_s46498" name="Equation" r:id="rId15" imgW="2057400" imgH="685800" progId="Equation.3">
                  <p:embed/>
                </p:oleObj>
              </mc:Choice>
              <mc:Fallback>
                <p:oleObj name="Equation" r:id="rId15" imgW="2057400" imgH="685800" progId="Equation.3">
                  <p:embed/>
                  <p:pic>
                    <p:nvPicPr>
                      <p:cNvPr id="0" name="Object 14"/>
                      <p:cNvPicPr>
                        <a:picLocks noChangeAspect="1" noChangeArrowheads="1"/>
                      </p:cNvPicPr>
                      <p:nvPr/>
                    </p:nvPicPr>
                    <p:blipFill>
                      <a:blip r:embed="rId16"/>
                      <a:srcRect/>
                      <a:stretch>
                        <a:fillRect/>
                      </a:stretch>
                    </p:blipFill>
                    <p:spPr bwMode="auto">
                      <a:xfrm>
                        <a:off x="5156835" y="3935095"/>
                        <a:ext cx="2891790" cy="9645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63503" name="Rectangle 15"/>
          <p:cNvSpPr>
            <a:spLocks noChangeArrowheads="1"/>
          </p:cNvSpPr>
          <p:nvPr/>
        </p:nvSpPr>
        <p:spPr bwMode="auto">
          <a:xfrm>
            <a:off x="1537336" y="5051426"/>
            <a:ext cx="232537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kumimoji="1" lang="zh-CN" altLang="en-US" sz="2400" b="1">
                <a:latin typeface="宋体" panose="02010600030101010101" pitchFamily="2" charset="-122"/>
                <a:ea typeface="宋体" panose="02010600030101010101" pitchFamily="2" charset="-122"/>
                <a:cs typeface="宋体" panose="02010600030101010101" pitchFamily="2" charset="-122"/>
              </a:rPr>
              <a:t>得正交向量组：</a:t>
            </a:r>
            <a:endParaRPr kumimoji="1" lang="zh-CN" altLang="en-US" sz="2400" b="1">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63504" name="Object 16"/>
          <p:cNvGraphicFramePr>
            <a:graphicFrameLocks noChangeAspect="1"/>
          </p:cNvGraphicFramePr>
          <p:nvPr/>
        </p:nvGraphicFramePr>
        <p:xfrm>
          <a:off x="6782435" y="5737225"/>
          <a:ext cx="2974340" cy="488950"/>
        </p:xfrm>
        <a:graphic>
          <a:graphicData uri="http://schemas.openxmlformats.org/presentationml/2006/ole">
            <mc:AlternateContent xmlns:mc="http://schemas.openxmlformats.org/markup-compatibility/2006">
              <mc:Choice xmlns:v="urn:schemas-microsoft-com:vml" Requires="v">
                <p:oleObj spid="_x0000_s46499" name="Equation" r:id="rId17" imgW="1854200" imgH="304800" progId="Equation.3">
                  <p:embed/>
                </p:oleObj>
              </mc:Choice>
              <mc:Fallback>
                <p:oleObj name="Equation" r:id="rId17" imgW="1854200" imgH="304800" progId="Equation.3">
                  <p:embed/>
                  <p:pic>
                    <p:nvPicPr>
                      <p:cNvPr id="0" name="Object 16"/>
                      <p:cNvPicPr>
                        <a:picLocks noChangeAspect="1" noChangeArrowheads="1"/>
                      </p:cNvPicPr>
                      <p:nvPr/>
                    </p:nvPicPr>
                    <p:blipFill>
                      <a:blip r:embed="rId18"/>
                      <a:srcRect/>
                      <a:stretch>
                        <a:fillRect/>
                      </a:stretch>
                    </p:blipFill>
                    <p:spPr bwMode="auto">
                      <a:xfrm>
                        <a:off x="6782435" y="5737225"/>
                        <a:ext cx="2974340" cy="4889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3505" name="Group 17"/>
          <p:cNvGrpSpPr/>
          <p:nvPr/>
        </p:nvGrpSpPr>
        <p:grpSpPr bwMode="auto">
          <a:xfrm>
            <a:off x="1899285" y="5768975"/>
            <a:ext cx="4457700" cy="457200"/>
            <a:chOff x="1320" y="3272"/>
            <a:chExt cx="2808" cy="288"/>
          </a:xfrm>
        </p:grpSpPr>
        <p:graphicFrame>
          <p:nvGraphicFramePr>
            <p:cNvPr id="63506" name="Object 18"/>
            <p:cNvGraphicFramePr>
              <a:graphicFrameLocks noChangeAspect="1"/>
            </p:cNvGraphicFramePr>
            <p:nvPr/>
          </p:nvGraphicFramePr>
          <p:xfrm>
            <a:off x="2848" y="3272"/>
            <a:ext cx="1280" cy="288"/>
          </p:xfrm>
          <a:graphic>
            <a:graphicData uri="http://schemas.openxmlformats.org/presentationml/2006/ole">
              <mc:AlternateContent xmlns:mc="http://schemas.openxmlformats.org/markup-compatibility/2006">
                <mc:Choice xmlns:v="urn:schemas-microsoft-com:vml" Requires="v">
                  <p:oleObj spid="_x0000_s46500" name="Equation" r:id="rId19" imgW="1409700" imgH="316865" progId="Equation.3">
                    <p:embed/>
                  </p:oleObj>
                </mc:Choice>
                <mc:Fallback>
                  <p:oleObj name="Equation" r:id="rId19" imgW="1409700" imgH="316865" progId="Equation.3">
                    <p:embed/>
                    <p:pic>
                      <p:nvPicPr>
                        <p:cNvPr id="0" name="Object 18"/>
                        <p:cNvPicPr>
                          <a:picLocks noChangeAspect="1" noChangeArrowheads="1"/>
                        </p:cNvPicPr>
                        <p:nvPr/>
                      </p:nvPicPr>
                      <p:blipFill>
                        <a:blip r:embed="rId20"/>
                        <a:srcRect/>
                        <a:stretch>
                          <a:fillRect/>
                        </a:stretch>
                      </p:blipFill>
                      <p:spPr bwMode="auto">
                        <a:xfrm>
                          <a:off x="2848" y="3272"/>
                          <a:ext cx="1280"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3507" name="Object 19"/>
            <p:cNvGraphicFramePr>
              <a:graphicFrameLocks noChangeAspect="1"/>
            </p:cNvGraphicFramePr>
            <p:nvPr/>
          </p:nvGraphicFramePr>
          <p:xfrm>
            <a:off x="1320" y="3276"/>
            <a:ext cx="1240" cy="284"/>
          </p:xfrm>
          <a:graphic>
            <a:graphicData uri="http://schemas.openxmlformats.org/presentationml/2006/ole">
              <mc:AlternateContent xmlns:mc="http://schemas.openxmlformats.org/markup-compatibility/2006">
                <mc:Choice xmlns:v="urn:schemas-microsoft-com:vml" Requires="v">
                  <p:oleObj spid="_x0000_s46501" name="Equation" r:id="rId21" imgW="1333500" imgH="304800" progId="Equation.3">
                    <p:embed/>
                  </p:oleObj>
                </mc:Choice>
                <mc:Fallback>
                  <p:oleObj name="Equation" r:id="rId21" imgW="1333500" imgH="304800" progId="Equation.3">
                    <p:embed/>
                    <p:pic>
                      <p:nvPicPr>
                        <p:cNvPr id="0" name="Object 19"/>
                        <p:cNvPicPr>
                          <a:picLocks noChangeAspect="1" noChangeArrowheads="1"/>
                        </p:cNvPicPr>
                        <p:nvPr/>
                      </p:nvPicPr>
                      <p:blipFill>
                        <a:blip r:embed="rId22"/>
                        <a:srcRect/>
                        <a:stretch>
                          <a:fillRect/>
                        </a:stretch>
                      </p:blipFill>
                      <p:spPr bwMode="auto">
                        <a:xfrm>
                          <a:off x="1320" y="3276"/>
                          <a:ext cx="1240" cy="2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pic>
        <p:nvPicPr>
          <p:cNvPr id="32" name="图片 31"/>
          <p:cNvPicPr>
            <a:picLocks noChangeAspect="1"/>
          </p:cNvPicPr>
          <p:nvPr/>
        </p:nvPicPr>
        <p:blipFill>
          <a:blip r:embed="rId23" cstate="hqprint"/>
          <a:stretch>
            <a:fillRect/>
          </a:stretch>
        </p:blipFill>
        <p:spPr>
          <a:xfrm>
            <a:off x="10082670" y="362586"/>
            <a:ext cx="1586897" cy="440804"/>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63493"/>
                                        </p:tgtEl>
                                        <p:attrNameLst>
                                          <p:attrName>style.visibility</p:attrName>
                                        </p:attrNameLst>
                                      </p:cBhvr>
                                      <p:to>
                                        <p:strVal val="visible"/>
                                      </p:to>
                                    </p:set>
                                    <p:animEffect transition="in" filter="wipe(left)">
                                      <p:cBhvr>
                                        <p:cTn id="7" dur="500"/>
                                        <p:tgtEl>
                                          <p:spTgt spid="6349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3492"/>
                                        </p:tgtEl>
                                        <p:attrNameLst>
                                          <p:attrName>style.visibility</p:attrName>
                                        </p:attrNameLst>
                                      </p:cBhvr>
                                      <p:to>
                                        <p:strVal val="visible"/>
                                      </p:to>
                                    </p:set>
                                    <p:animEffect transition="in" filter="wipe(left)">
                                      <p:cBhvr>
                                        <p:cTn id="12" dur="500"/>
                                        <p:tgtEl>
                                          <p:spTgt spid="6349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3500"/>
                                        </p:tgtEl>
                                        <p:attrNameLst>
                                          <p:attrName>style.visibility</p:attrName>
                                        </p:attrNameLst>
                                      </p:cBhvr>
                                      <p:to>
                                        <p:strVal val="visible"/>
                                      </p:to>
                                    </p:set>
                                    <p:animEffect transition="in" filter="wipe(left)">
                                      <p:cBhvr>
                                        <p:cTn id="17" dur="500"/>
                                        <p:tgtEl>
                                          <p:spTgt spid="6350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3494"/>
                                        </p:tgtEl>
                                        <p:attrNameLst>
                                          <p:attrName>style.visibility</p:attrName>
                                        </p:attrNameLst>
                                      </p:cBhvr>
                                      <p:to>
                                        <p:strVal val="visible"/>
                                      </p:to>
                                    </p:set>
                                    <p:animEffect transition="in" filter="wipe(left)">
                                      <p:cBhvr>
                                        <p:cTn id="22" dur="500"/>
                                        <p:tgtEl>
                                          <p:spTgt spid="6349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3495"/>
                                        </p:tgtEl>
                                        <p:attrNameLst>
                                          <p:attrName>style.visibility</p:attrName>
                                        </p:attrNameLst>
                                      </p:cBhvr>
                                      <p:to>
                                        <p:strVal val="visible"/>
                                      </p:to>
                                    </p:set>
                                    <p:animEffect transition="in" filter="wipe(left)">
                                      <p:cBhvr>
                                        <p:cTn id="27" dur="500"/>
                                        <p:tgtEl>
                                          <p:spTgt spid="6349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63498"/>
                                        </p:tgtEl>
                                        <p:attrNameLst>
                                          <p:attrName>style.visibility</p:attrName>
                                        </p:attrNameLst>
                                      </p:cBhvr>
                                      <p:to>
                                        <p:strVal val="visible"/>
                                      </p:to>
                                    </p:set>
                                    <p:animEffect transition="in" filter="wipe(left)">
                                      <p:cBhvr>
                                        <p:cTn id="32" dur="500"/>
                                        <p:tgtEl>
                                          <p:spTgt spid="6349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63499"/>
                                        </p:tgtEl>
                                        <p:attrNameLst>
                                          <p:attrName>style.visibility</p:attrName>
                                        </p:attrNameLst>
                                      </p:cBhvr>
                                      <p:to>
                                        <p:strVal val="visible"/>
                                      </p:to>
                                    </p:set>
                                    <p:animEffect transition="in" filter="wipe(left)">
                                      <p:cBhvr>
                                        <p:cTn id="37" dur="500"/>
                                        <p:tgtEl>
                                          <p:spTgt spid="6349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63501"/>
                                        </p:tgtEl>
                                        <p:attrNameLst>
                                          <p:attrName>style.visibility</p:attrName>
                                        </p:attrNameLst>
                                      </p:cBhvr>
                                      <p:to>
                                        <p:strVal val="visible"/>
                                      </p:to>
                                    </p:set>
                                    <p:animEffect transition="in" filter="wipe(left)">
                                      <p:cBhvr>
                                        <p:cTn id="42" dur="500"/>
                                        <p:tgtEl>
                                          <p:spTgt spid="63501"/>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63502"/>
                                        </p:tgtEl>
                                        <p:attrNameLst>
                                          <p:attrName>style.visibility</p:attrName>
                                        </p:attrNameLst>
                                      </p:cBhvr>
                                      <p:to>
                                        <p:strVal val="visible"/>
                                      </p:to>
                                    </p:set>
                                    <p:animEffect transition="in" filter="wipe(left)">
                                      <p:cBhvr>
                                        <p:cTn id="47" dur="500"/>
                                        <p:tgtEl>
                                          <p:spTgt spid="63502"/>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grpId="0" nodeType="clickEffect">
                                  <p:stCondLst>
                                    <p:cond delay="0"/>
                                  </p:stCondLst>
                                  <p:childTnLst>
                                    <p:set>
                                      <p:cBhvr>
                                        <p:cTn id="51" dur="1" fill="hold">
                                          <p:stCondLst>
                                            <p:cond delay="0"/>
                                          </p:stCondLst>
                                        </p:cTn>
                                        <p:tgtEl>
                                          <p:spTgt spid="63503"/>
                                        </p:tgtEl>
                                        <p:attrNameLst>
                                          <p:attrName>style.visibility</p:attrName>
                                        </p:attrNameLst>
                                      </p:cBhvr>
                                      <p:to>
                                        <p:strVal val="visible"/>
                                      </p:to>
                                    </p:set>
                                    <p:animEffect transition="in" filter="wipe(left)">
                                      <p:cBhvr>
                                        <p:cTn id="52" dur="500"/>
                                        <p:tgtEl>
                                          <p:spTgt spid="6350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63505"/>
                                        </p:tgtEl>
                                        <p:attrNameLst>
                                          <p:attrName>style.visibility</p:attrName>
                                        </p:attrNameLst>
                                      </p:cBhvr>
                                      <p:to>
                                        <p:strVal val="visible"/>
                                      </p:to>
                                    </p:set>
                                    <p:animEffect transition="in" filter="wipe(left)">
                                      <p:cBhvr>
                                        <p:cTn id="57" dur="500"/>
                                        <p:tgtEl>
                                          <p:spTgt spid="63505"/>
                                        </p:tgtEl>
                                      </p:cBhvr>
                                    </p:animEffect>
                                  </p:childTnLst>
                                </p:cTn>
                              </p:par>
                            </p:childTnLst>
                          </p:cTn>
                        </p:par>
                        <p:par>
                          <p:cTn id="58" fill="hold">
                            <p:stCondLst>
                              <p:cond delay="500"/>
                            </p:stCondLst>
                            <p:childTnLst>
                              <p:par>
                                <p:cTn id="59" presetID="22" presetClass="entr" presetSubtype="8" fill="hold" nodeType="afterEffect">
                                  <p:stCondLst>
                                    <p:cond delay="0"/>
                                  </p:stCondLst>
                                  <p:childTnLst>
                                    <p:set>
                                      <p:cBhvr>
                                        <p:cTn id="60" dur="1" fill="hold">
                                          <p:stCondLst>
                                            <p:cond delay="0"/>
                                          </p:stCondLst>
                                        </p:cTn>
                                        <p:tgtEl>
                                          <p:spTgt spid="63504"/>
                                        </p:tgtEl>
                                        <p:attrNameLst>
                                          <p:attrName>style.visibility</p:attrName>
                                        </p:attrNameLst>
                                      </p:cBhvr>
                                      <p:to>
                                        <p:strVal val="visible"/>
                                      </p:to>
                                    </p:set>
                                    <p:animEffect transition="in" filter="wipe(left)">
                                      <p:cBhvr>
                                        <p:cTn id="61" dur="500"/>
                                        <p:tgtEl>
                                          <p:spTgt spid="6350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493" grpId="0" bldLvl="0" animBg="1" autoUpdateAnimBg="0"/>
      <p:bldP spid="63498" grpId="0" bldLvl="0" animBg="1" autoUpdateAnimBg="0"/>
      <p:bldP spid="63503" grpId="0" bldLvl="0" animBg="1" autoUpdateAnimBg="0"/>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4514" name="Object 2"/>
          <p:cNvGraphicFramePr>
            <a:graphicFrameLocks noChangeAspect="1"/>
          </p:cNvGraphicFramePr>
          <p:nvPr/>
        </p:nvGraphicFramePr>
        <p:xfrm>
          <a:off x="3657600" y="1134745"/>
          <a:ext cx="4126865" cy="1071245"/>
        </p:xfrm>
        <a:graphic>
          <a:graphicData uri="http://schemas.openxmlformats.org/presentationml/2006/ole">
            <mc:AlternateContent xmlns:mc="http://schemas.openxmlformats.org/markup-compatibility/2006">
              <mc:Choice xmlns:v="urn:schemas-microsoft-com:vml" Requires="v">
                <p:oleObj spid="_x0000_s47446" name="Equation" r:id="rId1" imgW="2691765" imgH="698500" progId="Equation.3">
                  <p:embed/>
                </p:oleObj>
              </mc:Choice>
              <mc:Fallback>
                <p:oleObj name="Equation" r:id="rId1" imgW="2691765" imgH="698500" progId="Equation.3">
                  <p:embed/>
                  <p:pic>
                    <p:nvPicPr>
                      <p:cNvPr id="0" name="Object 2"/>
                      <p:cNvPicPr>
                        <a:picLocks noChangeAspect="1" noChangeArrowheads="1"/>
                      </p:cNvPicPr>
                      <p:nvPr/>
                    </p:nvPicPr>
                    <p:blipFill>
                      <a:blip r:embed="rId2"/>
                      <a:srcRect/>
                      <a:stretch>
                        <a:fillRect/>
                      </a:stretch>
                    </p:blipFill>
                    <p:spPr bwMode="auto">
                      <a:xfrm>
                        <a:off x="3657600" y="1134745"/>
                        <a:ext cx="4126865" cy="10712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15" name="Object 3"/>
          <p:cNvGraphicFramePr>
            <a:graphicFrameLocks noChangeAspect="1"/>
          </p:cNvGraphicFramePr>
          <p:nvPr/>
        </p:nvGraphicFramePr>
        <p:xfrm>
          <a:off x="2597150" y="3372485"/>
          <a:ext cx="383540" cy="399415"/>
        </p:xfrm>
        <a:graphic>
          <a:graphicData uri="http://schemas.openxmlformats.org/presentationml/2006/ole">
            <mc:AlternateContent xmlns:mc="http://schemas.openxmlformats.org/markup-compatibility/2006">
              <mc:Choice xmlns:v="urn:schemas-microsoft-com:vml" Requires="v">
                <p:oleObj spid="_x0000_s47447" name="Equation" r:id="rId3" imgW="292100" imgH="304800" progId="Equation.3">
                  <p:embed/>
                </p:oleObj>
              </mc:Choice>
              <mc:Fallback>
                <p:oleObj name="Equation" r:id="rId3" imgW="292100" imgH="304800" progId="Equation.3">
                  <p:embed/>
                  <p:pic>
                    <p:nvPicPr>
                      <p:cNvPr id="0" name="Object 3"/>
                      <p:cNvPicPr>
                        <a:picLocks noChangeAspect="1" noChangeArrowheads="1"/>
                      </p:cNvPicPr>
                      <p:nvPr/>
                    </p:nvPicPr>
                    <p:blipFill>
                      <a:blip r:embed="rId4"/>
                      <a:srcRect/>
                      <a:stretch>
                        <a:fillRect/>
                      </a:stretch>
                    </p:blipFill>
                    <p:spPr bwMode="auto">
                      <a:xfrm>
                        <a:off x="2597150" y="3372485"/>
                        <a:ext cx="383540" cy="3994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16" name="Object 4"/>
          <p:cNvGraphicFramePr>
            <a:graphicFrameLocks noChangeAspect="1"/>
          </p:cNvGraphicFramePr>
          <p:nvPr/>
        </p:nvGraphicFramePr>
        <p:xfrm>
          <a:off x="5181600" y="2803525"/>
          <a:ext cx="2073275" cy="1502410"/>
        </p:xfrm>
        <a:graphic>
          <a:graphicData uri="http://schemas.openxmlformats.org/presentationml/2006/ole">
            <mc:AlternateContent xmlns:mc="http://schemas.openxmlformats.org/markup-compatibility/2006">
              <mc:Choice xmlns:v="urn:schemas-microsoft-com:vml" Requires="v">
                <p:oleObj spid="_x0000_s47448" name="Equation" r:id="rId5" imgW="1612900" imgH="1168400" progId="Equation.3">
                  <p:embed/>
                </p:oleObj>
              </mc:Choice>
              <mc:Fallback>
                <p:oleObj name="Equation" r:id="rId5" imgW="1612900" imgH="1168400" progId="Equation.3">
                  <p:embed/>
                  <p:pic>
                    <p:nvPicPr>
                      <p:cNvPr id="0" name="Object 4"/>
                      <p:cNvPicPr>
                        <a:picLocks noChangeAspect="1" noChangeArrowheads="1"/>
                      </p:cNvPicPr>
                      <p:nvPr/>
                    </p:nvPicPr>
                    <p:blipFill>
                      <a:blip r:embed="rId6"/>
                      <a:srcRect/>
                      <a:stretch>
                        <a:fillRect/>
                      </a:stretch>
                    </p:blipFill>
                    <p:spPr bwMode="auto">
                      <a:xfrm>
                        <a:off x="5181600" y="2803525"/>
                        <a:ext cx="2073275" cy="15024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17" name="Object 5"/>
          <p:cNvGraphicFramePr>
            <a:graphicFrameLocks noChangeAspect="1"/>
          </p:cNvGraphicFramePr>
          <p:nvPr/>
        </p:nvGraphicFramePr>
        <p:xfrm>
          <a:off x="3387090" y="2717800"/>
          <a:ext cx="1794510" cy="1646555"/>
        </p:xfrm>
        <a:graphic>
          <a:graphicData uri="http://schemas.openxmlformats.org/presentationml/2006/ole">
            <mc:AlternateContent xmlns:mc="http://schemas.openxmlformats.org/markup-compatibility/2006">
              <mc:Choice xmlns:v="urn:schemas-microsoft-com:vml" Requires="v">
                <p:oleObj spid="_x0000_s47449" name="Equation" r:id="rId7" imgW="1219200" imgH="1117600" progId="Equation.3">
                  <p:embed/>
                </p:oleObj>
              </mc:Choice>
              <mc:Fallback>
                <p:oleObj name="Equation" r:id="rId7" imgW="1219200" imgH="1117600" progId="Equation.3">
                  <p:embed/>
                  <p:pic>
                    <p:nvPicPr>
                      <p:cNvPr id="0" name="Object 5"/>
                      <p:cNvPicPr>
                        <a:picLocks noChangeAspect="1" noChangeArrowheads="1"/>
                      </p:cNvPicPr>
                      <p:nvPr/>
                    </p:nvPicPr>
                    <p:blipFill>
                      <a:blip r:embed="rId8"/>
                      <a:srcRect/>
                      <a:stretch>
                        <a:fillRect/>
                      </a:stretch>
                    </p:blipFill>
                    <p:spPr bwMode="auto">
                      <a:xfrm>
                        <a:off x="3387090" y="2717800"/>
                        <a:ext cx="1794510" cy="16465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18" name="Object 6"/>
          <p:cNvGraphicFramePr>
            <a:graphicFrameLocks noChangeAspect="1"/>
          </p:cNvGraphicFramePr>
          <p:nvPr/>
        </p:nvGraphicFramePr>
        <p:xfrm>
          <a:off x="7336155" y="2846070"/>
          <a:ext cx="2050415" cy="1451610"/>
        </p:xfrm>
        <a:graphic>
          <a:graphicData uri="http://schemas.openxmlformats.org/presentationml/2006/ole">
            <mc:AlternateContent xmlns:mc="http://schemas.openxmlformats.org/markup-compatibility/2006">
              <mc:Choice xmlns:v="urn:schemas-microsoft-com:vml" Requires="v">
                <p:oleObj spid="_x0000_s47450" name="Equation" r:id="rId9" imgW="1651000" imgH="1168400" progId="Equation.3">
                  <p:embed/>
                </p:oleObj>
              </mc:Choice>
              <mc:Fallback>
                <p:oleObj name="Equation" r:id="rId9" imgW="1651000" imgH="1168400" progId="Equation.3">
                  <p:embed/>
                  <p:pic>
                    <p:nvPicPr>
                      <p:cNvPr id="0" name="Object 6"/>
                      <p:cNvPicPr>
                        <a:picLocks noChangeAspect="1" noChangeArrowheads="1"/>
                      </p:cNvPicPr>
                      <p:nvPr/>
                    </p:nvPicPr>
                    <p:blipFill>
                      <a:blip r:embed="rId10"/>
                      <a:srcRect/>
                      <a:stretch>
                        <a:fillRect/>
                      </a:stretch>
                    </p:blipFill>
                    <p:spPr bwMode="auto">
                      <a:xfrm>
                        <a:off x="7336155" y="2846070"/>
                        <a:ext cx="2050415" cy="14516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19" name="Object 7"/>
          <p:cNvGraphicFramePr>
            <a:graphicFrameLocks noChangeAspect="1"/>
          </p:cNvGraphicFramePr>
          <p:nvPr/>
        </p:nvGraphicFramePr>
        <p:xfrm>
          <a:off x="2669540" y="5050155"/>
          <a:ext cx="6265545" cy="1455420"/>
        </p:xfrm>
        <a:graphic>
          <a:graphicData uri="http://schemas.openxmlformats.org/presentationml/2006/ole">
            <mc:AlternateContent xmlns:mc="http://schemas.openxmlformats.org/markup-compatibility/2006">
              <mc:Choice xmlns:v="urn:schemas-microsoft-com:vml" Requires="v">
                <p:oleObj spid="_x0000_s47451" name="Equation" r:id="rId11" imgW="4800600" imgH="1168400" progId="Equation.3">
                  <p:embed/>
                </p:oleObj>
              </mc:Choice>
              <mc:Fallback>
                <p:oleObj name="Equation" r:id="rId11" imgW="4800600" imgH="1168400" progId="Equation.3">
                  <p:embed/>
                  <p:pic>
                    <p:nvPicPr>
                      <p:cNvPr id="0" name="Object 7"/>
                      <p:cNvPicPr>
                        <a:picLocks noChangeAspect="1" noChangeArrowheads="1"/>
                      </p:cNvPicPr>
                      <p:nvPr/>
                    </p:nvPicPr>
                    <p:blipFill>
                      <a:blip r:embed="rId12"/>
                      <a:srcRect/>
                      <a:stretch>
                        <a:fillRect/>
                      </a:stretch>
                    </p:blipFill>
                    <p:spPr bwMode="auto">
                      <a:xfrm>
                        <a:off x="2669540" y="5050155"/>
                        <a:ext cx="6265545" cy="14554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4520" name="Group 8"/>
          <p:cNvGrpSpPr/>
          <p:nvPr/>
        </p:nvGrpSpPr>
        <p:grpSpPr bwMode="auto">
          <a:xfrm>
            <a:off x="1212215" y="547370"/>
            <a:ext cx="5921518" cy="460375"/>
            <a:chOff x="1008" y="523"/>
            <a:chExt cx="3297" cy="290"/>
          </a:xfrm>
        </p:grpSpPr>
        <p:sp>
          <p:nvSpPr>
            <p:cNvPr id="64521" name="Rectangle 9"/>
            <p:cNvSpPr>
              <a:spLocks noChangeArrowheads="1"/>
            </p:cNvSpPr>
            <p:nvPr/>
          </p:nvSpPr>
          <p:spPr bwMode="auto">
            <a:xfrm>
              <a:off x="1008" y="523"/>
              <a:ext cx="3297"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kumimoji="1" lang="zh-CN" altLang="en-US" sz="2400" b="1">
                  <a:latin typeface="宋体" panose="02010600030101010101" pitchFamily="2" charset="-122"/>
                  <a:ea typeface="宋体" panose="02010600030101010101" pitchFamily="2" charset="-122"/>
                  <a:cs typeface="宋体" panose="02010600030101010101" pitchFamily="2" charset="-122"/>
                </a:rPr>
                <a:t>4．将正交向量组单位化，得正交矩阵</a:t>
              </a:r>
              <a:r>
                <a:rPr kumimoji="1" lang="en-US" altLang="zh-CN" sz="2400" b="1">
                  <a:latin typeface="宋体" panose="02010600030101010101" pitchFamily="2" charset="-122"/>
                  <a:ea typeface="宋体" panose="02010600030101010101" pitchFamily="2" charset="-122"/>
                  <a:cs typeface="宋体" panose="02010600030101010101" pitchFamily="2" charset="-122"/>
                </a:rPr>
                <a:t>   </a:t>
              </a:r>
              <a:r>
                <a:rPr kumimoji="1" lang="zh-CN" altLang="en-US" sz="2400" b="1">
                  <a:latin typeface="宋体" panose="02010600030101010101" pitchFamily="2" charset="-122"/>
                  <a:ea typeface="宋体" panose="02010600030101010101" pitchFamily="2" charset="-122"/>
                  <a:cs typeface="宋体" panose="02010600030101010101" pitchFamily="2" charset="-122"/>
                </a:rPr>
                <a:t>：</a:t>
              </a:r>
              <a:endParaRPr kumimoji="1" lang="zh-CN" altLang="en-US" sz="2400" b="1">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64522" name="Object 10"/>
            <p:cNvGraphicFramePr>
              <a:graphicFrameLocks noChangeAspect="1"/>
            </p:cNvGraphicFramePr>
            <p:nvPr/>
          </p:nvGraphicFramePr>
          <p:xfrm>
            <a:off x="3893" y="576"/>
            <a:ext cx="184" cy="184"/>
          </p:xfrm>
          <a:graphic>
            <a:graphicData uri="http://schemas.openxmlformats.org/presentationml/2006/ole">
              <mc:AlternateContent xmlns:mc="http://schemas.openxmlformats.org/markup-compatibility/2006">
                <mc:Choice xmlns:v="urn:schemas-microsoft-com:vml" Requires="v">
                  <p:oleObj spid="_x0000_s47452" name="Equation" r:id="rId13" imgW="292100" imgH="292100" progId="Equation.3">
                    <p:embed/>
                  </p:oleObj>
                </mc:Choice>
                <mc:Fallback>
                  <p:oleObj name="Equation" r:id="rId13" imgW="292100" imgH="292100" progId="Equation.3">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893" y="576"/>
                          <a:ext cx="184" cy="18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4523" name="Group 11"/>
          <p:cNvGrpSpPr/>
          <p:nvPr/>
        </p:nvGrpSpPr>
        <p:grpSpPr bwMode="auto">
          <a:xfrm>
            <a:off x="2987675" y="4419600"/>
            <a:ext cx="5089525" cy="450850"/>
            <a:chOff x="778" y="2640"/>
            <a:chExt cx="3206" cy="284"/>
          </a:xfrm>
        </p:grpSpPr>
        <p:graphicFrame>
          <p:nvGraphicFramePr>
            <p:cNvPr id="64524" name="Object 12"/>
            <p:cNvGraphicFramePr>
              <a:graphicFrameLocks noChangeAspect="1"/>
            </p:cNvGraphicFramePr>
            <p:nvPr/>
          </p:nvGraphicFramePr>
          <p:xfrm>
            <a:off x="778" y="2661"/>
            <a:ext cx="560" cy="263"/>
          </p:xfrm>
          <a:graphic>
            <a:graphicData uri="http://schemas.openxmlformats.org/presentationml/2006/ole">
              <mc:AlternateContent xmlns:mc="http://schemas.openxmlformats.org/markup-compatibility/2006">
                <mc:Choice xmlns:v="urn:schemas-microsoft-com:vml" Requires="v">
                  <p:oleObj spid="_x0000_s47453" name="Equation" r:id="rId15" imgW="753110" imgH="354330" progId="Equation.3">
                    <p:embed/>
                  </p:oleObj>
                </mc:Choice>
                <mc:Fallback>
                  <p:oleObj name="Equation" r:id="rId15" imgW="753110" imgH="354330" progId="Equation.3">
                    <p:embed/>
                    <p:pic>
                      <p:nvPicPr>
                        <p:cNvPr id="0" name="Object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78" y="2661"/>
                          <a:ext cx="560" cy="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25" name="Object 13"/>
            <p:cNvGraphicFramePr>
              <a:graphicFrameLocks noChangeAspect="1"/>
            </p:cNvGraphicFramePr>
            <p:nvPr/>
          </p:nvGraphicFramePr>
          <p:xfrm>
            <a:off x="1935" y="2640"/>
            <a:ext cx="672" cy="263"/>
          </p:xfrm>
          <a:graphic>
            <a:graphicData uri="http://schemas.openxmlformats.org/presentationml/2006/ole">
              <mc:AlternateContent xmlns:mc="http://schemas.openxmlformats.org/markup-compatibility/2006">
                <mc:Choice xmlns:v="urn:schemas-microsoft-com:vml" Requires="v">
                  <p:oleObj spid="_x0000_s47454" name="Equation" r:id="rId17" imgW="901700" imgH="354330" progId="Equation.3">
                    <p:embed/>
                  </p:oleObj>
                </mc:Choice>
                <mc:Fallback>
                  <p:oleObj name="Equation" r:id="rId17" imgW="901700" imgH="354330" progId="Equation.3">
                    <p:embed/>
                    <p:pic>
                      <p:nvPicPr>
                        <p:cNvPr id="0" name="Object 1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935" y="2640"/>
                          <a:ext cx="672" cy="2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26" name="Object 14"/>
            <p:cNvGraphicFramePr>
              <a:graphicFrameLocks noChangeAspect="1"/>
            </p:cNvGraphicFramePr>
            <p:nvPr/>
          </p:nvGraphicFramePr>
          <p:xfrm>
            <a:off x="3312" y="2649"/>
            <a:ext cx="672" cy="271"/>
          </p:xfrm>
          <a:graphic>
            <a:graphicData uri="http://schemas.openxmlformats.org/presentationml/2006/ole">
              <mc:AlternateContent xmlns:mc="http://schemas.openxmlformats.org/markup-compatibility/2006">
                <mc:Choice xmlns:v="urn:schemas-microsoft-com:vml" Requires="v">
                  <p:oleObj spid="_x0000_s47455" name="Equation" r:id="rId19" imgW="901700" imgH="367030" progId="Equation.3">
                    <p:embed/>
                  </p:oleObj>
                </mc:Choice>
                <mc:Fallback>
                  <p:oleObj name="Equation" r:id="rId19" imgW="901700" imgH="367030" progId="Equation.3">
                    <p:embed/>
                    <p:pic>
                      <p:nvPicPr>
                        <p:cNvPr id="0" name="Object 1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3312" y="2649"/>
                          <a:ext cx="672"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4527" name="Group 15"/>
          <p:cNvGrpSpPr/>
          <p:nvPr/>
        </p:nvGrpSpPr>
        <p:grpSpPr bwMode="auto">
          <a:xfrm>
            <a:off x="3505200" y="3886200"/>
            <a:ext cx="4038600" cy="566738"/>
            <a:chOff x="1200" y="2304"/>
            <a:chExt cx="2544" cy="357"/>
          </a:xfrm>
        </p:grpSpPr>
        <p:sp>
          <p:nvSpPr>
            <p:cNvPr id="64528" name="Line 16"/>
            <p:cNvSpPr>
              <a:spLocks noChangeShapeType="1"/>
            </p:cNvSpPr>
            <p:nvPr/>
          </p:nvSpPr>
          <p:spPr bwMode="auto">
            <a:xfrm>
              <a:off x="1200" y="2304"/>
              <a:ext cx="0" cy="336"/>
            </a:xfrm>
            <a:prstGeom prst="line">
              <a:avLst/>
            </a:prstGeom>
            <a:noFill/>
            <a:ln w="38100">
              <a:solidFill>
                <a:srgbClr val="0000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29" name="Line 17"/>
            <p:cNvSpPr>
              <a:spLocks noChangeShapeType="1"/>
            </p:cNvSpPr>
            <p:nvPr/>
          </p:nvSpPr>
          <p:spPr bwMode="auto">
            <a:xfrm>
              <a:off x="2367" y="2304"/>
              <a:ext cx="0" cy="336"/>
            </a:xfrm>
            <a:prstGeom prst="line">
              <a:avLst/>
            </a:prstGeom>
            <a:noFill/>
            <a:ln w="38100">
              <a:solidFill>
                <a:srgbClr val="0000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64530" name="Line 18"/>
            <p:cNvSpPr>
              <a:spLocks noChangeShapeType="1"/>
            </p:cNvSpPr>
            <p:nvPr/>
          </p:nvSpPr>
          <p:spPr bwMode="auto">
            <a:xfrm>
              <a:off x="3744" y="2325"/>
              <a:ext cx="0" cy="336"/>
            </a:xfrm>
            <a:prstGeom prst="line">
              <a:avLst/>
            </a:prstGeom>
            <a:noFill/>
            <a:ln w="38100">
              <a:solidFill>
                <a:srgbClr val="0000FF"/>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grpSp>
      <p:pic>
        <p:nvPicPr>
          <p:cNvPr id="32" name="图片 31"/>
          <p:cNvPicPr>
            <a:picLocks noChangeAspect="1"/>
          </p:cNvPicPr>
          <p:nvPr/>
        </p:nvPicPr>
        <p:blipFill>
          <a:blip r:embed="rId21" cstate="hqprint"/>
          <a:stretch>
            <a:fillRect/>
          </a:stretch>
        </p:blipFill>
        <p:spPr>
          <a:xfrm>
            <a:off x="10082670" y="362586"/>
            <a:ext cx="1586897" cy="440804"/>
          </a:xfrm>
          <a:prstGeom prst="rect">
            <a:avLst/>
          </a:prstGeom>
        </p:spPr>
      </p:pic>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4514"/>
                                        </p:tgtEl>
                                        <p:attrNameLst>
                                          <p:attrName>style.visibility</p:attrName>
                                        </p:attrNameLst>
                                      </p:cBhvr>
                                      <p:to>
                                        <p:strVal val="visible"/>
                                      </p:to>
                                    </p:set>
                                    <p:animEffect transition="in" filter="wipe(left)">
                                      <p:cBhvr>
                                        <p:cTn id="7" dur="500"/>
                                        <p:tgtEl>
                                          <p:spTgt spid="6451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4515"/>
                                        </p:tgtEl>
                                        <p:attrNameLst>
                                          <p:attrName>style.visibility</p:attrName>
                                        </p:attrNameLst>
                                      </p:cBhvr>
                                      <p:to>
                                        <p:strVal val="visible"/>
                                      </p:to>
                                    </p:set>
                                    <p:animEffect transition="in" filter="wipe(left)">
                                      <p:cBhvr>
                                        <p:cTn id="12" dur="500"/>
                                        <p:tgtEl>
                                          <p:spTgt spid="64515"/>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4517"/>
                                        </p:tgtEl>
                                        <p:attrNameLst>
                                          <p:attrName>style.visibility</p:attrName>
                                        </p:attrNameLst>
                                      </p:cBhvr>
                                      <p:to>
                                        <p:strVal val="visible"/>
                                      </p:to>
                                    </p:set>
                                    <p:animEffect transition="in" filter="wipe(left)">
                                      <p:cBhvr>
                                        <p:cTn id="17" dur="500"/>
                                        <p:tgtEl>
                                          <p:spTgt spid="645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4516"/>
                                        </p:tgtEl>
                                        <p:attrNameLst>
                                          <p:attrName>style.visibility</p:attrName>
                                        </p:attrNameLst>
                                      </p:cBhvr>
                                      <p:to>
                                        <p:strVal val="visible"/>
                                      </p:to>
                                    </p:set>
                                    <p:animEffect transition="in" filter="wipe(left)">
                                      <p:cBhvr>
                                        <p:cTn id="22" dur="500"/>
                                        <p:tgtEl>
                                          <p:spTgt spid="645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4518"/>
                                        </p:tgtEl>
                                        <p:attrNameLst>
                                          <p:attrName>style.visibility</p:attrName>
                                        </p:attrNameLst>
                                      </p:cBhvr>
                                      <p:to>
                                        <p:strVal val="visible"/>
                                      </p:to>
                                    </p:set>
                                    <p:animEffect transition="in" filter="wipe(left)">
                                      <p:cBhvr>
                                        <p:cTn id="27" dur="500"/>
                                        <p:tgtEl>
                                          <p:spTgt spid="6451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4519"/>
                                        </p:tgtEl>
                                        <p:attrNameLst>
                                          <p:attrName>style.visibility</p:attrName>
                                        </p:attrNameLst>
                                      </p:cBhvr>
                                      <p:to>
                                        <p:strVal val="visible"/>
                                      </p:to>
                                    </p:set>
                                    <p:animEffect transition="in" filter="wipe(left)">
                                      <p:cBhvr>
                                        <p:cTn id="32" dur="500"/>
                                        <p:tgtEl>
                                          <p:spTgt spid="64519"/>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64527"/>
                                        </p:tgtEl>
                                        <p:attrNameLst>
                                          <p:attrName>style.visibility</p:attrName>
                                        </p:attrNameLst>
                                      </p:cBhvr>
                                      <p:to>
                                        <p:strVal val="visible"/>
                                      </p:to>
                                    </p:set>
                                    <p:animEffect transition="in" filter="wipe(up)">
                                      <p:cBhvr>
                                        <p:cTn id="37" dur="500"/>
                                        <p:tgtEl>
                                          <p:spTgt spid="64527"/>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1" fill="hold" nodeType="clickEffect">
                                  <p:stCondLst>
                                    <p:cond delay="0"/>
                                  </p:stCondLst>
                                  <p:childTnLst>
                                    <p:set>
                                      <p:cBhvr>
                                        <p:cTn id="41" dur="1" fill="hold">
                                          <p:stCondLst>
                                            <p:cond delay="0"/>
                                          </p:stCondLst>
                                        </p:cTn>
                                        <p:tgtEl>
                                          <p:spTgt spid="64523"/>
                                        </p:tgtEl>
                                        <p:attrNameLst>
                                          <p:attrName>style.visibility</p:attrName>
                                        </p:attrNameLst>
                                      </p:cBhvr>
                                      <p:to>
                                        <p:strVal val="visible"/>
                                      </p:to>
                                    </p:set>
                                    <p:animEffect transition="in" filter="wipe(up)">
                                      <p:cBhvr>
                                        <p:cTn id="42" dur="500"/>
                                        <p:tgtEl>
                                          <p:spTgt spid="645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图片 31"/>
          <p:cNvPicPr>
            <a:picLocks noChangeAspect="1"/>
          </p:cNvPicPr>
          <p:nvPr/>
        </p:nvPicPr>
        <p:blipFill>
          <a:blip r:embed="rId1" cstate="hqprint"/>
          <a:stretch>
            <a:fillRect/>
          </a:stretch>
        </p:blipFill>
        <p:spPr>
          <a:xfrm>
            <a:off x="10082670" y="362586"/>
            <a:ext cx="1586897" cy="440804"/>
          </a:xfrm>
          <a:prstGeom prst="rect">
            <a:avLst/>
          </a:prstGeom>
        </p:spPr>
      </p:pic>
      <p:pic>
        <p:nvPicPr>
          <p:cNvPr id="3" name="图片 2"/>
          <p:cNvPicPr>
            <a:picLocks noChangeAspect="1"/>
          </p:cNvPicPr>
          <p:nvPr/>
        </p:nvPicPr>
        <p:blipFill>
          <a:blip r:embed="rId2"/>
          <a:stretch>
            <a:fillRect/>
          </a:stretch>
        </p:blipFill>
        <p:spPr>
          <a:xfrm>
            <a:off x="1355090" y="706755"/>
            <a:ext cx="9121140" cy="2148205"/>
          </a:xfrm>
          <a:prstGeom prst="rect">
            <a:avLst/>
          </a:prstGeom>
        </p:spPr>
      </p:pic>
      <p:sp>
        <p:nvSpPr>
          <p:cNvPr id="4" name="文本框 3"/>
          <p:cNvSpPr txBox="1"/>
          <p:nvPr/>
        </p:nvSpPr>
        <p:spPr>
          <a:xfrm>
            <a:off x="211455" y="887095"/>
            <a:ext cx="6096000" cy="460375"/>
          </a:xfrm>
          <a:prstGeom prst="rect">
            <a:avLst/>
          </a:prstGeom>
          <a:noFill/>
        </p:spPr>
        <p:txBody>
          <a:bodyPr wrap="square" rtlCol="0" anchor="t">
            <a:spAutoFit/>
          </a:bodyPr>
          <a:p>
            <a:r>
              <a:rPr lang="zh-CN" altLang="en-US" sz="2400" b="1">
                <a:solidFill>
                  <a:srgbClr val="FF0000"/>
                </a:solidFill>
                <a:latin typeface="宋体" panose="02010600030101010101" pitchFamily="2" charset="-122"/>
                <a:ea typeface="宋体" panose="02010600030101010101" pitchFamily="2" charset="-122"/>
                <a:sym typeface="+mn-ea"/>
              </a:rPr>
              <a:t>练习题：</a:t>
            </a:r>
            <a:r>
              <a:rPr lang="en-US" altLang="zh-CN" sz="2400" b="1">
                <a:solidFill>
                  <a:srgbClr val="FF0000"/>
                </a:solidFill>
                <a:latin typeface="宋体" panose="02010600030101010101" pitchFamily="2" charset="-122"/>
                <a:ea typeface="宋体" panose="02010600030101010101" pitchFamily="2" charset="-122"/>
                <a:sym typeface="+mn-ea"/>
              </a:rPr>
              <a:t> </a:t>
            </a:r>
            <a:r>
              <a:rPr lang="en-US" altLang="zh-CN" sz="2400" b="1">
                <a:solidFill>
                  <a:schemeClr val="tx1"/>
                </a:solidFill>
                <a:latin typeface="宋体" panose="02010600030101010101" pitchFamily="2" charset="-122"/>
                <a:ea typeface="宋体" panose="02010600030101010101" pitchFamily="2" charset="-122"/>
                <a:sym typeface="+mn-ea"/>
              </a:rPr>
              <a:t>1.</a:t>
            </a:r>
            <a:endParaRPr lang="en-US" altLang="zh-CN" sz="2400" b="1">
              <a:solidFill>
                <a:schemeClr val="tx1"/>
              </a:solidFill>
              <a:latin typeface="宋体" panose="02010600030101010101" pitchFamily="2" charset="-122"/>
              <a:ea typeface="宋体" panose="02010600030101010101" pitchFamily="2" charset="-122"/>
              <a:sym typeface="+mn-ea"/>
            </a:endParaRPr>
          </a:p>
        </p:txBody>
      </p:sp>
      <p:pic>
        <p:nvPicPr>
          <p:cNvPr id="5" name="图片 4"/>
          <p:cNvPicPr>
            <a:picLocks noChangeAspect="1"/>
          </p:cNvPicPr>
          <p:nvPr/>
        </p:nvPicPr>
        <p:blipFill>
          <a:blip r:embed="rId3"/>
          <a:stretch>
            <a:fillRect/>
          </a:stretch>
        </p:blipFill>
        <p:spPr>
          <a:xfrm>
            <a:off x="2116455" y="3557270"/>
            <a:ext cx="6361430" cy="618490"/>
          </a:xfrm>
          <a:prstGeom prst="rect">
            <a:avLst/>
          </a:prstGeom>
        </p:spPr>
      </p:pic>
      <p:sp>
        <p:nvSpPr>
          <p:cNvPr id="6" name="文本框 5"/>
          <p:cNvSpPr txBox="1"/>
          <p:nvPr/>
        </p:nvSpPr>
        <p:spPr>
          <a:xfrm>
            <a:off x="1657985" y="3597275"/>
            <a:ext cx="4064000" cy="460375"/>
          </a:xfrm>
          <a:prstGeom prst="rect">
            <a:avLst/>
          </a:prstGeom>
          <a:noFill/>
        </p:spPr>
        <p:txBody>
          <a:bodyPr wrap="square" rtlCol="0">
            <a:spAutoFit/>
          </a:bodyPr>
          <a:p>
            <a:r>
              <a:rPr lang="en-US" altLang="zh-CN" sz="2400" b="1">
                <a:solidFill>
                  <a:schemeClr val="tx1"/>
                </a:solidFill>
                <a:latin typeface="宋体" panose="02010600030101010101" pitchFamily="2" charset="-122"/>
                <a:ea typeface="宋体" panose="02010600030101010101" pitchFamily="2" charset="-122"/>
              </a:rPr>
              <a:t>2. </a:t>
            </a:r>
            <a:endParaRPr lang="en-US" altLang="zh-CN" sz="2400" b="1">
              <a:solidFill>
                <a:schemeClr val="tx1"/>
              </a:solidFill>
              <a:latin typeface="宋体" panose="02010600030101010101" pitchFamily="2" charset="-122"/>
              <a:ea typeface="宋体" panose="02010600030101010101" pitchFamily="2" charset="-122"/>
            </a:endParaRPr>
          </a:p>
        </p:txBody>
      </p:sp>
    </p:spTree>
  </p:cSld>
  <p:clrMapOvr>
    <a:masterClrMapping/>
  </p:clrMapOvr>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ext Box 2"/>
          <p:cNvSpPr txBox="1">
            <a:spLocks noChangeArrowheads="1"/>
          </p:cNvSpPr>
          <p:nvPr/>
        </p:nvSpPr>
        <p:spPr bwMode="auto">
          <a:xfrm>
            <a:off x="2362200" y="333375"/>
            <a:ext cx="31194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幼圆" panose="02010509060101010101" pitchFamily="49" charset="-122"/>
              </a:defRPr>
            </a:lvl1pPr>
            <a:lvl2pPr marL="742950" indent="-285750" eaLnBrk="0" hangingPunct="0">
              <a:defRPr sz="24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sz="24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sz="24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sz="24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幼圆" panose="02010509060101010101" pitchFamily="49" charset="-122"/>
              </a:defRPr>
            </a:lvl9pPr>
          </a:lstStyle>
          <a:p>
            <a:pPr eaLnBrk="1" hangingPunct="1"/>
            <a:r>
              <a:rPr lang="zh-CN" altLang="en-US" sz="3200" dirty="0">
                <a:solidFill>
                  <a:srgbClr val="3333FF"/>
                </a:solidFill>
                <a:latin typeface="楷体_GB2312" pitchFamily="1" charset="-122"/>
              </a:rPr>
              <a:t>例</a:t>
            </a:r>
            <a:r>
              <a:rPr lang="zh-CN" altLang="en-US" sz="2800" dirty="0">
                <a:ea typeface="宋体" panose="02010600030101010101" pitchFamily="2" charset="-122"/>
              </a:rPr>
              <a:t>    </a:t>
            </a:r>
            <a:r>
              <a:rPr lang="zh-CN" altLang="en-US" sz="2800" dirty="0"/>
              <a:t>解线性方程组</a:t>
            </a:r>
            <a:endParaRPr lang="zh-CN" altLang="en-US" sz="2800" dirty="0"/>
          </a:p>
        </p:txBody>
      </p:sp>
      <p:graphicFrame>
        <p:nvGraphicFramePr>
          <p:cNvPr id="8195" name="Object 3"/>
          <p:cNvGraphicFramePr>
            <a:graphicFrameLocks noChangeAspect="1"/>
          </p:cNvGraphicFramePr>
          <p:nvPr/>
        </p:nvGraphicFramePr>
        <p:xfrm>
          <a:off x="3359150" y="1036638"/>
          <a:ext cx="4610100" cy="2057400"/>
        </p:xfrm>
        <a:graphic>
          <a:graphicData uri="http://schemas.openxmlformats.org/presentationml/2006/ole">
            <mc:AlternateContent xmlns:mc="http://schemas.openxmlformats.org/markup-compatibility/2006">
              <mc:Choice xmlns:v="urn:schemas-microsoft-com:vml" Requires="v">
                <p:oleObj spid="_x0000_s59586" name="" r:id="rId1" imgW="4610100" imgH="2057400" progId="">
                  <p:embed/>
                </p:oleObj>
              </mc:Choice>
              <mc:Fallback>
                <p:oleObj name="" r:id="rId1" imgW="4610100" imgH="2057400" progId="">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59150" y="1036638"/>
                        <a:ext cx="4610100" cy="205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6" name="Text Box 4"/>
          <p:cNvSpPr txBox="1">
            <a:spLocks noChangeArrowheads="1"/>
          </p:cNvSpPr>
          <p:nvPr/>
        </p:nvSpPr>
        <p:spPr bwMode="auto">
          <a:xfrm>
            <a:off x="2362200" y="3284539"/>
            <a:ext cx="592138"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幼圆" panose="02010509060101010101" pitchFamily="49" charset="-122"/>
              </a:defRPr>
            </a:lvl1pPr>
            <a:lvl2pPr marL="742950" indent="-285750" eaLnBrk="0" hangingPunct="0">
              <a:defRPr sz="24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sz="24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sz="24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sz="24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幼圆" panose="02010509060101010101" pitchFamily="49" charset="-122"/>
              </a:defRPr>
            </a:lvl9pPr>
          </a:lstStyle>
          <a:p>
            <a:pPr eaLnBrk="1" hangingPunct="1"/>
            <a:r>
              <a:rPr lang="zh-CN" altLang="en-US" sz="3200">
                <a:solidFill>
                  <a:srgbClr val="FF0000"/>
                </a:solidFill>
              </a:rPr>
              <a:t>解</a:t>
            </a:r>
            <a:endParaRPr lang="zh-CN" altLang="en-US" sz="3200">
              <a:solidFill>
                <a:srgbClr val="FF0000"/>
              </a:solidFill>
            </a:endParaRPr>
          </a:p>
        </p:txBody>
      </p:sp>
      <p:graphicFrame>
        <p:nvGraphicFramePr>
          <p:cNvPr id="8197" name="Object 5"/>
          <p:cNvGraphicFramePr>
            <a:graphicFrameLocks noChangeAspect="1"/>
          </p:cNvGraphicFramePr>
          <p:nvPr/>
        </p:nvGraphicFramePr>
        <p:xfrm>
          <a:off x="5664200" y="3357563"/>
          <a:ext cx="3886200" cy="2044700"/>
        </p:xfrm>
        <a:graphic>
          <a:graphicData uri="http://schemas.openxmlformats.org/presentationml/2006/ole">
            <mc:AlternateContent xmlns:mc="http://schemas.openxmlformats.org/markup-compatibility/2006">
              <mc:Choice xmlns:v="urn:schemas-microsoft-com:vml" Requires="v">
                <p:oleObj spid="_x0000_s2" name="" r:id="rId3" imgW="4038600" imgH="2044700" progId="">
                  <p:embed/>
                </p:oleObj>
              </mc:Choice>
              <mc:Fallback>
                <p:oleObj name="" r:id="rId3" imgW="4038600" imgH="2044700"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664200" y="3357563"/>
                        <a:ext cx="3886200" cy="2044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198" name="Text Box 6"/>
          <p:cNvSpPr txBox="1">
            <a:spLocks noChangeArrowheads="1"/>
          </p:cNvSpPr>
          <p:nvPr/>
        </p:nvSpPr>
        <p:spPr bwMode="auto">
          <a:xfrm>
            <a:off x="3071813" y="3213101"/>
            <a:ext cx="2463800" cy="9541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400" b="1">
                <a:solidFill>
                  <a:schemeClr val="tx1"/>
                </a:solidFill>
                <a:latin typeface="Times New Roman" panose="02020603050405020304" pitchFamily="18" charset="0"/>
                <a:ea typeface="幼圆" panose="02010509060101010101" pitchFamily="49" charset="-122"/>
              </a:defRPr>
            </a:lvl1pPr>
            <a:lvl2pPr marL="742950" indent="-285750" eaLnBrk="0" hangingPunct="0">
              <a:defRPr sz="24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sz="24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sz="24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sz="24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幼圆" panose="02010509060101010101" pitchFamily="49" charset="-122"/>
              </a:defRPr>
            </a:lvl9pPr>
          </a:lstStyle>
          <a:p>
            <a:pPr eaLnBrk="1" hangingPunct="1"/>
            <a:r>
              <a:rPr lang="zh-CN" altLang="en-US" sz="2800"/>
              <a:t>对系数矩阵施</a:t>
            </a:r>
            <a:endParaRPr lang="zh-CN" altLang="en-US" sz="2800"/>
          </a:p>
          <a:p>
            <a:pPr eaLnBrk="1" hangingPunct="1"/>
            <a:r>
              <a:rPr lang="zh-CN" altLang="en-US" sz="2800"/>
              <a:t>行初等行变换</a:t>
            </a:r>
            <a:endParaRPr lang="zh-CN" altLang="en-US" sz="2800"/>
          </a:p>
        </p:txBody>
      </p:sp>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195"/>
                                        </p:tgtEl>
                                        <p:attrNameLst>
                                          <p:attrName>style.visibility</p:attrName>
                                        </p:attrNameLst>
                                      </p:cBhvr>
                                      <p:to>
                                        <p:strVal val="visible"/>
                                      </p:to>
                                    </p:set>
                                    <p:animEffect transition="in" filter="wipe(left)">
                                      <p:cBhvr>
                                        <p:cTn id="7" dur="500"/>
                                        <p:tgtEl>
                                          <p:spTgt spid="819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8196"/>
                                        </p:tgtEl>
                                        <p:attrNameLst>
                                          <p:attrName>style.visibility</p:attrName>
                                        </p:attrNameLst>
                                      </p:cBhvr>
                                      <p:to>
                                        <p:strVal val="visible"/>
                                      </p:to>
                                    </p:set>
                                    <p:animEffect transition="in" filter="wipe(left)">
                                      <p:cBhvr>
                                        <p:cTn id="12" dur="75"/>
                                        <p:tgtEl>
                                          <p:spTgt spid="819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8198"/>
                                        </p:tgtEl>
                                        <p:attrNameLst>
                                          <p:attrName>style.visibility</p:attrName>
                                        </p:attrNameLst>
                                      </p:cBhvr>
                                      <p:to>
                                        <p:strVal val="visible"/>
                                      </p:to>
                                    </p:set>
                                    <p:animEffect transition="in" filter="wipe(left)">
                                      <p:cBhvr>
                                        <p:cTn id="17" dur="75"/>
                                        <p:tgtEl>
                                          <p:spTgt spid="8198"/>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197"/>
                                        </p:tgtEl>
                                        <p:attrNameLst>
                                          <p:attrName>style.visibility</p:attrName>
                                        </p:attrNameLst>
                                      </p:cBhvr>
                                      <p:to>
                                        <p:strVal val="visible"/>
                                      </p:to>
                                    </p:set>
                                    <p:animEffect transition="in" filter="wipe(left)">
                                      <p:cBhvr>
                                        <p:cTn id="22" dur="500"/>
                                        <p:tgtEl>
                                          <p:spTgt spid="819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6" grpId="0" autoUpdateAnimBg="0"/>
      <p:bldP spid="8198" grpId="0" autoUpdateAnimBg="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cstate="hqprint"/>
          <a:srcRect/>
          <a:stretch>
            <a:fillRect/>
          </a:stretch>
        </p:blipFill>
        <p:spPr>
          <a:xfrm>
            <a:off x="0" y="0"/>
            <a:ext cx="12192000" cy="6858000"/>
          </a:xfrm>
          <a:prstGeom prst="rect">
            <a:avLst/>
          </a:prstGeom>
        </p:spPr>
      </p:pic>
      <p:sp>
        <p:nvSpPr>
          <p:cNvPr id="7" name="矩形 6"/>
          <p:cNvSpPr/>
          <p:nvPr/>
        </p:nvSpPr>
        <p:spPr>
          <a:xfrm>
            <a:off x="0" y="0"/>
            <a:ext cx="12192000" cy="6858000"/>
          </a:xfrm>
          <a:prstGeom prst="rect">
            <a:avLst/>
          </a:prstGeom>
          <a:solidFill>
            <a:schemeClr val="accent1">
              <a:lumMod val="75000"/>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文本框 11"/>
          <p:cNvSpPr txBox="1"/>
          <p:nvPr/>
        </p:nvSpPr>
        <p:spPr>
          <a:xfrm>
            <a:off x="3562985" y="3146425"/>
            <a:ext cx="5804535" cy="906780"/>
          </a:xfrm>
          <a:prstGeom prst="rect">
            <a:avLst/>
          </a:prstGeom>
          <a:noFill/>
        </p:spPr>
        <p:txBody>
          <a:bodyPr wrap="square" rtlCol="0">
            <a:spAutoFit/>
          </a:bodyPr>
          <a:lstStyle/>
          <a:p>
            <a:r>
              <a:rPr lang="zh-CN" altLang="en-US" sz="5300" spc="200" dirty="0">
                <a:solidFill>
                  <a:schemeClr val="bg1"/>
                </a:solidFill>
                <a:latin typeface="方正兰亭特黑简体" panose="02000000000000000000" pitchFamily="2" charset="-122"/>
                <a:ea typeface="方正兰亭特黑简体" panose="02000000000000000000" pitchFamily="2" charset="-122"/>
              </a:rPr>
              <a:t>二次型的</a:t>
            </a:r>
            <a:r>
              <a:rPr lang="zh-CN" altLang="en-US" sz="5300" spc="200" dirty="0">
                <a:solidFill>
                  <a:schemeClr val="bg1"/>
                </a:solidFill>
                <a:latin typeface="方正兰亭特黑简体" panose="02000000000000000000" pitchFamily="2" charset="-122"/>
                <a:ea typeface="方正兰亭特黑简体" panose="02000000000000000000" pitchFamily="2" charset="-122"/>
              </a:rPr>
              <a:t>正定性</a:t>
            </a:r>
            <a:endParaRPr lang="zh-CN" altLang="en-US" sz="5300" spc="200" dirty="0">
              <a:solidFill>
                <a:schemeClr val="bg1"/>
              </a:solidFill>
              <a:latin typeface="方正兰亭特黑简体" panose="02000000000000000000" pitchFamily="2" charset="-122"/>
              <a:ea typeface="方正兰亭特黑简体" panose="02000000000000000000" pitchFamily="2" charset="-122"/>
            </a:endParaRPr>
          </a:p>
        </p:txBody>
      </p:sp>
      <p:sp>
        <p:nvSpPr>
          <p:cNvPr id="15" name="椭圆 14"/>
          <p:cNvSpPr/>
          <p:nvPr/>
        </p:nvSpPr>
        <p:spPr>
          <a:xfrm>
            <a:off x="5410200" y="1562100"/>
            <a:ext cx="1325880" cy="1325880"/>
          </a:xfrm>
          <a:prstGeom prst="ellipse">
            <a:avLst/>
          </a:prstGeom>
          <a:no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4000" dirty="0">
                <a:latin typeface="方正兰亭特黑简体" panose="02000000000000000000" pitchFamily="2" charset="-122"/>
                <a:ea typeface="方正兰亭特黑简体" panose="02000000000000000000" pitchFamily="2" charset="-122"/>
              </a:rPr>
              <a:t>07</a:t>
            </a:r>
            <a:endParaRPr lang="zh-CN" altLang="en-US" sz="4000" dirty="0">
              <a:latin typeface="方正兰亭特黑简体" panose="02000000000000000000" pitchFamily="2" charset="-122"/>
              <a:ea typeface="方正兰亭特黑简体" panose="02000000000000000000" pitchFamily="2" charset="-122"/>
            </a:endParaRPr>
          </a:p>
        </p:txBody>
      </p:sp>
      <p:pic>
        <p:nvPicPr>
          <p:cNvPr id="10" name="图片 9"/>
          <p:cNvPicPr>
            <a:picLocks noChangeAspect="1"/>
          </p:cNvPicPr>
          <p:nvPr/>
        </p:nvPicPr>
        <p:blipFill>
          <a:blip r:embed="rId2" cstate="hqprint">
            <a:duotone>
              <a:schemeClr val="bg2">
                <a:shade val="45000"/>
                <a:satMod val="135000"/>
              </a:schemeClr>
              <a:prstClr val="white"/>
            </a:duotone>
            <a:extLst>
              <a:ext uri="{BEBA8EAE-BF5A-486C-A8C5-ECC9F3942E4B}">
                <a14:imgProps xmlns:a14="http://schemas.microsoft.com/office/drawing/2010/main">
                  <a14:imgLayer r:embed="rId3">
                    <a14:imgEffect>
                      <a14:brightnessContrast bright="100000" contrast="100000"/>
                    </a14:imgEffect>
                    <a14:imgEffect>
                      <a14:colorTemperature colorTemp="11500"/>
                    </a14:imgEffect>
                  </a14:imgLayer>
                </a14:imgProps>
              </a:ext>
            </a:extLst>
          </a:blip>
          <a:stretch>
            <a:fillRect/>
          </a:stretch>
        </p:blipFill>
        <p:spPr>
          <a:xfrm>
            <a:off x="437285" y="5856092"/>
            <a:ext cx="2196582" cy="610161"/>
          </a:xfrm>
          <a:prstGeom prst="rect">
            <a:avLst/>
          </a:prstGeom>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7655" name="Object 7"/>
          <p:cNvGraphicFramePr>
            <a:graphicFrameLocks noChangeAspect="1"/>
          </p:cNvGraphicFramePr>
          <p:nvPr/>
        </p:nvGraphicFramePr>
        <p:xfrm>
          <a:off x="2282190" y="4144010"/>
          <a:ext cx="2930525" cy="471805"/>
        </p:xfrm>
        <a:graphic>
          <a:graphicData uri="http://schemas.openxmlformats.org/presentationml/2006/ole">
            <mc:AlternateContent xmlns:mc="http://schemas.openxmlformats.org/markup-compatibility/2006">
              <mc:Choice xmlns:v="urn:schemas-microsoft-com:vml" Requires="v">
                <p:oleObj spid="_x0000_s51289" name="Equation" r:id="rId1" imgW="1968500" imgH="316865" progId="Equation.3">
                  <p:embed/>
                </p:oleObj>
              </mc:Choice>
              <mc:Fallback>
                <p:oleObj name="Equation" r:id="rId1" imgW="1968500" imgH="316865" progId="Equation.3">
                  <p:embed/>
                  <p:pic>
                    <p:nvPicPr>
                      <p:cNvPr id="0" name="Object 7"/>
                      <p:cNvPicPr>
                        <a:picLocks noChangeAspect="1" noChangeArrowheads="1"/>
                      </p:cNvPicPr>
                      <p:nvPr/>
                    </p:nvPicPr>
                    <p:blipFill>
                      <a:blip r:embed="rId2"/>
                      <a:srcRect/>
                      <a:stretch>
                        <a:fillRect/>
                      </a:stretch>
                    </p:blipFill>
                    <p:spPr bwMode="auto">
                      <a:xfrm>
                        <a:off x="2282190" y="4144010"/>
                        <a:ext cx="2930525" cy="47180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57" name="Rectangle 9"/>
          <p:cNvSpPr>
            <a:spLocks noChangeArrowheads="1"/>
          </p:cNvSpPr>
          <p:nvPr/>
        </p:nvSpPr>
        <p:spPr bwMode="auto">
          <a:xfrm>
            <a:off x="5575300" y="4098290"/>
            <a:ext cx="20313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ea typeface="黑体" panose="02010609060101010101" charset="-122"/>
              </a:rPr>
              <a:t>为正定二次型</a:t>
            </a:r>
            <a:endParaRPr lang="zh-CN" altLang="en-US" sz="2400" dirty="0">
              <a:ea typeface="黑体" panose="02010609060101010101" charset="-122"/>
            </a:endParaRPr>
          </a:p>
        </p:txBody>
      </p:sp>
      <p:graphicFrame>
        <p:nvGraphicFramePr>
          <p:cNvPr id="27658" name="Object 10"/>
          <p:cNvGraphicFramePr>
            <a:graphicFrameLocks noChangeAspect="1"/>
          </p:cNvGraphicFramePr>
          <p:nvPr/>
        </p:nvGraphicFramePr>
        <p:xfrm>
          <a:off x="2282190" y="4803140"/>
          <a:ext cx="2059940" cy="467360"/>
        </p:xfrm>
        <a:graphic>
          <a:graphicData uri="http://schemas.openxmlformats.org/presentationml/2006/ole">
            <mc:AlternateContent xmlns:mc="http://schemas.openxmlformats.org/markup-compatibility/2006">
              <mc:Choice xmlns:v="urn:schemas-microsoft-com:vml" Requires="v">
                <p:oleObj spid="_x0000_s51290" name="Equation" r:id="rId3" imgW="1397000" imgH="316865" progId="Equation.3">
                  <p:embed/>
                </p:oleObj>
              </mc:Choice>
              <mc:Fallback>
                <p:oleObj name="Equation" r:id="rId3" imgW="1397000" imgH="316865" progId="Equation.3">
                  <p:embed/>
                  <p:pic>
                    <p:nvPicPr>
                      <p:cNvPr id="0" name="Object 10"/>
                      <p:cNvPicPr>
                        <a:picLocks noChangeAspect="1" noChangeArrowheads="1"/>
                      </p:cNvPicPr>
                      <p:nvPr/>
                    </p:nvPicPr>
                    <p:blipFill>
                      <a:blip r:embed="rId4"/>
                      <a:srcRect/>
                      <a:stretch>
                        <a:fillRect/>
                      </a:stretch>
                    </p:blipFill>
                    <p:spPr bwMode="auto">
                      <a:xfrm>
                        <a:off x="2282190" y="4803140"/>
                        <a:ext cx="2059940" cy="46736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59" name="Rectangle 11"/>
          <p:cNvSpPr>
            <a:spLocks noChangeArrowheads="1"/>
          </p:cNvSpPr>
          <p:nvPr/>
        </p:nvSpPr>
        <p:spPr bwMode="auto">
          <a:xfrm>
            <a:off x="5575300" y="4803140"/>
            <a:ext cx="2031325"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ea typeface="黑体" panose="02010609060101010101" charset="-122"/>
              </a:rPr>
              <a:t>为负定二次型</a:t>
            </a:r>
            <a:endParaRPr lang="zh-CN" altLang="en-US" sz="2400" dirty="0">
              <a:ea typeface="黑体" panose="02010609060101010101" charset="-122"/>
            </a:endParaRPr>
          </a:p>
        </p:txBody>
      </p:sp>
      <p:graphicFrame>
        <p:nvGraphicFramePr>
          <p:cNvPr id="27652" name="Object 4"/>
          <p:cNvGraphicFramePr>
            <a:graphicFrameLocks noChangeAspect="1"/>
          </p:cNvGraphicFramePr>
          <p:nvPr/>
        </p:nvGraphicFramePr>
        <p:xfrm>
          <a:off x="603250" y="1711960"/>
          <a:ext cx="11377295" cy="1477010"/>
        </p:xfrm>
        <a:graphic>
          <a:graphicData uri="http://schemas.openxmlformats.org/presentationml/2006/ole">
            <mc:AlternateContent xmlns:mc="http://schemas.openxmlformats.org/markup-compatibility/2006">
              <mc:Choice xmlns:v="urn:schemas-microsoft-com:vml" Requires="v">
                <p:oleObj spid="_x0000_s51291" name="Equation" r:id="rId5" imgW="11748135" imgH="1569720" progId="Equation.3">
                  <p:embed/>
                </p:oleObj>
              </mc:Choice>
              <mc:Fallback>
                <p:oleObj name="Equation" r:id="rId5" imgW="11748135" imgH="1569720" progId="Equation.3">
                  <p:embed/>
                  <p:pic>
                    <p:nvPicPr>
                      <p:cNvPr id="0" name="Object 4"/>
                      <p:cNvPicPr>
                        <a:picLocks noChangeAspect="1" noChangeArrowheads="1"/>
                      </p:cNvPicPr>
                      <p:nvPr/>
                    </p:nvPicPr>
                    <p:blipFill>
                      <a:blip r:embed="rId6"/>
                      <a:srcRect/>
                      <a:stretch>
                        <a:fillRect/>
                      </a:stretch>
                    </p:blipFill>
                    <p:spPr bwMode="auto">
                      <a:xfrm>
                        <a:off x="603250" y="1711960"/>
                        <a:ext cx="11377295" cy="14770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7681" name="Text Box 33"/>
          <p:cNvSpPr txBox="1">
            <a:spLocks noChangeArrowheads="1"/>
          </p:cNvSpPr>
          <p:nvPr/>
        </p:nvSpPr>
        <p:spPr bwMode="auto">
          <a:xfrm>
            <a:off x="1056006" y="4064318"/>
            <a:ext cx="109728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latin typeface="宋体" panose="02010600030101010101" pitchFamily="2" charset="-122"/>
                <a:ea typeface="宋体" panose="02010600030101010101" pitchFamily="2" charset="-122"/>
              </a:rPr>
              <a:t>例如：</a:t>
            </a:r>
            <a:endParaRPr lang="zh-CN" altLang="en-US" sz="2400">
              <a:latin typeface="宋体" panose="02010600030101010101" pitchFamily="2" charset="-122"/>
              <a:ea typeface="宋体" panose="02010600030101010101" pitchFamily="2" charset="-122"/>
            </a:endParaRPr>
          </a:p>
        </p:txBody>
      </p:sp>
      <p:sp>
        <p:nvSpPr>
          <p:cNvPr id="3" name="矩形 2"/>
          <p:cNvSpPr/>
          <p:nvPr/>
        </p:nvSpPr>
        <p:spPr>
          <a:xfrm>
            <a:off x="416560" y="477520"/>
            <a:ext cx="984250" cy="666750"/>
          </a:xfrm>
          <a:prstGeom prst="rect">
            <a:avLst/>
          </a:prstGeom>
          <a:solidFill>
            <a:schemeClr val="accent1">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a:latin typeface="黑体" panose="02010609060101010101" charset="-122"/>
                <a:ea typeface="黑体" panose="02010609060101010101" charset="-122"/>
              </a:rPr>
              <a:t>定义</a:t>
            </a:r>
            <a:endParaRPr lang="zh-CN" altLang="en-US" sz="2800">
              <a:latin typeface="黑体" panose="02010609060101010101" charset="-122"/>
              <a:ea typeface="黑体" panose="02010609060101010101" charset="-122"/>
            </a:endParaRPr>
          </a:p>
        </p:txBody>
      </p:sp>
      <p:pic>
        <p:nvPicPr>
          <p:cNvPr id="32" name="图片 31"/>
          <p:cNvPicPr>
            <a:picLocks noChangeAspect="1"/>
          </p:cNvPicPr>
          <p:nvPr/>
        </p:nvPicPr>
        <p:blipFill>
          <a:blip r:embed="rId7" cstate="hqprint"/>
          <a:stretch>
            <a:fillRect/>
          </a:stretch>
        </p:blipFill>
        <p:spPr>
          <a:xfrm>
            <a:off x="10082670" y="362586"/>
            <a:ext cx="1586897" cy="44080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7652"/>
                                        </p:tgtEl>
                                        <p:attrNameLst>
                                          <p:attrName>style.visibility</p:attrName>
                                        </p:attrNameLst>
                                      </p:cBhvr>
                                      <p:to>
                                        <p:strVal val="visible"/>
                                      </p:to>
                                    </p:set>
                                    <p:animEffect transition="in" filter="wipe(left)">
                                      <p:cBhvr>
                                        <p:cTn id="7" dur="500"/>
                                        <p:tgtEl>
                                          <p:spTgt spid="2765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27681"/>
                                        </p:tgtEl>
                                        <p:attrNameLst>
                                          <p:attrName>style.visibility</p:attrName>
                                        </p:attrNameLst>
                                      </p:cBhvr>
                                      <p:to>
                                        <p:strVal val="visible"/>
                                      </p:to>
                                    </p:set>
                                    <p:animEffect transition="in" filter="wipe(left)">
                                      <p:cBhvr>
                                        <p:cTn id="12" dur="500"/>
                                        <p:tgtEl>
                                          <p:spTgt spid="2768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27655"/>
                                        </p:tgtEl>
                                        <p:attrNameLst>
                                          <p:attrName>style.visibility</p:attrName>
                                        </p:attrNameLst>
                                      </p:cBhvr>
                                      <p:to>
                                        <p:strVal val="visible"/>
                                      </p:to>
                                    </p:set>
                                    <p:animEffect transition="in" filter="wipe(left)">
                                      <p:cBhvr>
                                        <p:cTn id="17" dur="500"/>
                                        <p:tgtEl>
                                          <p:spTgt spid="2765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27657"/>
                                        </p:tgtEl>
                                        <p:attrNameLst>
                                          <p:attrName>style.visibility</p:attrName>
                                        </p:attrNameLst>
                                      </p:cBhvr>
                                      <p:to>
                                        <p:strVal val="visible"/>
                                      </p:to>
                                    </p:set>
                                    <p:animEffect transition="in" filter="wipe(left)">
                                      <p:cBhvr>
                                        <p:cTn id="22" dur="500"/>
                                        <p:tgtEl>
                                          <p:spTgt spid="27657"/>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27658"/>
                                        </p:tgtEl>
                                        <p:attrNameLst>
                                          <p:attrName>style.visibility</p:attrName>
                                        </p:attrNameLst>
                                      </p:cBhvr>
                                      <p:to>
                                        <p:strVal val="visible"/>
                                      </p:to>
                                    </p:set>
                                    <p:animEffect transition="in" filter="wipe(left)">
                                      <p:cBhvr>
                                        <p:cTn id="27" dur="500"/>
                                        <p:tgtEl>
                                          <p:spTgt spid="27658"/>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27659"/>
                                        </p:tgtEl>
                                        <p:attrNameLst>
                                          <p:attrName>style.visibility</p:attrName>
                                        </p:attrNameLst>
                                      </p:cBhvr>
                                      <p:to>
                                        <p:strVal val="visible"/>
                                      </p:to>
                                    </p:set>
                                    <p:animEffect transition="in" filter="wipe(left)">
                                      <p:cBhvr>
                                        <p:cTn id="32" dur="500"/>
                                        <p:tgtEl>
                                          <p:spTgt spid="276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657" grpId="0" bldLvl="0" animBg="1" autoUpdateAnimBg="0"/>
      <p:bldP spid="27659" grpId="0" bldLvl="0" animBg="1" autoUpdateAnimBg="0"/>
      <p:bldP spid="27681" grpId="0" bldLvl="0" animBg="1" autoUpdateAnimBg="0"/>
    </p:bld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9942" name="Text Box 6"/>
          <p:cNvSpPr txBox="1">
            <a:spLocks noChangeArrowheads="1"/>
          </p:cNvSpPr>
          <p:nvPr/>
        </p:nvSpPr>
        <p:spPr bwMode="auto">
          <a:xfrm>
            <a:off x="1839596" y="2667000"/>
            <a:ext cx="109728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a:solidFill>
                  <a:srgbClr val="FF0000"/>
                </a:solidFill>
                <a:latin typeface="黑体" panose="02010609060101010101" charset="-122"/>
                <a:ea typeface="黑体" panose="02010609060101010101" charset="-122"/>
              </a:rPr>
              <a:t>证明：</a:t>
            </a:r>
            <a:endParaRPr lang="zh-CN" altLang="en-US" sz="2400">
              <a:solidFill>
                <a:srgbClr val="FF0000"/>
              </a:solidFill>
              <a:latin typeface="黑体" panose="02010609060101010101" charset="-122"/>
              <a:ea typeface="黑体" panose="02010609060101010101" charset="-122"/>
            </a:endParaRPr>
          </a:p>
        </p:txBody>
      </p:sp>
      <p:graphicFrame>
        <p:nvGraphicFramePr>
          <p:cNvPr id="39943" name="Object 7"/>
          <p:cNvGraphicFramePr>
            <a:graphicFrameLocks noChangeAspect="1"/>
          </p:cNvGraphicFramePr>
          <p:nvPr/>
        </p:nvGraphicFramePr>
        <p:xfrm>
          <a:off x="2832100" y="2667000"/>
          <a:ext cx="2964815" cy="403225"/>
        </p:xfrm>
        <a:graphic>
          <a:graphicData uri="http://schemas.openxmlformats.org/presentationml/2006/ole">
            <mc:AlternateContent xmlns:mc="http://schemas.openxmlformats.org/markup-compatibility/2006">
              <mc:Choice xmlns:v="urn:schemas-microsoft-com:vml" Requires="v">
                <p:oleObj spid="_x0000_s52429" name="Equation" r:id="rId1" imgW="2209800" imgH="330200" progId="Equation.3">
                  <p:embed/>
                </p:oleObj>
              </mc:Choice>
              <mc:Fallback>
                <p:oleObj name="Equation" r:id="rId1" imgW="2209800" imgH="330200" progId="Equation.3">
                  <p:embed/>
                  <p:pic>
                    <p:nvPicPr>
                      <p:cNvPr id="0" name="Object 7"/>
                      <p:cNvPicPr>
                        <a:picLocks noChangeAspect="1" noChangeArrowheads="1"/>
                      </p:cNvPicPr>
                      <p:nvPr/>
                    </p:nvPicPr>
                    <p:blipFill>
                      <a:blip r:embed="rId2"/>
                      <a:srcRect/>
                      <a:stretch>
                        <a:fillRect/>
                      </a:stretch>
                    </p:blipFill>
                    <p:spPr bwMode="auto">
                      <a:xfrm>
                        <a:off x="2832100" y="2667000"/>
                        <a:ext cx="2964815" cy="4032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44" name="Object 8"/>
          <p:cNvGraphicFramePr>
            <a:graphicFrameLocks noChangeAspect="1"/>
          </p:cNvGraphicFramePr>
          <p:nvPr/>
        </p:nvGraphicFramePr>
        <p:xfrm>
          <a:off x="4551045" y="3049905"/>
          <a:ext cx="2778125" cy="534035"/>
        </p:xfrm>
        <a:graphic>
          <a:graphicData uri="http://schemas.openxmlformats.org/presentationml/2006/ole">
            <mc:AlternateContent xmlns:mc="http://schemas.openxmlformats.org/markup-compatibility/2006">
              <mc:Choice xmlns:v="urn:schemas-microsoft-com:vml" Requires="v">
                <p:oleObj spid="_x0000_s52430" name="Equation" r:id="rId3" imgW="2247900" imgH="431800" progId="Equation.3">
                  <p:embed/>
                </p:oleObj>
              </mc:Choice>
              <mc:Fallback>
                <p:oleObj name="Equation" r:id="rId3" imgW="2247900" imgH="431800" progId="Equation.3">
                  <p:embed/>
                  <p:pic>
                    <p:nvPicPr>
                      <p:cNvPr id="0" name="Object 8"/>
                      <p:cNvPicPr>
                        <a:picLocks noChangeAspect="1" noChangeArrowheads="1"/>
                      </p:cNvPicPr>
                      <p:nvPr/>
                    </p:nvPicPr>
                    <p:blipFill>
                      <a:blip r:embed="rId4"/>
                      <a:srcRect/>
                      <a:stretch>
                        <a:fillRect/>
                      </a:stretch>
                    </p:blipFill>
                    <p:spPr bwMode="auto">
                      <a:xfrm>
                        <a:off x="4551045" y="3049905"/>
                        <a:ext cx="2778125" cy="5340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45" name="Text Box 9"/>
          <p:cNvSpPr txBox="1">
            <a:spLocks noChangeArrowheads="1"/>
          </p:cNvSpPr>
          <p:nvPr/>
        </p:nvSpPr>
        <p:spPr bwMode="auto">
          <a:xfrm>
            <a:off x="1661796" y="3657600"/>
            <a:ext cx="1452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000">
                <a:solidFill>
                  <a:srgbClr val="FF0000"/>
                </a:solidFill>
                <a:ea typeface="黑体" panose="02010609060101010101" charset="-122"/>
              </a:rPr>
              <a:t>（充分性）</a:t>
            </a:r>
            <a:endParaRPr lang="zh-CN" altLang="en-US" sz="2000">
              <a:solidFill>
                <a:srgbClr val="FF0000"/>
              </a:solidFill>
              <a:ea typeface="黑体" panose="02010609060101010101" charset="-122"/>
            </a:endParaRPr>
          </a:p>
        </p:txBody>
      </p:sp>
      <p:graphicFrame>
        <p:nvGraphicFramePr>
          <p:cNvPr id="39946" name="Object 10"/>
          <p:cNvGraphicFramePr>
            <a:graphicFrameLocks noChangeAspect="1"/>
          </p:cNvGraphicFramePr>
          <p:nvPr/>
        </p:nvGraphicFramePr>
        <p:xfrm>
          <a:off x="3060065" y="3684905"/>
          <a:ext cx="2680970" cy="413385"/>
        </p:xfrm>
        <a:graphic>
          <a:graphicData uri="http://schemas.openxmlformats.org/presentationml/2006/ole">
            <mc:AlternateContent xmlns:mc="http://schemas.openxmlformats.org/markup-compatibility/2006">
              <mc:Choice xmlns:v="urn:schemas-microsoft-com:vml" Requires="v">
                <p:oleObj spid="_x0000_s52431" name="Equation" r:id="rId5" imgW="2133600" imgH="330200" progId="Equation.3">
                  <p:embed/>
                </p:oleObj>
              </mc:Choice>
              <mc:Fallback>
                <p:oleObj name="Equation" r:id="rId5" imgW="2133600" imgH="330200" progId="Equation.3">
                  <p:embed/>
                  <p:pic>
                    <p:nvPicPr>
                      <p:cNvPr id="0" name="Object 10"/>
                      <p:cNvPicPr>
                        <a:picLocks noChangeAspect="1" noChangeArrowheads="1"/>
                      </p:cNvPicPr>
                      <p:nvPr/>
                    </p:nvPicPr>
                    <p:blipFill>
                      <a:blip r:embed="rId6"/>
                      <a:srcRect/>
                      <a:stretch>
                        <a:fillRect/>
                      </a:stretch>
                    </p:blipFill>
                    <p:spPr bwMode="auto">
                      <a:xfrm>
                        <a:off x="3060065" y="3684905"/>
                        <a:ext cx="2680970" cy="41338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47" name="Object 11"/>
          <p:cNvGraphicFramePr>
            <a:graphicFrameLocks noChangeAspect="1"/>
          </p:cNvGraphicFramePr>
          <p:nvPr/>
        </p:nvGraphicFramePr>
        <p:xfrm>
          <a:off x="5741035" y="3671570"/>
          <a:ext cx="1397000" cy="384810"/>
        </p:xfrm>
        <a:graphic>
          <a:graphicData uri="http://schemas.openxmlformats.org/presentationml/2006/ole">
            <mc:AlternateContent xmlns:mc="http://schemas.openxmlformats.org/markup-compatibility/2006">
              <mc:Choice xmlns:v="urn:schemas-microsoft-com:vml" Requires="v">
                <p:oleObj spid="_x0000_s52432" name="Equation" r:id="rId7" imgW="1193800" imgH="330200" progId="Equation.3">
                  <p:embed/>
                </p:oleObj>
              </mc:Choice>
              <mc:Fallback>
                <p:oleObj name="Equation" r:id="rId7" imgW="1193800" imgH="330200" progId="Equation.3">
                  <p:embed/>
                  <p:pic>
                    <p:nvPicPr>
                      <p:cNvPr id="0" name="Object 11"/>
                      <p:cNvPicPr>
                        <a:picLocks noChangeAspect="1" noChangeArrowheads="1"/>
                      </p:cNvPicPr>
                      <p:nvPr/>
                    </p:nvPicPr>
                    <p:blipFill>
                      <a:blip r:embed="rId8"/>
                      <a:srcRect/>
                      <a:stretch>
                        <a:fillRect/>
                      </a:stretch>
                    </p:blipFill>
                    <p:spPr bwMode="auto">
                      <a:xfrm>
                        <a:off x="5741035" y="3671570"/>
                        <a:ext cx="1397000" cy="3848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39948" name="Object 12"/>
          <p:cNvGraphicFramePr>
            <a:graphicFrameLocks noChangeAspect="1"/>
          </p:cNvGraphicFramePr>
          <p:nvPr/>
        </p:nvGraphicFramePr>
        <p:xfrm>
          <a:off x="7291070" y="3671570"/>
          <a:ext cx="1892935" cy="384810"/>
        </p:xfrm>
        <a:graphic>
          <a:graphicData uri="http://schemas.openxmlformats.org/presentationml/2006/ole">
            <mc:AlternateContent xmlns:mc="http://schemas.openxmlformats.org/markup-compatibility/2006">
              <mc:Choice xmlns:v="urn:schemas-microsoft-com:vml" Requires="v">
                <p:oleObj spid="_x0000_s52433" name="Equation" r:id="rId9" imgW="1625600" imgH="330200" progId="Equation.3">
                  <p:embed/>
                </p:oleObj>
              </mc:Choice>
              <mc:Fallback>
                <p:oleObj name="Equation" r:id="rId9" imgW="1625600" imgH="330200" progId="Equation.3">
                  <p:embed/>
                  <p:pic>
                    <p:nvPicPr>
                      <p:cNvPr id="0" name="Object 12"/>
                      <p:cNvPicPr>
                        <a:picLocks noChangeAspect="1" noChangeArrowheads="1"/>
                      </p:cNvPicPr>
                      <p:nvPr/>
                    </p:nvPicPr>
                    <p:blipFill>
                      <a:blip r:embed="rId10"/>
                      <a:srcRect/>
                      <a:stretch>
                        <a:fillRect/>
                      </a:stretch>
                    </p:blipFill>
                    <p:spPr bwMode="auto">
                      <a:xfrm>
                        <a:off x="7291070" y="3671570"/>
                        <a:ext cx="1892935" cy="3848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9949" name="Text Box 13"/>
          <p:cNvSpPr txBox="1">
            <a:spLocks noChangeArrowheads="1"/>
          </p:cNvSpPr>
          <p:nvPr/>
        </p:nvSpPr>
        <p:spPr bwMode="auto">
          <a:xfrm>
            <a:off x="3060065" y="4144010"/>
            <a:ext cx="492760" cy="5073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oAutofit/>
          </a:bodyPr>
          <a:lstStyle/>
          <a:p>
            <a:r>
              <a:rPr lang="zh-CN" altLang="en-US" sz="2400" dirty="0">
                <a:ea typeface="黑体" panose="02010609060101010101" charset="-122"/>
              </a:rPr>
              <a:t>故</a:t>
            </a:r>
            <a:endParaRPr lang="zh-CN" altLang="en-US" sz="2400" dirty="0">
              <a:ea typeface="黑体" panose="02010609060101010101" charset="-122"/>
            </a:endParaRPr>
          </a:p>
        </p:txBody>
      </p:sp>
      <p:graphicFrame>
        <p:nvGraphicFramePr>
          <p:cNvPr id="39950" name="Object 14"/>
          <p:cNvGraphicFramePr>
            <a:graphicFrameLocks noChangeAspect="1"/>
          </p:cNvGraphicFramePr>
          <p:nvPr/>
        </p:nvGraphicFramePr>
        <p:xfrm>
          <a:off x="3536950" y="4112895"/>
          <a:ext cx="2312035" cy="538480"/>
        </p:xfrm>
        <a:graphic>
          <a:graphicData uri="http://schemas.openxmlformats.org/presentationml/2006/ole">
            <mc:AlternateContent xmlns:mc="http://schemas.openxmlformats.org/markup-compatibility/2006">
              <mc:Choice xmlns:v="urn:schemas-microsoft-com:vml" Requires="v">
                <p:oleObj spid="_x0000_s52434" name="Equation" r:id="rId11" imgW="1854200" imgH="431800" progId="Equation.3">
                  <p:embed/>
                </p:oleObj>
              </mc:Choice>
              <mc:Fallback>
                <p:oleObj name="Equation" r:id="rId11" imgW="1854200" imgH="431800" progId="Equation.3">
                  <p:embed/>
                  <p:pic>
                    <p:nvPicPr>
                      <p:cNvPr id="0" name="Object 14"/>
                      <p:cNvPicPr>
                        <a:picLocks noChangeAspect="1" noChangeArrowheads="1"/>
                      </p:cNvPicPr>
                      <p:nvPr/>
                    </p:nvPicPr>
                    <p:blipFill>
                      <a:blip r:embed="rId12"/>
                      <a:srcRect/>
                      <a:stretch>
                        <a:fillRect/>
                      </a:stretch>
                    </p:blipFill>
                    <p:spPr bwMode="auto">
                      <a:xfrm>
                        <a:off x="3536950" y="4112895"/>
                        <a:ext cx="2312035" cy="53848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pic>
        <p:nvPicPr>
          <p:cNvPr id="32" name="图片 31"/>
          <p:cNvPicPr>
            <a:picLocks noChangeAspect="1"/>
          </p:cNvPicPr>
          <p:nvPr/>
        </p:nvPicPr>
        <p:blipFill>
          <a:blip r:embed="rId13" cstate="hqprint"/>
          <a:stretch>
            <a:fillRect/>
          </a:stretch>
        </p:blipFill>
        <p:spPr>
          <a:xfrm>
            <a:off x="10082670" y="362586"/>
            <a:ext cx="1586897" cy="440804"/>
          </a:xfrm>
          <a:prstGeom prst="rect">
            <a:avLst/>
          </a:prstGeom>
        </p:spPr>
      </p:pic>
      <p:sp>
        <p:nvSpPr>
          <p:cNvPr id="3" name="矩形 2"/>
          <p:cNvSpPr/>
          <p:nvPr/>
        </p:nvSpPr>
        <p:spPr>
          <a:xfrm>
            <a:off x="416560" y="477520"/>
            <a:ext cx="1852930" cy="666750"/>
          </a:xfrm>
          <a:prstGeom prst="rect">
            <a:avLst/>
          </a:prstGeom>
          <a:solidFill>
            <a:schemeClr val="accent1">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a:latin typeface="黑体" panose="02010609060101010101" charset="-122"/>
                <a:ea typeface="黑体" panose="02010609060101010101" charset="-122"/>
              </a:rPr>
              <a:t>如何判别</a:t>
            </a:r>
            <a:endParaRPr lang="zh-CN" altLang="en-US" sz="2800">
              <a:latin typeface="黑体" panose="02010609060101010101" charset="-122"/>
              <a:ea typeface="黑体" panose="02010609060101010101" charset="-122"/>
            </a:endParaRPr>
          </a:p>
        </p:txBody>
      </p:sp>
      <p:sp>
        <p:nvSpPr>
          <p:cNvPr id="40962" name="Text Box 2"/>
          <p:cNvSpPr txBox="1">
            <a:spLocks noChangeArrowheads="1"/>
          </p:cNvSpPr>
          <p:nvPr/>
        </p:nvSpPr>
        <p:spPr bwMode="auto">
          <a:xfrm>
            <a:off x="1661796" y="4790758"/>
            <a:ext cx="1452880" cy="3987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lgn="l">
              <a:buClrTx/>
              <a:buSzTx/>
              <a:buFontTx/>
            </a:pPr>
            <a:r>
              <a:rPr lang="zh-CN" altLang="en-US" sz="2000">
                <a:solidFill>
                  <a:srgbClr val="FF0000"/>
                </a:solidFill>
                <a:ea typeface="黑体" panose="02010609060101010101" charset="-122"/>
              </a:rPr>
              <a:t>（必要性）</a:t>
            </a:r>
            <a:endParaRPr lang="zh-CN" altLang="en-US" sz="2000">
              <a:solidFill>
                <a:srgbClr val="FF0000"/>
              </a:solidFill>
              <a:ea typeface="黑体" panose="02010609060101010101" charset="-122"/>
            </a:endParaRPr>
          </a:p>
        </p:txBody>
      </p:sp>
      <p:graphicFrame>
        <p:nvGraphicFramePr>
          <p:cNvPr id="40963" name="Object 3"/>
          <p:cNvGraphicFramePr>
            <a:graphicFrameLocks noChangeAspect="1"/>
          </p:cNvGraphicFramePr>
          <p:nvPr/>
        </p:nvGraphicFramePr>
        <p:xfrm>
          <a:off x="2936875" y="4791075"/>
          <a:ext cx="1819275" cy="414655"/>
        </p:xfrm>
        <a:graphic>
          <a:graphicData uri="http://schemas.openxmlformats.org/presentationml/2006/ole">
            <mc:AlternateContent xmlns:mc="http://schemas.openxmlformats.org/markup-compatibility/2006">
              <mc:Choice xmlns:v="urn:schemas-microsoft-com:vml" Requires="v">
                <p:oleObj spid="_x0000_s53482" name="Equation" r:id="rId14" imgW="1498600" imgH="342900" progId="Equation.3">
                  <p:embed/>
                </p:oleObj>
              </mc:Choice>
              <mc:Fallback>
                <p:oleObj name="Equation" r:id="rId14" imgW="1498600" imgH="342900" progId="Equation.3">
                  <p:embed/>
                  <p:pic>
                    <p:nvPicPr>
                      <p:cNvPr id="0" name="Object 3"/>
                      <p:cNvPicPr>
                        <a:picLocks noChangeAspect="1" noChangeArrowheads="1"/>
                      </p:cNvPicPr>
                      <p:nvPr/>
                    </p:nvPicPr>
                    <p:blipFill>
                      <a:blip r:embed="rId15"/>
                      <a:srcRect/>
                      <a:stretch>
                        <a:fillRect/>
                      </a:stretch>
                    </p:blipFill>
                    <p:spPr bwMode="auto">
                      <a:xfrm>
                        <a:off x="2936875" y="4791075"/>
                        <a:ext cx="1819275" cy="4146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4" name="Object 4"/>
          <p:cNvGraphicFramePr>
            <a:graphicFrameLocks noChangeAspect="1"/>
          </p:cNvGraphicFramePr>
          <p:nvPr/>
        </p:nvGraphicFramePr>
        <p:xfrm>
          <a:off x="4886960" y="4821555"/>
          <a:ext cx="3771265" cy="383540"/>
        </p:xfrm>
        <a:graphic>
          <a:graphicData uri="http://schemas.openxmlformats.org/presentationml/2006/ole">
            <mc:AlternateContent xmlns:mc="http://schemas.openxmlformats.org/markup-compatibility/2006">
              <mc:Choice xmlns:v="urn:schemas-microsoft-com:vml" Requires="v">
                <p:oleObj spid="_x0000_s53483" name="Equation" r:id="rId16" imgW="3148965" imgH="342900" progId="Equation.3">
                  <p:embed/>
                </p:oleObj>
              </mc:Choice>
              <mc:Fallback>
                <p:oleObj name="Equation" r:id="rId16" imgW="3148965" imgH="342900" progId="Equation.3">
                  <p:embed/>
                  <p:pic>
                    <p:nvPicPr>
                      <p:cNvPr id="0" name="Object 4"/>
                      <p:cNvPicPr>
                        <a:picLocks noChangeAspect="1" noChangeArrowheads="1"/>
                      </p:cNvPicPr>
                      <p:nvPr/>
                    </p:nvPicPr>
                    <p:blipFill>
                      <a:blip r:embed="rId17"/>
                      <a:srcRect/>
                      <a:stretch>
                        <a:fillRect/>
                      </a:stretch>
                    </p:blipFill>
                    <p:spPr bwMode="auto">
                      <a:xfrm>
                        <a:off x="4886960" y="4821555"/>
                        <a:ext cx="3771265" cy="38354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5" name="Object 5"/>
          <p:cNvGraphicFramePr>
            <a:graphicFrameLocks noChangeAspect="1"/>
          </p:cNvGraphicFramePr>
          <p:nvPr/>
        </p:nvGraphicFramePr>
        <p:xfrm>
          <a:off x="8735378" y="4791075"/>
          <a:ext cx="1974850" cy="396875"/>
        </p:xfrm>
        <a:graphic>
          <a:graphicData uri="http://schemas.openxmlformats.org/presentationml/2006/ole">
            <mc:AlternateContent xmlns:mc="http://schemas.openxmlformats.org/markup-compatibility/2006">
              <mc:Choice xmlns:v="urn:schemas-microsoft-com:vml" Requires="v">
                <p:oleObj spid="_x0000_s53484" name="Equation" r:id="rId18" imgW="1638300" imgH="330200" progId="Equation.3">
                  <p:embed/>
                </p:oleObj>
              </mc:Choice>
              <mc:Fallback>
                <p:oleObj name="Equation" r:id="rId18" imgW="1638300" imgH="330200" progId="Equation.3">
                  <p:embed/>
                  <p:pic>
                    <p:nvPicPr>
                      <p:cNvPr id="0" name="Object 5"/>
                      <p:cNvPicPr>
                        <a:picLocks noChangeAspect="1" noChangeArrowheads="1"/>
                      </p:cNvPicPr>
                      <p:nvPr/>
                    </p:nvPicPr>
                    <p:blipFill>
                      <a:blip r:embed="rId19"/>
                      <a:srcRect/>
                      <a:stretch>
                        <a:fillRect/>
                      </a:stretch>
                    </p:blipFill>
                    <p:spPr bwMode="auto">
                      <a:xfrm>
                        <a:off x="8735378" y="4791075"/>
                        <a:ext cx="1974850" cy="396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6" name="Object 6"/>
          <p:cNvGraphicFramePr>
            <a:graphicFrameLocks noChangeAspect="1"/>
          </p:cNvGraphicFramePr>
          <p:nvPr/>
        </p:nvGraphicFramePr>
        <p:xfrm>
          <a:off x="2936875" y="5245100"/>
          <a:ext cx="1745615" cy="426720"/>
        </p:xfrm>
        <a:graphic>
          <a:graphicData uri="http://schemas.openxmlformats.org/presentationml/2006/ole">
            <mc:AlternateContent xmlns:mc="http://schemas.openxmlformats.org/markup-compatibility/2006">
              <mc:Choice xmlns:v="urn:schemas-microsoft-com:vml" Requires="v">
                <p:oleObj spid="_x0000_s53485" name="Equation" r:id="rId20" imgW="1397000" imgH="342900" progId="Equation.3">
                  <p:embed/>
                </p:oleObj>
              </mc:Choice>
              <mc:Fallback>
                <p:oleObj name="Equation" r:id="rId20" imgW="1397000" imgH="342900" progId="Equation.3">
                  <p:embed/>
                  <p:pic>
                    <p:nvPicPr>
                      <p:cNvPr id="0" name="Object 6"/>
                      <p:cNvPicPr>
                        <a:picLocks noChangeAspect="1" noChangeArrowheads="1"/>
                      </p:cNvPicPr>
                      <p:nvPr/>
                    </p:nvPicPr>
                    <p:blipFill>
                      <a:blip r:embed="rId21"/>
                      <a:srcRect/>
                      <a:stretch>
                        <a:fillRect/>
                      </a:stretch>
                    </p:blipFill>
                    <p:spPr bwMode="auto">
                      <a:xfrm>
                        <a:off x="2936875" y="5245100"/>
                        <a:ext cx="1745615" cy="42672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67" name="Object 7"/>
          <p:cNvGraphicFramePr>
            <a:graphicFrameLocks noChangeAspect="1"/>
          </p:cNvGraphicFramePr>
          <p:nvPr/>
        </p:nvGraphicFramePr>
        <p:xfrm>
          <a:off x="4856798" y="5293360"/>
          <a:ext cx="2836545" cy="385445"/>
        </p:xfrm>
        <a:graphic>
          <a:graphicData uri="http://schemas.openxmlformats.org/presentationml/2006/ole">
            <mc:AlternateContent xmlns:mc="http://schemas.openxmlformats.org/markup-compatibility/2006">
              <mc:Choice xmlns:v="urn:schemas-microsoft-com:vml" Requires="v">
                <p:oleObj spid="_x0000_s53486" name="Equation" r:id="rId22" imgW="2425700" imgH="330200" progId="Equation.3">
                  <p:embed/>
                </p:oleObj>
              </mc:Choice>
              <mc:Fallback>
                <p:oleObj name="Equation" r:id="rId22" imgW="2425700" imgH="330200" progId="Equation.3">
                  <p:embed/>
                  <p:pic>
                    <p:nvPicPr>
                      <p:cNvPr id="0" name="Object 7"/>
                      <p:cNvPicPr>
                        <a:picLocks noChangeAspect="1" noChangeArrowheads="1"/>
                      </p:cNvPicPr>
                      <p:nvPr/>
                    </p:nvPicPr>
                    <p:blipFill>
                      <a:blip r:embed="rId23"/>
                      <a:srcRect/>
                      <a:stretch>
                        <a:fillRect/>
                      </a:stretch>
                    </p:blipFill>
                    <p:spPr bwMode="auto">
                      <a:xfrm>
                        <a:off x="4856798" y="5293360"/>
                        <a:ext cx="2836545" cy="38544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0968" name="Text Box 8"/>
          <p:cNvSpPr txBox="1">
            <a:spLocks noChangeArrowheads="1"/>
          </p:cNvSpPr>
          <p:nvPr/>
        </p:nvSpPr>
        <p:spPr bwMode="auto">
          <a:xfrm>
            <a:off x="7693660" y="5236845"/>
            <a:ext cx="492443"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lang="zh-CN" altLang="en-US" sz="2400" dirty="0">
                <a:ea typeface="黑体" panose="02010609060101010101" charset="-122"/>
              </a:rPr>
              <a:t>故</a:t>
            </a:r>
            <a:endParaRPr lang="zh-CN" altLang="en-US" sz="2400" dirty="0">
              <a:ea typeface="黑体" panose="02010609060101010101" charset="-122"/>
            </a:endParaRPr>
          </a:p>
        </p:txBody>
      </p:sp>
      <p:graphicFrame>
        <p:nvGraphicFramePr>
          <p:cNvPr id="40969" name="Object 9"/>
          <p:cNvGraphicFramePr>
            <a:graphicFrameLocks noChangeAspect="1"/>
          </p:cNvGraphicFramePr>
          <p:nvPr/>
        </p:nvGraphicFramePr>
        <p:xfrm>
          <a:off x="8139430" y="5253355"/>
          <a:ext cx="2431415" cy="445135"/>
        </p:xfrm>
        <a:graphic>
          <a:graphicData uri="http://schemas.openxmlformats.org/presentationml/2006/ole">
            <mc:AlternateContent xmlns:mc="http://schemas.openxmlformats.org/markup-compatibility/2006">
              <mc:Choice xmlns:v="urn:schemas-microsoft-com:vml" Requires="v">
                <p:oleObj spid="_x0000_s53487" name="Equation" r:id="rId24" imgW="2204720" imgH="405130" progId="Equation.3">
                  <p:embed/>
                </p:oleObj>
              </mc:Choice>
              <mc:Fallback>
                <p:oleObj name="Equation" r:id="rId24" imgW="2204720" imgH="405130" progId="Equation.3">
                  <p:embed/>
                  <p:pic>
                    <p:nvPicPr>
                      <p:cNvPr id="0" name="Object 9"/>
                      <p:cNvPicPr>
                        <a:picLocks noChangeAspect="1" noChangeArrowheads="1"/>
                      </p:cNvPicPr>
                      <p:nvPr/>
                    </p:nvPicPr>
                    <p:blipFill>
                      <a:blip r:embed="rId25"/>
                      <a:srcRect/>
                      <a:stretch>
                        <a:fillRect/>
                      </a:stretch>
                    </p:blipFill>
                    <p:spPr bwMode="auto">
                      <a:xfrm>
                        <a:off x="8139430" y="5253355"/>
                        <a:ext cx="2431415" cy="44513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40984" name="Group 24"/>
          <p:cNvGrpSpPr/>
          <p:nvPr/>
        </p:nvGrpSpPr>
        <p:grpSpPr bwMode="auto">
          <a:xfrm>
            <a:off x="1113790" y="5882646"/>
            <a:ext cx="10325102" cy="522288"/>
            <a:chOff x="528" y="2592"/>
            <a:chExt cx="6504" cy="329"/>
          </a:xfrm>
        </p:grpSpPr>
        <p:sp>
          <p:nvSpPr>
            <p:cNvPr id="40970" name="Text Box 10"/>
            <p:cNvSpPr txBox="1">
              <a:spLocks noChangeArrowheads="1"/>
            </p:cNvSpPr>
            <p:nvPr/>
          </p:nvSpPr>
          <p:spPr bwMode="auto">
            <a:xfrm>
              <a:off x="528" y="2592"/>
              <a:ext cx="6504" cy="3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pPr algn="l">
                <a:buClrTx/>
                <a:buSzTx/>
                <a:buNone/>
              </a:pPr>
              <a:r>
                <a:rPr lang="zh-CN" altLang="en-US" sz="2800" dirty="0">
                  <a:latin typeface="宋体" panose="02010600030101010101" pitchFamily="2" charset="-122"/>
                  <a:ea typeface="宋体" panose="02010600030101010101" pitchFamily="2" charset="-122"/>
                  <a:cs typeface="宋体" panose="02010600030101010101" pitchFamily="2" charset="-122"/>
                </a:rPr>
                <a:t>推论　对称矩阵  为正定的</a:t>
              </a:r>
              <a:r>
                <a:rPr lang="zh-CN" altLang="en-US" sz="2800" b="1" dirty="0">
                  <a:solidFill>
                    <a:srgbClr val="FF0000"/>
                  </a:solidFill>
                  <a:latin typeface="宋体" panose="02010600030101010101" pitchFamily="2" charset="-122"/>
                  <a:ea typeface="宋体" panose="02010600030101010101" pitchFamily="2" charset="-122"/>
                  <a:cs typeface="宋体" panose="02010600030101010101" pitchFamily="2" charset="-122"/>
                </a:rPr>
                <a:t>充分必要</a:t>
              </a:r>
              <a:r>
                <a:rPr lang="zh-CN" altLang="en-US" sz="2800" dirty="0">
                  <a:latin typeface="宋体" panose="02010600030101010101" pitchFamily="2" charset="-122"/>
                  <a:ea typeface="宋体" panose="02010600030101010101" pitchFamily="2" charset="-122"/>
                  <a:cs typeface="宋体" panose="02010600030101010101" pitchFamily="2" charset="-122"/>
                </a:rPr>
                <a:t>条件是：</a:t>
              </a:r>
              <a:r>
                <a:rPr lang="zh-CN" altLang="en-US" sz="2800" dirty="0">
                  <a:solidFill>
                    <a:srgbClr val="FF0000"/>
                  </a:solidFill>
                  <a:latin typeface="宋体" panose="02010600030101010101" pitchFamily="2" charset="-122"/>
                  <a:ea typeface="宋体" panose="02010600030101010101" pitchFamily="2" charset="-122"/>
                  <a:cs typeface="宋体" panose="02010600030101010101" pitchFamily="2" charset="-122"/>
                </a:rPr>
                <a:t> </a:t>
              </a:r>
              <a:r>
                <a:rPr lang="zh-CN" altLang="en-US" sz="2800" dirty="0">
                  <a:solidFill>
                    <a:schemeClr val="tx1"/>
                  </a:solidFill>
                  <a:latin typeface="宋体" panose="02010600030101010101" pitchFamily="2" charset="-122"/>
                  <a:ea typeface="宋体" panose="02010600030101010101" pitchFamily="2" charset="-122"/>
                  <a:cs typeface="宋体" panose="02010600030101010101" pitchFamily="2" charset="-122"/>
                </a:rPr>
                <a:t>的</a:t>
              </a:r>
              <a:r>
                <a:rPr lang="zh-CN" altLang="en-US" sz="2800" dirty="0">
                  <a:solidFill>
                    <a:srgbClr val="FF0000"/>
                  </a:solidFill>
                  <a:latin typeface="宋体" panose="02010600030101010101" pitchFamily="2" charset="-122"/>
                  <a:ea typeface="宋体" panose="02010600030101010101" pitchFamily="2" charset="-122"/>
                  <a:cs typeface="宋体" panose="02010600030101010101" pitchFamily="2" charset="-122"/>
                </a:rPr>
                <a:t>特征值全为正</a:t>
              </a:r>
              <a:r>
                <a:rPr lang="zh-CN" altLang="en-US" sz="2800" dirty="0">
                  <a:latin typeface="宋体" panose="02010600030101010101" pitchFamily="2" charset="-122"/>
                  <a:ea typeface="宋体" panose="02010600030101010101" pitchFamily="2" charset="-122"/>
                  <a:cs typeface="宋体" panose="02010600030101010101" pitchFamily="2" charset="-122"/>
                </a:rPr>
                <a:t>。</a:t>
              </a:r>
              <a:endParaRPr lang="zh-CN" altLang="en-US" sz="2800" dirty="0">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40982" name="Object 22"/>
            <p:cNvGraphicFramePr>
              <a:graphicFrameLocks noChangeAspect="1"/>
            </p:cNvGraphicFramePr>
            <p:nvPr/>
          </p:nvGraphicFramePr>
          <p:xfrm>
            <a:off x="2158" y="2648"/>
            <a:ext cx="184" cy="192"/>
          </p:xfrm>
          <a:graphic>
            <a:graphicData uri="http://schemas.openxmlformats.org/presentationml/2006/ole">
              <mc:AlternateContent xmlns:mc="http://schemas.openxmlformats.org/markup-compatibility/2006">
                <mc:Choice xmlns:v="urn:schemas-microsoft-com:vml" Requires="v">
                  <p:oleObj spid="_x0000_s53488" name="Equation" r:id="rId26" imgW="292100" imgH="304800" progId="Equation.3">
                    <p:embed/>
                  </p:oleObj>
                </mc:Choice>
                <mc:Fallback>
                  <p:oleObj name="Equation" r:id="rId26" imgW="292100" imgH="304800" progId="Equation.3">
                    <p:embed/>
                    <p:pic>
                      <p:nvPicPr>
                        <p:cNvPr id="0" name="Object 22"/>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2158" y="2648"/>
                          <a:ext cx="184"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0983" name="Object 23"/>
            <p:cNvGraphicFramePr>
              <a:graphicFrameLocks noChangeAspect="1"/>
            </p:cNvGraphicFramePr>
            <p:nvPr/>
          </p:nvGraphicFramePr>
          <p:xfrm>
            <a:off x="4983" y="2661"/>
            <a:ext cx="184" cy="192"/>
          </p:xfrm>
          <a:graphic>
            <a:graphicData uri="http://schemas.openxmlformats.org/presentationml/2006/ole">
              <mc:AlternateContent xmlns:mc="http://schemas.openxmlformats.org/markup-compatibility/2006">
                <mc:Choice xmlns:v="urn:schemas-microsoft-com:vml" Requires="v">
                  <p:oleObj spid="_x0000_s53489" name="Equation" r:id="rId28" imgW="292100" imgH="304800" progId="Equation.3">
                    <p:embed/>
                  </p:oleObj>
                </mc:Choice>
                <mc:Fallback>
                  <p:oleObj name="Equation" r:id="rId28" imgW="292100" imgH="304800" progId="Equation.3">
                    <p:embed/>
                    <p:pic>
                      <p:nvPicPr>
                        <p:cNvPr id="0" name="Object 23"/>
                        <p:cNvPicPr>
                          <a:picLocks noChangeAspect="1" noChangeArrowheads="1"/>
                        </p:cNvPicPr>
                        <p:nvPr/>
                      </p:nvPicPr>
                      <p:blipFill>
                        <a:blip r:embed="rId27">
                          <a:extLst>
                            <a:ext uri="{28A0092B-C50C-407E-A947-70E740481C1C}">
                              <a14:useLocalDpi xmlns:a14="http://schemas.microsoft.com/office/drawing/2010/main" val="0"/>
                            </a:ext>
                          </a:extLst>
                        </a:blip>
                        <a:srcRect/>
                        <a:stretch>
                          <a:fillRect/>
                        </a:stretch>
                      </p:blipFill>
                      <p:spPr bwMode="auto">
                        <a:xfrm>
                          <a:off x="4983" y="2661"/>
                          <a:ext cx="184"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4" name="对象 3"/>
          <p:cNvGraphicFramePr/>
          <p:nvPr/>
        </p:nvGraphicFramePr>
        <p:xfrm>
          <a:off x="4227195" y="1372870"/>
          <a:ext cx="1513840" cy="439420"/>
        </p:xfrm>
        <a:graphic>
          <a:graphicData uri="http://schemas.openxmlformats.org/presentationml/2006/ole">
            <mc:AlternateContent xmlns:mc="http://schemas.openxmlformats.org/markup-compatibility/2006">
              <mc:Choice xmlns:v="urn:schemas-microsoft-com:vml" Requires="v">
                <p:oleObj spid="_x0000_s5" name="" r:id="rId29" imgW="990600" imgH="304800" progId="Equation.KSEE3">
                  <p:embed/>
                </p:oleObj>
              </mc:Choice>
              <mc:Fallback>
                <p:oleObj name="" r:id="rId29" imgW="990600" imgH="304800" progId="Equation.KSEE3">
                  <p:embed/>
                  <p:pic>
                    <p:nvPicPr>
                      <p:cNvPr id="0" name="图片 4"/>
                      <p:cNvPicPr/>
                      <p:nvPr/>
                    </p:nvPicPr>
                    <p:blipFill>
                      <a:blip r:embed="rId30"/>
                      <a:stretch>
                        <a:fillRect/>
                      </a:stretch>
                    </p:blipFill>
                    <p:spPr>
                      <a:xfrm>
                        <a:off x="4227195" y="1372870"/>
                        <a:ext cx="1513840" cy="439420"/>
                      </a:xfrm>
                      <a:prstGeom prst="rect">
                        <a:avLst/>
                      </a:prstGeom>
                    </p:spPr>
                  </p:pic>
                </p:oleObj>
              </mc:Fallback>
            </mc:AlternateContent>
          </a:graphicData>
        </a:graphic>
      </p:graphicFrame>
      <p:sp>
        <p:nvSpPr>
          <p:cNvPr id="7" name="Text Box 10"/>
          <p:cNvSpPr txBox="1">
            <a:spLocks noChangeArrowheads="1"/>
          </p:cNvSpPr>
          <p:nvPr/>
        </p:nvSpPr>
        <p:spPr bwMode="auto">
          <a:xfrm>
            <a:off x="1113790" y="1365250"/>
            <a:ext cx="9080500" cy="952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lang="zh-CN" altLang="en-US" sz="2800" dirty="0">
                <a:latin typeface="宋体" panose="02010600030101010101" pitchFamily="2" charset="-122"/>
                <a:ea typeface="宋体" panose="02010600030101010101" pitchFamily="2" charset="-122"/>
                <a:cs typeface="宋体" panose="02010600030101010101" pitchFamily="2" charset="-122"/>
              </a:rPr>
              <a:t>定理二</a:t>
            </a:r>
            <a:r>
              <a:rPr lang="en-US" altLang="zh-CN" sz="2800" dirty="0">
                <a:latin typeface="宋体" panose="02010600030101010101" pitchFamily="2" charset="-122"/>
                <a:ea typeface="宋体" panose="02010600030101010101" pitchFamily="2" charset="-122"/>
                <a:cs typeface="宋体" panose="02010600030101010101" pitchFamily="2" charset="-122"/>
              </a:rPr>
              <a:t>  </a:t>
            </a:r>
            <a:r>
              <a:rPr lang="zh-CN" altLang="en-US" sz="2800" dirty="0">
                <a:latin typeface="宋体" panose="02010600030101010101" pitchFamily="2" charset="-122"/>
                <a:ea typeface="宋体" panose="02010600030101010101" pitchFamily="2" charset="-122"/>
                <a:cs typeface="宋体" panose="02010600030101010101" pitchFamily="2" charset="-122"/>
              </a:rPr>
              <a:t>实二次型</a:t>
            </a:r>
            <a:r>
              <a:rPr lang="en-US" altLang="zh-CN" sz="2800" dirty="0">
                <a:latin typeface="宋体" panose="02010600030101010101" pitchFamily="2" charset="-122"/>
                <a:ea typeface="宋体" panose="02010600030101010101" pitchFamily="2" charset="-122"/>
                <a:cs typeface="宋体" panose="02010600030101010101" pitchFamily="2" charset="-122"/>
              </a:rPr>
              <a:t>          </a:t>
            </a:r>
            <a:r>
              <a:rPr lang="zh-CN" altLang="en-US" sz="2800" dirty="0">
                <a:latin typeface="宋体" panose="02010600030101010101" pitchFamily="2" charset="-122"/>
                <a:ea typeface="宋体" panose="02010600030101010101" pitchFamily="2" charset="-122"/>
                <a:cs typeface="宋体" panose="02010600030101010101" pitchFamily="2" charset="-122"/>
              </a:rPr>
              <a:t>为正定的</a:t>
            </a:r>
            <a:r>
              <a:rPr lang="zh-CN" altLang="en-US" sz="2800" b="1" dirty="0">
                <a:solidFill>
                  <a:srgbClr val="FF0000"/>
                </a:solidFill>
                <a:latin typeface="宋体" panose="02010600030101010101" pitchFamily="2" charset="-122"/>
                <a:ea typeface="宋体" panose="02010600030101010101" pitchFamily="2" charset="-122"/>
                <a:cs typeface="宋体" panose="02010600030101010101" pitchFamily="2" charset="-122"/>
              </a:rPr>
              <a:t>充分必要</a:t>
            </a:r>
            <a:r>
              <a:rPr lang="zh-CN" altLang="en-US" sz="2800" dirty="0">
                <a:latin typeface="宋体" panose="02010600030101010101" pitchFamily="2" charset="-122"/>
                <a:ea typeface="宋体" panose="02010600030101010101" pitchFamily="2" charset="-122"/>
                <a:cs typeface="宋体" panose="02010600030101010101" pitchFamily="2" charset="-122"/>
              </a:rPr>
              <a:t>条件是：</a:t>
            </a:r>
            <a:endParaRPr lang="zh-CN" altLang="en-US" sz="2800" dirty="0">
              <a:latin typeface="宋体" panose="02010600030101010101" pitchFamily="2" charset="-122"/>
              <a:ea typeface="宋体" panose="02010600030101010101" pitchFamily="2" charset="-122"/>
              <a:cs typeface="宋体" panose="02010600030101010101" pitchFamily="2" charset="-122"/>
            </a:endParaRPr>
          </a:p>
          <a:p>
            <a:r>
              <a:rPr lang="zh-CN" altLang="en-US" sz="2800" dirty="0">
                <a:latin typeface="宋体" panose="02010600030101010101" pitchFamily="2" charset="-122"/>
                <a:ea typeface="宋体" panose="02010600030101010101" pitchFamily="2" charset="-122"/>
                <a:cs typeface="宋体" panose="02010600030101010101" pitchFamily="2" charset="-122"/>
              </a:rPr>
              <a:t> </a:t>
            </a:r>
            <a:r>
              <a:rPr lang="en-US" altLang="zh-CN" sz="2800" dirty="0">
                <a:latin typeface="宋体" panose="02010600030101010101" pitchFamily="2" charset="-122"/>
                <a:ea typeface="宋体" panose="02010600030101010101" pitchFamily="2" charset="-122"/>
                <a:cs typeface="宋体" panose="02010600030101010101" pitchFamily="2" charset="-122"/>
              </a:rPr>
              <a:t>       </a:t>
            </a:r>
            <a:r>
              <a:rPr lang="zh-CN" altLang="en-US" sz="2800" dirty="0">
                <a:solidFill>
                  <a:srgbClr val="FF0000"/>
                </a:solidFill>
                <a:latin typeface="宋体" panose="02010600030101010101" pitchFamily="2" charset="-122"/>
                <a:ea typeface="宋体" panose="02010600030101010101" pitchFamily="2" charset="-122"/>
                <a:cs typeface="宋体" panose="02010600030101010101" pitchFamily="2" charset="-122"/>
              </a:rPr>
              <a:t>它的标准形的</a:t>
            </a:r>
            <a:r>
              <a:rPr lang="en-US" altLang="zh-CN" sz="2800" dirty="0">
                <a:solidFill>
                  <a:srgbClr val="FF0000"/>
                </a:solidFill>
                <a:latin typeface="宋体" panose="02010600030101010101" pitchFamily="2" charset="-122"/>
                <a:ea typeface="宋体" panose="02010600030101010101" pitchFamily="2" charset="-122"/>
                <a:cs typeface="宋体" panose="02010600030101010101" pitchFamily="2" charset="-122"/>
              </a:rPr>
              <a:t>n</a:t>
            </a:r>
            <a:r>
              <a:rPr lang="zh-CN" altLang="en-US" sz="2800" dirty="0">
                <a:solidFill>
                  <a:srgbClr val="FF0000"/>
                </a:solidFill>
                <a:latin typeface="宋体" panose="02010600030101010101" pitchFamily="2" charset="-122"/>
                <a:ea typeface="宋体" panose="02010600030101010101" pitchFamily="2" charset="-122"/>
                <a:cs typeface="宋体" panose="02010600030101010101" pitchFamily="2" charset="-122"/>
              </a:rPr>
              <a:t>个系数全为正</a:t>
            </a:r>
            <a:r>
              <a:rPr lang="zh-CN" altLang="en-US" sz="2800" dirty="0">
                <a:latin typeface="宋体" panose="02010600030101010101" pitchFamily="2" charset="-122"/>
                <a:ea typeface="宋体" panose="02010600030101010101" pitchFamily="2" charset="-122"/>
                <a:cs typeface="宋体" panose="02010600030101010101" pitchFamily="2" charset="-122"/>
              </a:rPr>
              <a:t>。</a:t>
            </a:r>
            <a:r>
              <a:rPr lang="zh-CN" altLang="en-US" sz="2800" dirty="0">
                <a:latin typeface="黑体" panose="02010609060101010101" charset="-122"/>
                <a:ea typeface="黑体" panose="02010609060101010101" charset="-122"/>
              </a:rPr>
              <a:t>　</a:t>
            </a:r>
            <a:endParaRPr lang="zh-CN" altLang="en-US" sz="2800" dirty="0">
              <a:latin typeface="黑体" panose="02010609060101010101" charset="-122"/>
              <a:ea typeface="黑体" panose="02010609060101010101" charset="-122"/>
            </a:endParaRPr>
          </a:p>
        </p:txBody>
      </p:sp>
      <p:sp>
        <p:nvSpPr>
          <p:cNvPr id="2" name="文本框 1"/>
          <p:cNvSpPr txBox="1"/>
          <p:nvPr/>
        </p:nvSpPr>
        <p:spPr>
          <a:xfrm>
            <a:off x="191770" y="2103755"/>
            <a:ext cx="1850390" cy="829945"/>
          </a:xfrm>
          <a:prstGeom prst="rect">
            <a:avLst/>
          </a:prstGeom>
          <a:noFill/>
        </p:spPr>
        <p:txBody>
          <a:bodyPr wrap="square" rtlCol="0">
            <a:spAutoFit/>
          </a:bodyPr>
          <a:p>
            <a:r>
              <a:rPr lang="en-US" altLang="zh-CN" sz="24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计算A的特征值</a:t>
            </a:r>
            <a:r>
              <a:rPr lang="en-US" altLang="zh-CN" sz="24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40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6" name="圆角矩形 5"/>
          <p:cNvSpPr/>
          <p:nvPr/>
        </p:nvSpPr>
        <p:spPr>
          <a:xfrm>
            <a:off x="191770" y="2024380"/>
            <a:ext cx="1594485" cy="1025525"/>
          </a:xfrm>
          <a:prstGeom prst="round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39942"/>
                                        </p:tgtEl>
                                        <p:attrNameLst>
                                          <p:attrName>style.visibility</p:attrName>
                                        </p:attrNameLst>
                                      </p:cBhvr>
                                      <p:to>
                                        <p:strVal val="visible"/>
                                      </p:to>
                                    </p:set>
                                    <p:animEffect transition="in" filter="wipe(left)">
                                      <p:cBhvr>
                                        <p:cTn id="7" dur="500"/>
                                        <p:tgtEl>
                                          <p:spTgt spid="399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39943"/>
                                        </p:tgtEl>
                                        <p:attrNameLst>
                                          <p:attrName>style.visibility</p:attrName>
                                        </p:attrNameLst>
                                      </p:cBhvr>
                                      <p:to>
                                        <p:strVal val="visible"/>
                                      </p:to>
                                    </p:set>
                                    <p:animEffect transition="in" filter="wipe(left)">
                                      <p:cBhvr>
                                        <p:cTn id="12" dur="500"/>
                                        <p:tgtEl>
                                          <p:spTgt spid="3994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9944"/>
                                        </p:tgtEl>
                                        <p:attrNameLst>
                                          <p:attrName>style.visibility</p:attrName>
                                        </p:attrNameLst>
                                      </p:cBhvr>
                                      <p:to>
                                        <p:strVal val="visible"/>
                                      </p:to>
                                    </p:set>
                                    <p:animEffect transition="in" filter="wipe(left)">
                                      <p:cBhvr>
                                        <p:cTn id="17" dur="500"/>
                                        <p:tgtEl>
                                          <p:spTgt spid="39944"/>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39945"/>
                                        </p:tgtEl>
                                        <p:attrNameLst>
                                          <p:attrName>style.visibility</p:attrName>
                                        </p:attrNameLst>
                                      </p:cBhvr>
                                      <p:to>
                                        <p:strVal val="visible"/>
                                      </p:to>
                                    </p:set>
                                    <p:animEffect transition="in" filter="wipe(left)">
                                      <p:cBhvr>
                                        <p:cTn id="22" dur="500"/>
                                        <p:tgtEl>
                                          <p:spTgt spid="39945"/>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39946"/>
                                        </p:tgtEl>
                                        <p:attrNameLst>
                                          <p:attrName>style.visibility</p:attrName>
                                        </p:attrNameLst>
                                      </p:cBhvr>
                                      <p:to>
                                        <p:strVal val="visible"/>
                                      </p:to>
                                    </p:set>
                                    <p:animEffect transition="in" filter="wipe(left)">
                                      <p:cBhvr>
                                        <p:cTn id="27" dur="500"/>
                                        <p:tgtEl>
                                          <p:spTgt spid="39946"/>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39947"/>
                                        </p:tgtEl>
                                        <p:attrNameLst>
                                          <p:attrName>style.visibility</p:attrName>
                                        </p:attrNameLst>
                                      </p:cBhvr>
                                      <p:to>
                                        <p:strVal val="visible"/>
                                      </p:to>
                                    </p:set>
                                    <p:animEffect transition="in" filter="wipe(left)">
                                      <p:cBhvr>
                                        <p:cTn id="32" dur="500"/>
                                        <p:tgtEl>
                                          <p:spTgt spid="39947"/>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39948"/>
                                        </p:tgtEl>
                                        <p:attrNameLst>
                                          <p:attrName>style.visibility</p:attrName>
                                        </p:attrNameLst>
                                      </p:cBhvr>
                                      <p:to>
                                        <p:strVal val="visible"/>
                                      </p:to>
                                    </p:set>
                                    <p:animEffect transition="in" filter="wipe(left)">
                                      <p:cBhvr>
                                        <p:cTn id="37" dur="500"/>
                                        <p:tgtEl>
                                          <p:spTgt spid="3994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39949"/>
                                        </p:tgtEl>
                                        <p:attrNameLst>
                                          <p:attrName>style.visibility</p:attrName>
                                        </p:attrNameLst>
                                      </p:cBhvr>
                                      <p:to>
                                        <p:strVal val="visible"/>
                                      </p:to>
                                    </p:set>
                                    <p:animEffect transition="in" filter="wipe(left)">
                                      <p:cBhvr>
                                        <p:cTn id="42" dur="500"/>
                                        <p:tgtEl>
                                          <p:spTgt spid="39949"/>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39950"/>
                                        </p:tgtEl>
                                        <p:attrNameLst>
                                          <p:attrName>style.visibility</p:attrName>
                                        </p:attrNameLst>
                                      </p:cBhvr>
                                      <p:to>
                                        <p:strVal val="visible"/>
                                      </p:to>
                                    </p:set>
                                    <p:animEffect transition="in" filter="wipe(left)">
                                      <p:cBhvr>
                                        <p:cTn id="47" dur="500"/>
                                        <p:tgtEl>
                                          <p:spTgt spid="39950"/>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40963"/>
                                        </p:tgtEl>
                                        <p:attrNameLst>
                                          <p:attrName>style.visibility</p:attrName>
                                        </p:attrNameLst>
                                      </p:cBhvr>
                                      <p:to>
                                        <p:strVal val="visible"/>
                                      </p:to>
                                    </p:set>
                                    <p:animEffect transition="in" filter="wipe(left)">
                                      <p:cBhvr>
                                        <p:cTn id="52" dur="500"/>
                                        <p:tgtEl>
                                          <p:spTgt spid="40963"/>
                                        </p:tgtEl>
                                      </p:cBhvr>
                                    </p:animEffect>
                                  </p:childTnLst>
                                </p:cTn>
                              </p:par>
                            </p:childTnLst>
                          </p:cTn>
                        </p:par>
                      </p:childTnLst>
                    </p:cTn>
                  </p:par>
                  <p:par>
                    <p:cTn id="53" fill="hold">
                      <p:stCondLst>
                        <p:cond delay="indefinite"/>
                      </p:stCondLst>
                      <p:childTnLst>
                        <p:par>
                          <p:cTn id="54" fill="hold">
                            <p:stCondLst>
                              <p:cond delay="0"/>
                            </p:stCondLst>
                            <p:childTnLst>
                              <p:par>
                                <p:cTn id="55" presetID="22" presetClass="entr" presetSubtype="8" fill="hold" nodeType="clickEffect">
                                  <p:stCondLst>
                                    <p:cond delay="0"/>
                                  </p:stCondLst>
                                  <p:childTnLst>
                                    <p:set>
                                      <p:cBhvr>
                                        <p:cTn id="56" dur="1" fill="hold">
                                          <p:stCondLst>
                                            <p:cond delay="0"/>
                                          </p:stCondLst>
                                        </p:cTn>
                                        <p:tgtEl>
                                          <p:spTgt spid="40964"/>
                                        </p:tgtEl>
                                        <p:attrNameLst>
                                          <p:attrName>style.visibility</p:attrName>
                                        </p:attrNameLst>
                                      </p:cBhvr>
                                      <p:to>
                                        <p:strVal val="visible"/>
                                      </p:to>
                                    </p:set>
                                    <p:animEffect transition="in" filter="wipe(left)">
                                      <p:cBhvr>
                                        <p:cTn id="57" dur="500"/>
                                        <p:tgtEl>
                                          <p:spTgt spid="40964"/>
                                        </p:tgtEl>
                                      </p:cBhvr>
                                    </p:animEffect>
                                  </p:childTnLst>
                                </p:cTn>
                              </p:par>
                            </p:childTnLst>
                          </p:cTn>
                        </p:par>
                      </p:childTnLst>
                    </p:cTn>
                  </p:par>
                  <p:par>
                    <p:cTn id="58" fill="hold">
                      <p:stCondLst>
                        <p:cond delay="indefinite"/>
                      </p:stCondLst>
                      <p:childTnLst>
                        <p:par>
                          <p:cTn id="59" fill="hold">
                            <p:stCondLst>
                              <p:cond delay="0"/>
                            </p:stCondLst>
                            <p:childTnLst>
                              <p:par>
                                <p:cTn id="60" presetID="22" presetClass="entr" presetSubtype="8" fill="hold" nodeType="clickEffect">
                                  <p:stCondLst>
                                    <p:cond delay="0"/>
                                  </p:stCondLst>
                                  <p:childTnLst>
                                    <p:set>
                                      <p:cBhvr>
                                        <p:cTn id="61" dur="1" fill="hold">
                                          <p:stCondLst>
                                            <p:cond delay="0"/>
                                          </p:stCondLst>
                                        </p:cTn>
                                        <p:tgtEl>
                                          <p:spTgt spid="40965"/>
                                        </p:tgtEl>
                                        <p:attrNameLst>
                                          <p:attrName>style.visibility</p:attrName>
                                        </p:attrNameLst>
                                      </p:cBhvr>
                                      <p:to>
                                        <p:strVal val="visible"/>
                                      </p:to>
                                    </p:set>
                                    <p:animEffect transition="in" filter="wipe(left)">
                                      <p:cBhvr>
                                        <p:cTn id="62" dur="500"/>
                                        <p:tgtEl>
                                          <p:spTgt spid="40965"/>
                                        </p:tgtEl>
                                      </p:cBhvr>
                                    </p:animEffect>
                                  </p:childTnLst>
                                </p:cTn>
                              </p:par>
                            </p:childTnLst>
                          </p:cTn>
                        </p:par>
                      </p:childTnLst>
                    </p:cTn>
                  </p:par>
                  <p:par>
                    <p:cTn id="63" fill="hold">
                      <p:stCondLst>
                        <p:cond delay="indefinite"/>
                      </p:stCondLst>
                      <p:childTnLst>
                        <p:par>
                          <p:cTn id="64" fill="hold">
                            <p:stCondLst>
                              <p:cond delay="0"/>
                            </p:stCondLst>
                            <p:childTnLst>
                              <p:par>
                                <p:cTn id="65" presetID="22" presetClass="entr" presetSubtype="8" fill="hold" nodeType="clickEffect">
                                  <p:stCondLst>
                                    <p:cond delay="0"/>
                                  </p:stCondLst>
                                  <p:childTnLst>
                                    <p:set>
                                      <p:cBhvr>
                                        <p:cTn id="66" dur="1" fill="hold">
                                          <p:stCondLst>
                                            <p:cond delay="0"/>
                                          </p:stCondLst>
                                        </p:cTn>
                                        <p:tgtEl>
                                          <p:spTgt spid="40966"/>
                                        </p:tgtEl>
                                        <p:attrNameLst>
                                          <p:attrName>style.visibility</p:attrName>
                                        </p:attrNameLst>
                                      </p:cBhvr>
                                      <p:to>
                                        <p:strVal val="visible"/>
                                      </p:to>
                                    </p:set>
                                    <p:animEffect transition="in" filter="wipe(left)">
                                      <p:cBhvr>
                                        <p:cTn id="67" dur="500"/>
                                        <p:tgtEl>
                                          <p:spTgt spid="40966"/>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ntr" presetSubtype="8" fill="hold" nodeType="clickEffect">
                                  <p:stCondLst>
                                    <p:cond delay="0"/>
                                  </p:stCondLst>
                                  <p:childTnLst>
                                    <p:set>
                                      <p:cBhvr>
                                        <p:cTn id="71" dur="1" fill="hold">
                                          <p:stCondLst>
                                            <p:cond delay="0"/>
                                          </p:stCondLst>
                                        </p:cTn>
                                        <p:tgtEl>
                                          <p:spTgt spid="40967"/>
                                        </p:tgtEl>
                                        <p:attrNameLst>
                                          <p:attrName>style.visibility</p:attrName>
                                        </p:attrNameLst>
                                      </p:cBhvr>
                                      <p:to>
                                        <p:strVal val="visible"/>
                                      </p:to>
                                    </p:set>
                                    <p:animEffect transition="in" filter="wipe(left)">
                                      <p:cBhvr>
                                        <p:cTn id="72" dur="500"/>
                                        <p:tgtEl>
                                          <p:spTgt spid="40967"/>
                                        </p:tgtEl>
                                      </p:cBhvr>
                                    </p:animEffect>
                                  </p:childTnLst>
                                </p:cTn>
                              </p:par>
                            </p:childTnLst>
                          </p:cTn>
                        </p:par>
                      </p:childTnLst>
                    </p:cTn>
                  </p:par>
                  <p:par>
                    <p:cTn id="73" fill="hold">
                      <p:stCondLst>
                        <p:cond delay="indefinite"/>
                      </p:stCondLst>
                      <p:childTnLst>
                        <p:par>
                          <p:cTn id="74" fill="hold">
                            <p:stCondLst>
                              <p:cond delay="0"/>
                            </p:stCondLst>
                            <p:childTnLst>
                              <p:par>
                                <p:cTn id="75" presetID="22" presetClass="entr" presetSubtype="8" fill="hold" grpId="0" nodeType="clickEffect">
                                  <p:stCondLst>
                                    <p:cond delay="0"/>
                                  </p:stCondLst>
                                  <p:childTnLst>
                                    <p:set>
                                      <p:cBhvr>
                                        <p:cTn id="76" dur="1" fill="hold">
                                          <p:stCondLst>
                                            <p:cond delay="0"/>
                                          </p:stCondLst>
                                        </p:cTn>
                                        <p:tgtEl>
                                          <p:spTgt spid="40968"/>
                                        </p:tgtEl>
                                        <p:attrNameLst>
                                          <p:attrName>style.visibility</p:attrName>
                                        </p:attrNameLst>
                                      </p:cBhvr>
                                      <p:to>
                                        <p:strVal val="visible"/>
                                      </p:to>
                                    </p:set>
                                    <p:animEffect transition="in" filter="wipe(left)">
                                      <p:cBhvr>
                                        <p:cTn id="77" dur="500"/>
                                        <p:tgtEl>
                                          <p:spTgt spid="40968"/>
                                        </p:tgtEl>
                                      </p:cBhvr>
                                    </p:animEffect>
                                  </p:childTnLst>
                                </p:cTn>
                              </p:par>
                            </p:childTnLst>
                          </p:cTn>
                        </p:par>
                      </p:childTnLst>
                    </p:cTn>
                  </p:par>
                  <p:par>
                    <p:cTn id="78" fill="hold">
                      <p:stCondLst>
                        <p:cond delay="indefinite"/>
                      </p:stCondLst>
                      <p:childTnLst>
                        <p:par>
                          <p:cTn id="79" fill="hold">
                            <p:stCondLst>
                              <p:cond delay="0"/>
                            </p:stCondLst>
                            <p:childTnLst>
                              <p:par>
                                <p:cTn id="80" presetID="22" presetClass="entr" presetSubtype="8" fill="hold" nodeType="clickEffect">
                                  <p:stCondLst>
                                    <p:cond delay="0"/>
                                  </p:stCondLst>
                                  <p:childTnLst>
                                    <p:set>
                                      <p:cBhvr>
                                        <p:cTn id="81" dur="1" fill="hold">
                                          <p:stCondLst>
                                            <p:cond delay="0"/>
                                          </p:stCondLst>
                                        </p:cTn>
                                        <p:tgtEl>
                                          <p:spTgt spid="40969"/>
                                        </p:tgtEl>
                                        <p:attrNameLst>
                                          <p:attrName>style.visibility</p:attrName>
                                        </p:attrNameLst>
                                      </p:cBhvr>
                                      <p:to>
                                        <p:strVal val="visible"/>
                                      </p:to>
                                    </p:set>
                                    <p:animEffect transition="in" filter="wipe(left)">
                                      <p:cBhvr>
                                        <p:cTn id="82" dur="500"/>
                                        <p:tgtEl>
                                          <p:spTgt spid="40969"/>
                                        </p:tgtEl>
                                      </p:cBhvr>
                                    </p:animEffect>
                                  </p:childTnLst>
                                </p:cTn>
                              </p:par>
                            </p:childTnLst>
                          </p:cTn>
                        </p:par>
                      </p:childTnLst>
                    </p:cTn>
                  </p:par>
                  <p:par>
                    <p:cTn id="83" fill="hold">
                      <p:stCondLst>
                        <p:cond delay="indefinite"/>
                      </p:stCondLst>
                      <p:childTnLst>
                        <p:par>
                          <p:cTn id="84" fill="hold">
                            <p:stCondLst>
                              <p:cond delay="0"/>
                            </p:stCondLst>
                            <p:childTnLst>
                              <p:par>
                                <p:cTn id="85" presetID="22" presetClass="entr" presetSubtype="8" fill="hold" nodeType="clickEffect">
                                  <p:stCondLst>
                                    <p:cond delay="0"/>
                                  </p:stCondLst>
                                  <p:childTnLst>
                                    <p:set>
                                      <p:cBhvr>
                                        <p:cTn id="86" dur="1" fill="hold">
                                          <p:stCondLst>
                                            <p:cond delay="0"/>
                                          </p:stCondLst>
                                        </p:cTn>
                                        <p:tgtEl>
                                          <p:spTgt spid="40984"/>
                                        </p:tgtEl>
                                        <p:attrNameLst>
                                          <p:attrName>style.visibility</p:attrName>
                                        </p:attrNameLst>
                                      </p:cBhvr>
                                      <p:to>
                                        <p:strVal val="visible"/>
                                      </p:to>
                                    </p:set>
                                    <p:animEffect transition="in" filter="wipe(left)">
                                      <p:cBhvr>
                                        <p:cTn id="87" dur="500"/>
                                        <p:tgtEl>
                                          <p:spTgt spid="4098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42" grpId="0" bldLvl="0" animBg="1" autoUpdateAnimBg="0"/>
      <p:bldP spid="39945" grpId="0" bldLvl="0" animBg="1" autoUpdateAnimBg="0"/>
      <p:bldP spid="39949" grpId="0" bldLvl="0" animBg="1" autoUpdateAnimBg="0"/>
      <p:bldP spid="40968" grpId="0" bldLvl="0" animBg="1" autoUpdateAnimBg="0"/>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4515" name="Object 3"/>
          <p:cNvGraphicFramePr>
            <a:graphicFrameLocks noChangeAspect="1"/>
          </p:cNvGraphicFramePr>
          <p:nvPr/>
        </p:nvGraphicFramePr>
        <p:xfrm>
          <a:off x="2719705" y="2010410"/>
          <a:ext cx="1066800" cy="419100"/>
        </p:xfrm>
        <a:graphic>
          <a:graphicData uri="http://schemas.openxmlformats.org/presentationml/2006/ole">
            <mc:AlternateContent xmlns:mc="http://schemas.openxmlformats.org/markup-compatibility/2006">
              <mc:Choice xmlns:v="urn:schemas-microsoft-com:vml" Requires="v">
                <p:oleObj spid="_x0000_s54486" name="Equation" r:id="rId1" imgW="1066800" imgH="419100" progId="Equation.3">
                  <p:embed/>
                </p:oleObj>
              </mc:Choice>
              <mc:Fallback>
                <p:oleObj name="Equation" r:id="rId1" imgW="1066800" imgH="419100"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19705" y="2010410"/>
                        <a:ext cx="10668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16" name="Object 4"/>
          <p:cNvGraphicFramePr>
            <a:graphicFrameLocks noChangeAspect="1"/>
          </p:cNvGraphicFramePr>
          <p:nvPr/>
        </p:nvGraphicFramePr>
        <p:xfrm>
          <a:off x="4046855" y="1741805"/>
          <a:ext cx="1943100" cy="977900"/>
        </p:xfrm>
        <a:graphic>
          <a:graphicData uri="http://schemas.openxmlformats.org/presentationml/2006/ole">
            <mc:AlternateContent xmlns:mc="http://schemas.openxmlformats.org/markup-compatibility/2006">
              <mc:Choice xmlns:v="urn:schemas-microsoft-com:vml" Requires="v">
                <p:oleObj spid="_x0000_s54487" name="Equation" r:id="rId3" imgW="1943100" imgH="977900" progId="Equation.3">
                  <p:embed/>
                </p:oleObj>
              </mc:Choice>
              <mc:Fallback>
                <p:oleObj name="Equation" r:id="rId3" imgW="1943100" imgH="9779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46855" y="1741805"/>
                        <a:ext cx="1943100" cy="97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17" name="Object 5"/>
          <p:cNvGraphicFramePr>
            <a:graphicFrameLocks noChangeAspect="1"/>
          </p:cNvGraphicFramePr>
          <p:nvPr/>
        </p:nvGraphicFramePr>
        <p:xfrm>
          <a:off x="6229985" y="2172335"/>
          <a:ext cx="609600" cy="304800"/>
        </p:xfrm>
        <a:graphic>
          <a:graphicData uri="http://schemas.openxmlformats.org/presentationml/2006/ole">
            <mc:AlternateContent xmlns:mc="http://schemas.openxmlformats.org/markup-compatibility/2006">
              <mc:Choice xmlns:v="urn:schemas-microsoft-com:vml" Requires="v">
                <p:oleObj spid="_x0000_s54488" name="Equation" r:id="rId5" imgW="457200" imgH="228600" progId="Equation.3">
                  <p:embed/>
                </p:oleObj>
              </mc:Choice>
              <mc:Fallback>
                <p:oleObj name="Equation" r:id="rId5" imgW="457200" imgH="2286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229985" y="2172335"/>
                        <a:ext cx="609600" cy="304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18" name="Object 6"/>
          <p:cNvGraphicFramePr>
            <a:graphicFrameLocks noChangeAspect="1"/>
          </p:cNvGraphicFramePr>
          <p:nvPr/>
        </p:nvGraphicFramePr>
        <p:xfrm>
          <a:off x="7029450" y="1506855"/>
          <a:ext cx="2616200" cy="1536700"/>
        </p:xfrm>
        <a:graphic>
          <a:graphicData uri="http://schemas.openxmlformats.org/presentationml/2006/ole">
            <mc:AlternateContent xmlns:mc="http://schemas.openxmlformats.org/markup-compatibility/2006">
              <mc:Choice xmlns:v="urn:schemas-microsoft-com:vml" Requires="v">
                <p:oleObj spid="_x0000_s54489" name="Equation" r:id="rId7" imgW="2616200" imgH="1536700" progId="Equation.3">
                  <p:embed/>
                </p:oleObj>
              </mc:Choice>
              <mc:Fallback>
                <p:oleObj name="Equation" r:id="rId7" imgW="2616200" imgH="15367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029450" y="1506855"/>
                        <a:ext cx="2616200" cy="1536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4521" name="Object 9"/>
          <p:cNvGraphicFramePr>
            <a:graphicFrameLocks noChangeAspect="1"/>
          </p:cNvGraphicFramePr>
          <p:nvPr/>
        </p:nvGraphicFramePr>
        <p:xfrm>
          <a:off x="4220210" y="4514215"/>
          <a:ext cx="5805488" cy="1511300"/>
        </p:xfrm>
        <a:graphic>
          <a:graphicData uri="http://schemas.openxmlformats.org/presentationml/2006/ole">
            <mc:AlternateContent xmlns:mc="http://schemas.openxmlformats.org/markup-compatibility/2006">
              <mc:Choice xmlns:v="urn:schemas-microsoft-com:vml" Requires="v">
                <p:oleObj spid="_x0000_s54490" name="Equation" r:id="rId9" imgW="5803900" imgH="1511300" progId="Equation.3">
                  <p:embed/>
                </p:oleObj>
              </mc:Choice>
              <mc:Fallback>
                <p:oleObj name="Equation" r:id="rId9" imgW="5803900" imgH="15113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4220210" y="4514215"/>
                        <a:ext cx="5805488" cy="151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64525" name="Group 13"/>
          <p:cNvGrpSpPr/>
          <p:nvPr/>
        </p:nvGrpSpPr>
        <p:grpSpPr bwMode="auto">
          <a:xfrm>
            <a:off x="1104173" y="554039"/>
            <a:ext cx="10369404" cy="952501"/>
            <a:chOff x="-248" y="349"/>
            <a:chExt cx="6404" cy="600"/>
          </a:xfrm>
        </p:grpSpPr>
        <p:sp>
          <p:nvSpPr>
            <p:cNvPr id="64514" name="Rectangle 2"/>
            <p:cNvSpPr>
              <a:spLocks noChangeArrowheads="1"/>
            </p:cNvSpPr>
            <p:nvPr/>
          </p:nvSpPr>
          <p:spPr bwMode="auto">
            <a:xfrm>
              <a:off x="-248" y="349"/>
              <a:ext cx="6404" cy="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buClrTx/>
                <a:buSzTx/>
                <a:buNone/>
              </a:pPr>
              <a:r>
                <a:rPr lang="zh-CN" altLang="en-US" sz="2800" dirty="0">
                  <a:latin typeface="宋体" panose="02010600030101010101" pitchFamily="2" charset="-122"/>
                  <a:ea typeface="宋体" panose="02010600030101010101" pitchFamily="2" charset="-122"/>
                  <a:cs typeface="宋体" panose="02010600030101010101" pitchFamily="2" charset="-122"/>
                </a:rPr>
                <a:t>定理三  对称矩阵  为正定的</a:t>
              </a:r>
              <a:r>
                <a:rPr lang="zh-CN" altLang="en-US" sz="2800" b="1" dirty="0">
                  <a:solidFill>
                    <a:srgbClr val="FF0000"/>
                  </a:solidFill>
                  <a:latin typeface="宋体" panose="02010600030101010101" pitchFamily="2" charset="-122"/>
                  <a:ea typeface="宋体" panose="02010600030101010101" pitchFamily="2" charset="-122"/>
                  <a:cs typeface="宋体" panose="02010600030101010101" pitchFamily="2" charset="-122"/>
                </a:rPr>
                <a:t>充分必要</a:t>
              </a:r>
              <a:r>
                <a:rPr lang="zh-CN" altLang="en-US" sz="2800" dirty="0">
                  <a:latin typeface="宋体" panose="02010600030101010101" pitchFamily="2" charset="-122"/>
                  <a:ea typeface="宋体" panose="02010600030101010101" pitchFamily="2" charset="-122"/>
                  <a:cs typeface="宋体" panose="02010600030101010101" pitchFamily="2" charset="-122"/>
                </a:rPr>
                <a:t>条件是：</a:t>
              </a:r>
              <a:endParaRPr lang="zh-CN" altLang="en-US" sz="2800" dirty="0">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2800" dirty="0">
                  <a:latin typeface="宋体" panose="02010600030101010101" pitchFamily="2" charset="-122"/>
                  <a:ea typeface="宋体" panose="02010600030101010101" pitchFamily="2" charset="-122"/>
                  <a:cs typeface="宋体" panose="02010600030101010101" pitchFamily="2" charset="-122"/>
                </a:rPr>
                <a:t> </a:t>
              </a:r>
              <a:r>
                <a:rPr lang="en-US" altLang="zh-CN" sz="2800" dirty="0">
                  <a:latin typeface="宋体" panose="02010600030101010101" pitchFamily="2" charset="-122"/>
                  <a:ea typeface="宋体" panose="02010600030101010101" pitchFamily="2" charset="-122"/>
                  <a:cs typeface="宋体" panose="02010600030101010101" pitchFamily="2" charset="-122"/>
                </a:rPr>
                <a:t>       </a:t>
              </a:r>
              <a:r>
                <a:rPr lang="zh-CN" altLang="en-US" sz="2800" dirty="0">
                  <a:solidFill>
                    <a:srgbClr val="FF0000"/>
                  </a:solidFill>
                  <a:latin typeface="宋体" panose="02010600030101010101" pitchFamily="2" charset="-122"/>
                  <a:ea typeface="宋体" panose="02010600030101010101" pitchFamily="2" charset="-122"/>
                  <a:cs typeface="宋体" panose="02010600030101010101" pitchFamily="2" charset="-122"/>
                </a:rPr>
                <a:t>各阶主子式为正</a:t>
              </a:r>
              <a:r>
                <a:rPr lang="zh-CN" altLang="en-US" sz="2800" dirty="0">
                  <a:latin typeface="宋体" panose="02010600030101010101" pitchFamily="2" charset="-122"/>
                  <a:ea typeface="宋体" panose="02010600030101010101" pitchFamily="2" charset="-122"/>
                  <a:cs typeface="宋体" panose="02010600030101010101" pitchFamily="2" charset="-122"/>
                </a:rPr>
                <a:t>，即</a:t>
              </a:r>
              <a:endParaRPr lang="zh-CN" altLang="en-US" sz="2800" dirty="0">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64523" name="Object 11"/>
            <p:cNvGraphicFramePr>
              <a:graphicFrameLocks noChangeAspect="1"/>
            </p:cNvGraphicFramePr>
            <p:nvPr/>
          </p:nvGraphicFramePr>
          <p:xfrm>
            <a:off x="1622" y="416"/>
            <a:ext cx="184" cy="192"/>
          </p:xfrm>
          <a:graphic>
            <a:graphicData uri="http://schemas.openxmlformats.org/presentationml/2006/ole">
              <mc:AlternateContent xmlns:mc="http://schemas.openxmlformats.org/markup-compatibility/2006">
                <mc:Choice xmlns:v="urn:schemas-microsoft-com:vml" Requires="v">
                  <p:oleObj spid="_x0000_s54491" name="Equation" r:id="rId11" imgW="292100" imgH="304800" progId="Equation.3">
                    <p:embed/>
                  </p:oleObj>
                </mc:Choice>
                <mc:Fallback>
                  <p:oleObj name="Equation" r:id="rId11" imgW="292100" imgH="304800" progId="Equation.3">
                    <p:embed/>
                    <p:pic>
                      <p:nvPicPr>
                        <p:cNvPr id="0" name="Object 11"/>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622" y="416"/>
                          <a:ext cx="184"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64527" name="Group 15"/>
          <p:cNvGrpSpPr/>
          <p:nvPr/>
        </p:nvGrpSpPr>
        <p:grpSpPr bwMode="auto">
          <a:xfrm>
            <a:off x="1103948" y="3496314"/>
            <a:ext cx="9644063" cy="1384301"/>
            <a:chOff x="125" y="1992"/>
            <a:chExt cx="6075" cy="872"/>
          </a:xfrm>
        </p:grpSpPr>
        <p:sp>
          <p:nvSpPr>
            <p:cNvPr id="64519" name="Rectangle 7"/>
            <p:cNvSpPr>
              <a:spLocks noChangeArrowheads="1"/>
            </p:cNvSpPr>
            <p:nvPr/>
          </p:nvSpPr>
          <p:spPr bwMode="auto">
            <a:xfrm>
              <a:off x="125" y="1992"/>
              <a:ext cx="6075" cy="8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buClrTx/>
                <a:buSzTx/>
                <a:buNone/>
              </a:pPr>
              <a:r>
                <a:rPr lang="zh-CN" altLang="en-US" sz="2800" dirty="0">
                  <a:latin typeface="宋体" panose="02010600030101010101" pitchFamily="2" charset="-122"/>
                  <a:ea typeface="宋体" panose="02010600030101010101" pitchFamily="2" charset="-122"/>
                  <a:cs typeface="宋体" panose="02010600030101010101" pitchFamily="2" charset="-122"/>
                  <a:sym typeface="+mn-ea"/>
                </a:rPr>
                <a:t>霍尔维茨定理：</a:t>
              </a:r>
              <a:r>
                <a:rPr lang="zh-CN" altLang="en-US" sz="2800" dirty="0">
                  <a:latin typeface="宋体" panose="02010600030101010101" pitchFamily="2" charset="-122"/>
                  <a:ea typeface="宋体" panose="02010600030101010101" pitchFamily="2" charset="-122"/>
                  <a:cs typeface="宋体" panose="02010600030101010101" pitchFamily="2" charset="-122"/>
                </a:rPr>
                <a:t>对称矩阵  为</a:t>
              </a:r>
              <a:r>
                <a:rPr lang="zh-CN" altLang="en-US" sz="2800" b="1" dirty="0">
                  <a:solidFill>
                    <a:srgbClr val="FF0000"/>
                  </a:solidFill>
                  <a:latin typeface="宋体" panose="02010600030101010101" pitchFamily="2" charset="-122"/>
                  <a:ea typeface="宋体" panose="02010600030101010101" pitchFamily="2" charset="-122"/>
                  <a:cs typeface="宋体" panose="02010600030101010101" pitchFamily="2" charset="-122"/>
                </a:rPr>
                <a:t>负定</a:t>
              </a:r>
              <a:r>
                <a:rPr lang="zh-CN" altLang="en-US" sz="2800" dirty="0">
                  <a:latin typeface="宋体" panose="02010600030101010101" pitchFamily="2" charset="-122"/>
                  <a:ea typeface="宋体" panose="02010600030101010101" pitchFamily="2" charset="-122"/>
                  <a:cs typeface="宋体" panose="02010600030101010101" pitchFamily="2" charset="-122"/>
                </a:rPr>
                <a:t>的</a:t>
              </a:r>
              <a:r>
                <a:rPr lang="zh-CN" altLang="en-US" sz="2800" b="1" dirty="0">
                  <a:solidFill>
                    <a:srgbClr val="FF0000"/>
                  </a:solidFill>
                  <a:latin typeface="宋体" panose="02010600030101010101" pitchFamily="2" charset="-122"/>
                  <a:ea typeface="宋体" panose="02010600030101010101" pitchFamily="2" charset="-122"/>
                  <a:cs typeface="宋体" panose="02010600030101010101" pitchFamily="2" charset="-122"/>
                </a:rPr>
                <a:t>充分必要</a:t>
              </a:r>
              <a:r>
                <a:rPr lang="zh-CN" altLang="en-US" sz="2800" dirty="0">
                  <a:solidFill>
                    <a:schemeClr val="tx1"/>
                  </a:solidFill>
                  <a:latin typeface="宋体" panose="02010600030101010101" pitchFamily="2" charset="-122"/>
                  <a:ea typeface="宋体" panose="02010600030101010101" pitchFamily="2" charset="-122"/>
                  <a:cs typeface="宋体" panose="02010600030101010101" pitchFamily="2" charset="-122"/>
                </a:rPr>
                <a:t>条件</a:t>
              </a:r>
              <a:r>
                <a:rPr lang="zh-CN" altLang="en-US" sz="2800" dirty="0">
                  <a:latin typeface="宋体" panose="02010600030101010101" pitchFamily="2" charset="-122"/>
                  <a:ea typeface="宋体" panose="02010600030101010101" pitchFamily="2" charset="-122"/>
                  <a:cs typeface="宋体" panose="02010600030101010101" pitchFamily="2" charset="-122"/>
                </a:rPr>
                <a:t>是：</a:t>
              </a:r>
              <a:endParaRPr lang="zh-CN" altLang="en-US" sz="2800" dirty="0">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2800" dirty="0">
                  <a:latin typeface="宋体" panose="02010600030101010101" pitchFamily="2" charset="-122"/>
                  <a:ea typeface="宋体" panose="02010600030101010101" pitchFamily="2" charset="-122"/>
                  <a:cs typeface="宋体" panose="02010600030101010101" pitchFamily="2" charset="-122"/>
                </a:rPr>
                <a:t> </a:t>
              </a:r>
              <a:r>
                <a:rPr lang="en-US" altLang="zh-CN" sz="2800" dirty="0">
                  <a:latin typeface="宋体" panose="02010600030101010101" pitchFamily="2" charset="-122"/>
                  <a:ea typeface="宋体" panose="02010600030101010101" pitchFamily="2" charset="-122"/>
                  <a:cs typeface="宋体" panose="02010600030101010101" pitchFamily="2" charset="-122"/>
                </a:rPr>
                <a:t>             </a:t>
              </a:r>
              <a:r>
                <a:rPr lang="zh-CN" altLang="en-US" sz="2800" dirty="0">
                  <a:solidFill>
                    <a:srgbClr val="FF0000"/>
                  </a:solidFill>
                  <a:latin typeface="宋体" panose="02010600030101010101" pitchFamily="2" charset="-122"/>
                  <a:ea typeface="宋体" panose="02010600030101010101" pitchFamily="2" charset="-122"/>
                  <a:cs typeface="宋体" panose="02010600030101010101" pitchFamily="2" charset="-122"/>
                </a:rPr>
                <a:t>奇数阶主子式为负，而偶数阶主子式为正</a:t>
              </a:r>
              <a:r>
                <a:rPr lang="zh-CN" altLang="en-US" sz="2800" dirty="0">
                  <a:latin typeface="宋体" panose="02010600030101010101" pitchFamily="2" charset="-122"/>
                  <a:ea typeface="宋体" panose="02010600030101010101" pitchFamily="2" charset="-122"/>
                  <a:cs typeface="宋体" panose="02010600030101010101" pitchFamily="2" charset="-122"/>
                </a:rPr>
                <a:t>。</a:t>
              </a:r>
              <a:endParaRPr lang="zh-CN" altLang="en-US" sz="2800" dirty="0">
                <a:latin typeface="宋体" panose="02010600030101010101" pitchFamily="2" charset="-122"/>
                <a:ea typeface="宋体" panose="02010600030101010101" pitchFamily="2" charset="-122"/>
                <a:cs typeface="宋体" panose="02010600030101010101" pitchFamily="2" charset="-122"/>
              </a:endParaRPr>
            </a:p>
            <a:p>
              <a:pPr algn="l">
                <a:buClrTx/>
                <a:buSzTx/>
                <a:buNone/>
              </a:pPr>
              <a:r>
                <a:rPr lang="zh-CN" altLang="en-US" sz="2800" dirty="0">
                  <a:latin typeface="宋体" panose="02010600030101010101" pitchFamily="2" charset="-122"/>
                  <a:ea typeface="宋体" panose="02010600030101010101" pitchFamily="2" charset="-122"/>
                  <a:cs typeface="宋体" panose="02010600030101010101" pitchFamily="2" charset="-122"/>
                </a:rPr>
                <a:t> </a:t>
              </a:r>
              <a:r>
                <a:rPr lang="en-US" altLang="zh-CN" sz="2800" dirty="0">
                  <a:latin typeface="宋体" panose="02010600030101010101" pitchFamily="2" charset="-122"/>
                  <a:ea typeface="宋体" panose="02010600030101010101" pitchFamily="2" charset="-122"/>
                  <a:cs typeface="宋体" panose="02010600030101010101" pitchFamily="2" charset="-122"/>
                </a:rPr>
                <a:t>             </a:t>
              </a:r>
              <a:r>
                <a:rPr lang="zh-CN" altLang="en-US" sz="2800" dirty="0">
                  <a:latin typeface="宋体" panose="02010600030101010101" pitchFamily="2" charset="-122"/>
                  <a:ea typeface="宋体" panose="02010600030101010101" pitchFamily="2" charset="-122"/>
                  <a:cs typeface="宋体" panose="02010600030101010101" pitchFamily="2" charset="-122"/>
                </a:rPr>
                <a:t>即</a:t>
              </a:r>
              <a:endParaRPr lang="zh-CN" altLang="en-US" sz="2800" dirty="0">
                <a:latin typeface="宋体" panose="02010600030101010101" pitchFamily="2" charset="-122"/>
                <a:ea typeface="宋体" panose="02010600030101010101" pitchFamily="2" charset="-122"/>
                <a:cs typeface="宋体" panose="02010600030101010101" pitchFamily="2" charset="-122"/>
              </a:endParaRPr>
            </a:p>
          </p:txBody>
        </p:sp>
        <p:graphicFrame>
          <p:nvGraphicFramePr>
            <p:cNvPr id="64526" name="Object 14"/>
            <p:cNvGraphicFramePr>
              <a:graphicFrameLocks noChangeAspect="1"/>
            </p:cNvGraphicFramePr>
            <p:nvPr/>
          </p:nvGraphicFramePr>
          <p:xfrm>
            <a:off x="2670" y="2041"/>
            <a:ext cx="184" cy="192"/>
          </p:xfrm>
          <a:graphic>
            <a:graphicData uri="http://schemas.openxmlformats.org/presentationml/2006/ole">
              <mc:AlternateContent xmlns:mc="http://schemas.openxmlformats.org/markup-compatibility/2006">
                <mc:Choice xmlns:v="urn:schemas-microsoft-com:vml" Requires="v">
                  <p:oleObj spid="_x0000_s54492" name="Equation" r:id="rId13" imgW="292100" imgH="304800" progId="Equation.3">
                    <p:embed/>
                  </p:oleObj>
                </mc:Choice>
                <mc:Fallback>
                  <p:oleObj name="Equation" r:id="rId13" imgW="292100" imgH="304800" progId="Equation.3">
                    <p:embed/>
                    <p:pic>
                      <p:nvPicPr>
                        <p:cNvPr id="0" name="Object 14"/>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70" y="2041"/>
                          <a:ext cx="184"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pic>
        <p:nvPicPr>
          <p:cNvPr id="32" name="图片 31"/>
          <p:cNvPicPr>
            <a:picLocks noChangeAspect="1"/>
          </p:cNvPicPr>
          <p:nvPr/>
        </p:nvPicPr>
        <p:blipFill>
          <a:blip r:embed="rId14" cstate="hqprint"/>
          <a:stretch>
            <a:fillRect/>
          </a:stretch>
        </p:blipFill>
        <p:spPr>
          <a:xfrm>
            <a:off x="10082670" y="362586"/>
            <a:ext cx="1586897" cy="440804"/>
          </a:xfrm>
          <a:prstGeom prst="rect">
            <a:avLst/>
          </a:prstGeom>
        </p:spPr>
      </p:pic>
      <p:sp>
        <p:nvSpPr>
          <p:cNvPr id="2" name="文本框 1"/>
          <p:cNvSpPr txBox="1"/>
          <p:nvPr/>
        </p:nvSpPr>
        <p:spPr>
          <a:xfrm>
            <a:off x="300355" y="1889760"/>
            <a:ext cx="1850390" cy="829945"/>
          </a:xfrm>
          <a:prstGeom prst="rect">
            <a:avLst/>
          </a:prstGeom>
          <a:noFill/>
        </p:spPr>
        <p:txBody>
          <a:bodyPr wrap="square" rtlCol="0">
            <a:spAutoFit/>
          </a:bodyPr>
          <a:p>
            <a:r>
              <a:rPr lang="en-US" altLang="zh-CN" sz="24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r>
              <a:rPr lang="zh-CN" altLang="en-US" sz="24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计算A的各阶主子式</a:t>
            </a:r>
            <a:r>
              <a:rPr lang="en-US" altLang="zh-CN" sz="2400">
                <a:solidFill>
                  <a:srgbClr val="FF0000"/>
                </a:solidFill>
                <a:latin typeface="宋体" panose="02010600030101010101" pitchFamily="2" charset="-122"/>
                <a:ea typeface="宋体" panose="02010600030101010101" pitchFamily="2" charset="-122"/>
                <a:cs typeface="宋体" panose="02010600030101010101" pitchFamily="2" charset="-122"/>
                <a:sym typeface="+mn-ea"/>
              </a:rPr>
              <a:t>”</a:t>
            </a:r>
            <a:endParaRPr lang="en-US" altLang="zh-CN" sz="2400">
              <a:solidFill>
                <a:srgbClr val="FF0000"/>
              </a:solidFill>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3" name="圆角矩形 2"/>
          <p:cNvSpPr/>
          <p:nvPr/>
        </p:nvSpPr>
        <p:spPr>
          <a:xfrm>
            <a:off x="295910" y="1810385"/>
            <a:ext cx="1914525" cy="1025525"/>
          </a:xfrm>
          <a:prstGeom prst="roundRect">
            <a:avLst/>
          </a:prstGeom>
          <a:noFill/>
          <a:ln>
            <a:solidFill>
              <a:srgbClr val="FF0000"/>
            </a:solidFill>
          </a:ln>
          <a:extLst>
            <a:ext uri="{909E8E84-426E-40DD-AFC4-6F175D3DCCD1}">
              <a14:hiddenFill xmlns:a14="http://schemas.microsoft.com/office/drawing/2010/main">
                <a:solidFill>
                  <a:schemeClr val="accent1"/>
                </a:solidFill>
              </a14:hiddenFill>
            </a:ext>
          </a:ex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4515"/>
                                        </p:tgtEl>
                                        <p:attrNameLst>
                                          <p:attrName>style.visibility</p:attrName>
                                        </p:attrNameLst>
                                      </p:cBhvr>
                                      <p:to>
                                        <p:strVal val="visible"/>
                                      </p:to>
                                    </p:set>
                                    <p:animEffect transition="in" filter="wipe(left)">
                                      <p:cBhvr>
                                        <p:cTn id="7" dur="500"/>
                                        <p:tgtEl>
                                          <p:spTgt spid="6451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4516"/>
                                        </p:tgtEl>
                                        <p:attrNameLst>
                                          <p:attrName>style.visibility</p:attrName>
                                        </p:attrNameLst>
                                      </p:cBhvr>
                                      <p:to>
                                        <p:strVal val="visible"/>
                                      </p:to>
                                    </p:set>
                                    <p:animEffect transition="in" filter="wipe(left)">
                                      <p:cBhvr>
                                        <p:cTn id="12" dur="500"/>
                                        <p:tgtEl>
                                          <p:spTgt spid="6451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64517"/>
                                        </p:tgtEl>
                                        <p:attrNameLst>
                                          <p:attrName>style.visibility</p:attrName>
                                        </p:attrNameLst>
                                      </p:cBhvr>
                                      <p:to>
                                        <p:strVal val="visible"/>
                                      </p:to>
                                    </p:set>
                                    <p:animEffect transition="in" filter="wipe(left)">
                                      <p:cBhvr>
                                        <p:cTn id="17" dur="500"/>
                                        <p:tgtEl>
                                          <p:spTgt spid="6451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64518"/>
                                        </p:tgtEl>
                                        <p:attrNameLst>
                                          <p:attrName>style.visibility</p:attrName>
                                        </p:attrNameLst>
                                      </p:cBhvr>
                                      <p:to>
                                        <p:strVal val="visible"/>
                                      </p:to>
                                    </p:set>
                                    <p:animEffect transition="in" filter="wipe(left)">
                                      <p:cBhvr>
                                        <p:cTn id="22" dur="500"/>
                                        <p:tgtEl>
                                          <p:spTgt spid="6451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64527"/>
                                        </p:tgtEl>
                                        <p:attrNameLst>
                                          <p:attrName>style.visibility</p:attrName>
                                        </p:attrNameLst>
                                      </p:cBhvr>
                                      <p:to>
                                        <p:strVal val="visible"/>
                                      </p:to>
                                    </p:set>
                                    <p:animEffect transition="in" filter="wipe(left)">
                                      <p:cBhvr>
                                        <p:cTn id="27" dur="500"/>
                                        <p:tgtEl>
                                          <p:spTgt spid="6452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64521"/>
                                        </p:tgtEl>
                                        <p:attrNameLst>
                                          <p:attrName>style.visibility</p:attrName>
                                        </p:attrNameLst>
                                      </p:cBhvr>
                                      <p:to>
                                        <p:strVal val="visible"/>
                                      </p:to>
                                    </p:set>
                                    <p:animEffect transition="in" filter="wipe(left)">
                                      <p:cBhvr>
                                        <p:cTn id="32" dur="500"/>
                                        <p:tgtEl>
                                          <p:spTgt spid="645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1026"/>
          <p:cNvSpPr>
            <a:spLocks noChangeArrowheads="1"/>
          </p:cNvSpPr>
          <p:nvPr/>
        </p:nvSpPr>
        <p:spPr bwMode="auto">
          <a:xfrm>
            <a:off x="1486535" y="1521460"/>
            <a:ext cx="3757930" cy="521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800" b="1" dirty="0">
                <a:latin typeface="Times New Roman" panose="02020603050405020304" pitchFamily="18" charset="0"/>
                <a:ea typeface="宋体" panose="02010600030101010101" pitchFamily="2" charset="-122"/>
              </a:rPr>
              <a:t>正定矩阵</a:t>
            </a:r>
            <a:r>
              <a:rPr kumimoji="1" lang="zh-CN" altLang="en-US" sz="2800" b="1" dirty="0">
                <a:latin typeface="Times New Roman" panose="02020603050405020304" pitchFamily="18" charset="0"/>
                <a:ea typeface="宋体" panose="02010600030101010101" pitchFamily="2" charset="-122"/>
              </a:rPr>
              <a:t>的简单性质：</a:t>
            </a:r>
            <a:endParaRPr kumimoji="1" lang="zh-CN" altLang="en-US" sz="2800" b="1" dirty="0">
              <a:latin typeface="Times New Roman" panose="02020603050405020304" pitchFamily="18" charset="0"/>
              <a:ea typeface="宋体" panose="02010600030101010101" pitchFamily="2" charset="-122"/>
            </a:endParaRPr>
          </a:p>
        </p:txBody>
      </p:sp>
      <p:graphicFrame>
        <p:nvGraphicFramePr>
          <p:cNvPr id="65539" name="Object 1027"/>
          <p:cNvGraphicFramePr>
            <a:graphicFrameLocks noChangeAspect="1"/>
          </p:cNvGraphicFramePr>
          <p:nvPr/>
        </p:nvGraphicFramePr>
        <p:xfrm>
          <a:off x="1014095" y="2246630"/>
          <a:ext cx="8431530" cy="437515"/>
        </p:xfrm>
        <a:graphic>
          <a:graphicData uri="http://schemas.openxmlformats.org/presentationml/2006/ole">
            <mc:AlternateContent xmlns:mc="http://schemas.openxmlformats.org/markup-compatibility/2006">
              <mc:Choice xmlns:v="urn:schemas-microsoft-com:vml" Requires="v">
                <p:oleObj spid="_x0000_s56380" name="Equation" r:id="rId1" imgW="5867400" imgH="316865" progId="Equation.3">
                  <p:embed/>
                </p:oleObj>
              </mc:Choice>
              <mc:Fallback>
                <p:oleObj name="Equation" r:id="rId1" imgW="5867400" imgH="316865" progId="Equation.3">
                  <p:embed/>
                  <p:pic>
                    <p:nvPicPr>
                      <p:cNvPr id="0" name="Object 1027"/>
                      <p:cNvPicPr>
                        <a:picLocks noChangeAspect="1" noChangeArrowheads="1"/>
                      </p:cNvPicPr>
                      <p:nvPr/>
                    </p:nvPicPr>
                    <p:blipFill>
                      <a:blip r:embed="rId2"/>
                      <a:srcRect/>
                      <a:stretch>
                        <a:fillRect/>
                      </a:stretch>
                    </p:blipFill>
                    <p:spPr bwMode="auto">
                      <a:xfrm>
                        <a:off x="1014095" y="2246630"/>
                        <a:ext cx="8431530" cy="4375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65540" name="Object 1028"/>
          <p:cNvGraphicFramePr>
            <a:graphicFrameLocks noChangeAspect="1"/>
          </p:cNvGraphicFramePr>
          <p:nvPr/>
        </p:nvGraphicFramePr>
        <p:xfrm>
          <a:off x="962025" y="2957195"/>
          <a:ext cx="8483600" cy="457200"/>
        </p:xfrm>
        <a:graphic>
          <a:graphicData uri="http://schemas.openxmlformats.org/presentationml/2006/ole">
            <mc:AlternateContent xmlns:mc="http://schemas.openxmlformats.org/markup-compatibility/2006">
              <mc:Choice xmlns:v="urn:schemas-microsoft-com:vml" Requires="v">
                <p:oleObj spid="_x0000_s56381" name="Equation" r:id="rId3" imgW="5829300" imgH="316865" progId="Equation.3">
                  <p:embed/>
                </p:oleObj>
              </mc:Choice>
              <mc:Fallback>
                <p:oleObj name="Equation" r:id="rId3" imgW="5829300" imgH="316865" progId="Equation.3">
                  <p:embed/>
                  <p:pic>
                    <p:nvPicPr>
                      <p:cNvPr id="0" name="Object 1028"/>
                      <p:cNvPicPr>
                        <a:picLocks noChangeAspect="1" noChangeArrowheads="1"/>
                      </p:cNvPicPr>
                      <p:nvPr/>
                    </p:nvPicPr>
                    <p:blipFill>
                      <a:blip r:embed="rId4"/>
                      <a:srcRect/>
                      <a:stretch>
                        <a:fillRect/>
                      </a:stretch>
                    </p:blipFill>
                    <p:spPr bwMode="auto">
                      <a:xfrm>
                        <a:off x="962025" y="2957195"/>
                        <a:ext cx="84836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 name="矩形 2"/>
          <p:cNvSpPr/>
          <p:nvPr/>
        </p:nvSpPr>
        <p:spPr>
          <a:xfrm>
            <a:off x="416560" y="477520"/>
            <a:ext cx="984250" cy="666750"/>
          </a:xfrm>
          <a:prstGeom prst="rect">
            <a:avLst/>
          </a:prstGeom>
          <a:solidFill>
            <a:schemeClr val="accent1">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a:latin typeface="黑体" panose="02010609060101010101" charset="-122"/>
                <a:ea typeface="黑体" panose="02010609060101010101" charset="-122"/>
              </a:rPr>
              <a:t>性质</a:t>
            </a:r>
            <a:endParaRPr lang="zh-CN" altLang="en-US" sz="2800">
              <a:latin typeface="黑体" panose="02010609060101010101" charset="-122"/>
              <a:ea typeface="黑体" panose="02010609060101010101" charset="-122"/>
            </a:endParaRPr>
          </a:p>
        </p:txBody>
      </p:sp>
      <p:pic>
        <p:nvPicPr>
          <p:cNvPr id="32" name="图片 31"/>
          <p:cNvPicPr>
            <a:picLocks noChangeAspect="1"/>
          </p:cNvPicPr>
          <p:nvPr/>
        </p:nvPicPr>
        <p:blipFill>
          <a:blip r:embed="rId5" cstate="hqprint"/>
          <a:stretch>
            <a:fillRect/>
          </a:stretch>
        </p:blipFill>
        <p:spPr>
          <a:xfrm>
            <a:off x="10082670" y="362586"/>
            <a:ext cx="1586897" cy="440804"/>
          </a:xfrm>
          <a:prstGeom prst="rect">
            <a:avLst/>
          </a:prstGeom>
        </p:spPr>
      </p:pic>
      <p:sp>
        <p:nvSpPr>
          <p:cNvPr id="4" name="文本框 3"/>
          <p:cNvSpPr txBox="1"/>
          <p:nvPr/>
        </p:nvSpPr>
        <p:spPr>
          <a:xfrm>
            <a:off x="1654810" y="3547745"/>
            <a:ext cx="7461885" cy="521970"/>
          </a:xfrm>
          <a:prstGeom prst="rect">
            <a:avLst/>
          </a:prstGeom>
          <a:noFill/>
        </p:spPr>
        <p:txBody>
          <a:bodyPr wrap="square" rtlCol="0" anchor="t">
            <a:spAutoFit/>
          </a:bodyPr>
          <a:p>
            <a:r>
              <a:rPr lang="en-US" altLang="zh-CN" sz="2800">
                <a:latin typeface="宋体" panose="02010600030101010101" pitchFamily="2" charset="-122"/>
                <a:ea typeface="宋体" panose="02010600030101010101" pitchFamily="2" charset="-122"/>
                <a:cs typeface="宋体" panose="02010600030101010101" pitchFamily="2" charset="-122"/>
                <a:sym typeface="+mn-ea"/>
              </a:rPr>
              <a:t>3.</a:t>
            </a:r>
            <a:r>
              <a:rPr lang="zh-CN" altLang="en-US" sz="2800">
                <a:latin typeface="宋体" panose="02010600030101010101" pitchFamily="2" charset="-122"/>
                <a:ea typeface="宋体" panose="02010600030101010101" pitchFamily="2" charset="-122"/>
                <a:cs typeface="宋体" panose="02010600030101010101" pitchFamily="2" charset="-122"/>
                <a:sym typeface="+mn-ea"/>
              </a:rPr>
              <a:t>实对称矩阵A正定当且仅当A与单位矩阵合同；</a:t>
            </a:r>
            <a:endParaRPr lang="zh-CN" altLang="en-US" sz="2800">
              <a:latin typeface="宋体" panose="02010600030101010101" pitchFamily="2" charset="-122"/>
              <a:ea typeface="宋体" panose="02010600030101010101" pitchFamily="2" charset="-122"/>
              <a:cs typeface="宋体" panose="02010600030101010101" pitchFamily="2" charset="-122"/>
              <a:sym typeface="+mn-ea"/>
            </a:endParaRPr>
          </a:p>
        </p:txBody>
      </p:sp>
      <p:sp>
        <p:nvSpPr>
          <p:cNvPr id="5" name="文本框 4"/>
          <p:cNvSpPr txBox="1"/>
          <p:nvPr/>
        </p:nvSpPr>
        <p:spPr>
          <a:xfrm>
            <a:off x="1654810" y="4272915"/>
            <a:ext cx="6379210" cy="521970"/>
          </a:xfrm>
          <a:prstGeom prst="rect">
            <a:avLst/>
          </a:prstGeom>
          <a:noFill/>
        </p:spPr>
        <p:txBody>
          <a:bodyPr wrap="square" rtlCol="0">
            <a:spAutoFit/>
          </a:bodyPr>
          <a:p>
            <a:r>
              <a:rPr lang="zh-CN" altLang="en-US" sz="2800">
                <a:latin typeface="宋体" panose="02010600030101010101" pitchFamily="2" charset="-122"/>
                <a:ea typeface="宋体" panose="02010600030101010101" pitchFamily="2" charset="-122"/>
                <a:cs typeface="宋体" panose="02010600030101010101" pitchFamily="2" charset="-122"/>
                <a:sym typeface="+mn-ea"/>
              </a:rPr>
              <a:t>4.正实数与正定矩阵的乘积是正定矩阵。</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65539"/>
                                        </p:tgtEl>
                                        <p:attrNameLst>
                                          <p:attrName>style.visibility</p:attrName>
                                        </p:attrNameLst>
                                      </p:cBhvr>
                                      <p:to>
                                        <p:strVal val="visible"/>
                                      </p:to>
                                    </p:set>
                                    <p:animEffect transition="in" filter="wipe(left)">
                                      <p:cBhvr>
                                        <p:cTn id="7" dur="500"/>
                                        <p:tgtEl>
                                          <p:spTgt spid="6553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65540"/>
                                        </p:tgtEl>
                                        <p:attrNameLst>
                                          <p:attrName>style.visibility</p:attrName>
                                        </p:attrNameLst>
                                      </p:cBhvr>
                                      <p:to>
                                        <p:strVal val="visible"/>
                                      </p:to>
                                    </p:set>
                                    <p:animEffect transition="in" filter="wipe(left)">
                                      <p:cBhvr>
                                        <p:cTn id="12" dur="500"/>
                                        <p:tgtEl>
                                          <p:spTgt spid="65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3036" name="Group 28"/>
          <p:cNvGrpSpPr/>
          <p:nvPr/>
        </p:nvGrpSpPr>
        <p:grpSpPr bwMode="auto">
          <a:xfrm>
            <a:off x="1120140" y="1473519"/>
            <a:ext cx="9593263" cy="460375"/>
            <a:chOff x="528" y="489"/>
            <a:chExt cx="6043" cy="290"/>
          </a:xfrm>
        </p:grpSpPr>
        <p:sp>
          <p:nvSpPr>
            <p:cNvPr id="43019" name="Rectangle 11"/>
            <p:cNvSpPr>
              <a:spLocks noChangeArrowheads="1"/>
            </p:cNvSpPr>
            <p:nvPr/>
          </p:nvSpPr>
          <p:spPr bwMode="auto">
            <a:xfrm>
              <a:off x="528" y="489"/>
              <a:ext cx="1608"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latin typeface="黑体" panose="02010609060101010101" charset="-122"/>
                  <a:ea typeface="黑体" panose="02010609060101010101" charset="-122"/>
                  <a:cs typeface="黑体" panose="02010609060101010101" charset="-122"/>
                </a:rPr>
                <a:t>例</a:t>
              </a:r>
              <a:r>
                <a:rPr lang="en-US" altLang="zh-CN" sz="2400" dirty="0">
                  <a:latin typeface="黑体" panose="02010609060101010101" charset="-122"/>
                  <a:ea typeface="黑体" panose="02010609060101010101" charset="-122"/>
                  <a:cs typeface="黑体" panose="02010609060101010101" charset="-122"/>
                </a:rPr>
                <a:t>1</a:t>
              </a:r>
              <a:r>
                <a:rPr lang="zh-CN" altLang="en-US" sz="2400" dirty="0">
                  <a:latin typeface="黑体" panose="02010609060101010101" charset="-122"/>
                  <a:ea typeface="黑体" panose="02010609060101010101" charset="-122"/>
                  <a:cs typeface="黑体" panose="02010609060101010101" charset="-122"/>
                </a:rPr>
                <a:t>：</a:t>
              </a:r>
              <a:r>
                <a:rPr lang="en-US" altLang="zh-CN" sz="2400" dirty="0">
                  <a:ea typeface="黑体" panose="02010609060101010101" charset="-122"/>
                </a:rPr>
                <a:t> </a:t>
              </a:r>
              <a:r>
                <a:rPr lang="zh-CN" altLang="en-US" sz="2400" dirty="0">
                  <a:ea typeface="黑体" panose="02010609060101010101" charset="-122"/>
                </a:rPr>
                <a:t>判别二次型</a:t>
              </a:r>
              <a:endParaRPr lang="zh-CN" altLang="en-US" sz="2400" dirty="0">
                <a:ea typeface="黑体" panose="02010609060101010101" charset="-122"/>
              </a:endParaRPr>
            </a:p>
          </p:txBody>
        </p:sp>
        <p:graphicFrame>
          <p:nvGraphicFramePr>
            <p:cNvPr id="43020" name="Object 12"/>
            <p:cNvGraphicFramePr>
              <a:graphicFrameLocks noChangeAspect="1"/>
            </p:cNvGraphicFramePr>
            <p:nvPr/>
          </p:nvGraphicFramePr>
          <p:xfrm>
            <a:off x="2136" y="489"/>
            <a:ext cx="3238" cy="288"/>
          </p:xfrm>
          <a:graphic>
            <a:graphicData uri="http://schemas.openxmlformats.org/presentationml/2006/ole">
              <mc:AlternateContent xmlns:mc="http://schemas.openxmlformats.org/markup-compatibility/2006">
                <mc:Choice xmlns:v="urn:schemas-microsoft-com:vml" Requires="v">
                  <p:oleObj spid="_x0000_s58515" name="Equation" r:id="rId1" imgW="3683000" imgH="330200" progId="Equation.3">
                    <p:embed/>
                  </p:oleObj>
                </mc:Choice>
                <mc:Fallback>
                  <p:oleObj name="Equation" r:id="rId1" imgW="3683000" imgH="330200" progId="Equation.3">
                    <p:embed/>
                    <p:pic>
                      <p:nvPicPr>
                        <p:cNvPr id="0" name="Object 12"/>
                        <p:cNvPicPr>
                          <a:picLocks noChangeAspect="1" noChangeArrowheads="1"/>
                        </p:cNvPicPr>
                        <p:nvPr/>
                      </p:nvPicPr>
                      <p:blipFill>
                        <a:blip r:embed="rId2"/>
                        <a:srcRect/>
                        <a:stretch>
                          <a:fillRect/>
                        </a:stretch>
                      </p:blipFill>
                      <p:spPr bwMode="auto">
                        <a:xfrm>
                          <a:off x="2136" y="489"/>
                          <a:ext cx="3238" cy="2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21" name="Rectangle 13"/>
            <p:cNvSpPr>
              <a:spLocks noChangeArrowheads="1"/>
            </p:cNvSpPr>
            <p:nvPr/>
          </p:nvSpPr>
          <p:spPr bwMode="auto">
            <a:xfrm>
              <a:off x="5304" y="489"/>
              <a:ext cx="1267"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ea typeface="黑体" panose="02010609060101010101" charset="-122"/>
                </a:rPr>
                <a:t>，是否正定。</a:t>
              </a:r>
              <a:endParaRPr lang="zh-CN" altLang="en-US" sz="2400" dirty="0">
                <a:ea typeface="黑体" panose="02010609060101010101" charset="-122"/>
              </a:endParaRPr>
            </a:p>
          </p:txBody>
        </p:sp>
      </p:grpSp>
      <p:sp>
        <p:nvSpPr>
          <p:cNvPr id="43022" name="Text Box 14"/>
          <p:cNvSpPr txBox="1">
            <a:spLocks noChangeArrowheads="1"/>
          </p:cNvSpPr>
          <p:nvPr/>
        </p:nvSpPr>
        <p:spPr bwMode="auto">
          <a:xfrm>
            <a:off x="1957705" y="2198688"/>
            <a:ext cx="6286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r>
              <a:rPr lang="zh-CN" altLang="en-US" sz="2400">
                <a:solidFill>
                  <a:srgbClr val="FF0000"/>
                </a:solidFill>
                <a:ea typeface="黑体" panose="02010609060101010101" charset="-122"/>
              </a:rPr>
              <a:t>解：</a:t>
            </a:r>
            <a:endParaRPr lang="zh-CN" altLang="en-US" sz="2400">
              <a:solidFill>
                <a:srgbClr val="FF0000"/>
              </a:solidFill>
              <a:ea typeface="黑体" panose="02010609060101010101" charset="-122"/>
            </a:endParaRPr>
          </a:p>
        </p:txBody>
      </p:sp>
      <p:sp>
        <p:nvSpPr>
          <p:cNvPr id="43023" name="Rectangle 15"/>
          <p:cNvSpPr>
            <a:spLocks noChangeArrowheads="1"/>
          </p:cNvSpPr>
          <p:nvPr/>
        </p:nvSpPr>
        <p:spPr bwMode="auto">
          <a:xfrm>
            <a:off x="2765426" y="3259455"/>
            <a:ext cx="2339102"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ea typeface="黑体" panose="02010609060101010101" charset="-122"/>
              </a:rPr>
              <a:t>二次型的矩阵为</a:t>
            </a:r>
            <a:endParaRPr lang="zh-CN" altLang="en-US" sz="2400" dirty="0">
              <a:ea typeface="黑体" panose="02010609060101010101" charset="-122"/>
            </a:endParaRPr>
          </a:p>
        </p:txBody>
      </p:sp>
      <p:graphicFrame>
        <p:nvGraphicFramePr>
          <p:cNvPr id="43024" name="Object 16"/>
          <p:cNvGraphicFramePr>
            <a:graphicFrameLocks noChangeAspect="1"/>
          </p:cNvGraphicFramePr>
          <p:nvPr/>
        </p:nvGraphicFramePr>
        <p:xfrm>
          <a:off x="5307965" y="2781300"/>
          <a:ext cx="2857500" cy="1511300"/>
        </p:xfrm>
        <a:graphic>
          <a:graphicData uri="http://schemas.openxmlformats.org/presentationml/2006/ole">
            <mc:AlternateContent xmlns:mc="http://schemas.openxmlformats.org/markup-compatibility/2006">
              <mc:Choice xmlns:v="urn:schemas-microsoft-com:vml" Requires="v">
                <p:oleObj spid="_x0000_s58516" name="Equation" r:id="rId3" imgW="2857500" imgH="1511300" progId="Equation.3">
                  <p:embed/>
                </p:oleObj>
              </mc:Choice>
              <mc:Fallback>
                <p:oleObj name="Equation" r:id="rId3" imgW="2857500" imgH="1511300" progId="Equation.3">
                  <p:embed/>
                  <p:pic>
                    <p:nvPicPr>
                      <p:cNvPr id="0" name="Object 1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307965" y="2781300"/>
                        <a:ext cx="2857500" cy="151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31" name="Text Box 23"/>
          <p:cNvSpPr txBox="1">
            <a:spLocks noChangeArrowheads="1"/>
          </p:cNvSpPr>
          <p:nvPr/>
        </p:nvSpPr>
        <p:spPr bwMode="auto">
          <a:xfrm>
            <a:off x="2698751" y="2198688"/>
            <a:ext cx="22288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en-US" altLang="zh-CN" sz="2400" dirty="0">
                <a:solidFill>
                  <a:srgbClr val="FF0000"/>
                </a:solidFill>
                <a:ea typeface="黑体" panose="02010609060101010101" charset="-122"/>
              </a:rPr>
              <a:t>“</a:t>
            </a:r>
            <a:r>
              <a:rPr lang="zh-CN" altLang="en-US" sz="2400" dirty="0">
                <a:solidFill>
                  <a:srgbClr val="FF0000"/>
                </a:solidFill>
                <a:ea typeface="黑体" panose="02010609060101010101" charset="-122"/>
              </a:rPr>
              <a:t>特征值判别法</a:t>
            </a:r>
            <a:r>
              <a:rPr lang="en-US" altLang="zh-CN" sz="2400" dirty="0">
                <a:solidFill>
                  <a:srgbClr val="FF0000"/>
                </a:solidFill>
                <a:ea typeface="黑体" panose="02010609060101010101" charset="-122"/>
              </a:rPr>
              <a:t>”</a:t>
            </a:r>
            <a:endParaRPr lang="en-US" altLang="zh-CN" sz="2400" dirty="0">
              <a:solidFill>
                <a:srgbClr val="FF0000"/>
              </a:solidFill>
              <a:ea typeface="黑体" panose="02010609060101010101" charset="-122"/>
            </a:endParaRPr>
          </a:p>
        </p:txBody>
      </p:sp>
      <p:graphicFrame>
        <p:nvGraphicFramePr>
          <p:cNvPr id="43032" name="Object 24"/>
          <p:cNvGraphicFramePr>
            <a:graphicFrameLocks noChangeAspect="1"/>
          </p:cNvGraphicFramePr>
          <p:nvPr/>
        </p:nvGraphicFramePr>
        <p:xfrm>
          <a:off x="2856865" y="4586288"/>
          <a:ext cx="2146300" cy="442912"/>
        </p:xfrm>
        <a:graphic>
          <a:graphicData uri="http://schemas.openxmlformats.org/presentationml/2006/ole">
            <mc:AlternateContent xmlns:mc="http://schemas.openxmlformats.org/markup-compatibility/2006">
              <mc:Choice xmlns:v="urn:schemas-microsoft-com:vml" Requires="v">
                <p:oleObj spid="_x0000_s58517" name="Equation" r:id="rId5" imgW="2145665" imgH="444500" progId="Equation.3">
                  <p:embed/>
                </p:oleObj>
              </mc:Choice>
              <mc:Fallback>
                <p:oleObj name="Equation" r:id="rId5" imgW="2145665" imgH="444500" progId="Equation.3">
                  <p:embed/>
                  <p:pic>
                    <p:nvPicPr>
                      <p:cNvPr id="0" name="Object 2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56865" y="4586288"/>
                        <a:ext cx="2146300" cy="4429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3033" name="Object 25"/>
          <p:cNvGraphicFramePr>
            <a:graphicFrameLocks noChangeAspect="1"/>
          </p:cNvGraphicFramePr>
          <p:nvPr/>
        </p:nvGraphicFramePr>
        <p:xfrm>
          <a:off x="5104765" y="4567238"/>
          <a:ext cx="3657600" cy="430212"/>
        </p:xfrm>
        <a:graphic>
          <a:graphicData uri="http://schemas.openxmlformats.org/presentationml/2006/ole">
            <mc:AlternateContent xmlns:mc="http://schemas.openxmlformats.org/markup-compatibility/2006">
              <mc:Choice xmlns:v="urn:schemas-microsoft-com:vml" Requires="v">
                <p:oleObj spid="_x0000_s58518" name="Equation" r:id="rId7" imgW="3657600" imgH="431800" progId="Equation.3">
                  <p:embed/>
                </p:oleObj>
              </mc:Choice>
              <mc:Fallback>
                <p:oleObj name="Equation" r:id="rId7" imgW="3657600" imgH="431800" progId="Equation.3">
                  <p:embed/>
                  <p:pic>
                    <p:nvPicPr>
                      <p:cNvPr id="0" name="Object 2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104765" y="4567238"/>
                        <a:ext cx="3657600" cy="430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3035" name="Rectangle 27"/>
          <p:cNvSpPr>
            <a:spLocks noChangeArrowheads="1"/>
          </p:cNvSpPr>
          <p:nvPr/>
        </p:nvSpPr>
        <p:spPr bwMode="auto">
          <a:xfrm>
            <a:off x="5439094" y="5272088"/>
            <a:ext cx="3637534"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ea typeface="黑体" panose="02010609060101010101" charset="-122"/>
              </a:rPr>
              <a:t>故此二次型为正定二次型</a:t>
            </a:r>
            <a:r>
              <a:rPr lang="en-US" altLang="zh-CN" sz="2400" dirty="0">
                <a:ea typeface="黑体" panose="02010609060101010101" charset="-122"/>
              </a:rPr>
              <a:t>.</a:t>
            </a:r>
            <a:endParaRPr lang="en-US" altLang="zh-CN" sz="2400" dirty="0">
              <a:ea typeface="黑体" panose="02010609060101010101" charset="-122"/>
            </a:endParaRPr>
          </a:p>
        </p:txBody>
      </p:sp>
      <p:grpSp>
        <p:nvGrpSpPr>
          <p:cNvPr id="43038" name="Group 30"/>
          <p:cNvGrpSpPr/>
          <p:nvPr/>
        </p:nvGrpSpPr>
        <p:grpSpPr bwMode="auto">
          <a:xfrm>
            <a:off x="2780666" y="5272088"/>
            <a:ext cx="2870200" cy="460375"/>
            <a:chOff x="528" y="3321"/>
            <a:chExt cx="1808" cy="290"/>
          </a:xfrm>
        </p:grpSpPr>
        <p:sp>
          <p:nvSpPr>
            <p:cNvPr id="43034" name="Rectangle 26"/>
            <p:cNvSpPr>
              <a:spLocks noChangeArrowheads="1"/>
            </p:cNvSpPr>
            <p:nvPr/>
          </p:nvSpPr>
          <p:spPr bwMode="auto">
            <a:xfrm>
              <a:off x="528" y="3321"/>
              <a:ext cx="1808" cy="2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r>
                <a:rPr lang="zh-CN" altLang="en-US" sz="2400" dirty="0">
                  <a:ea typeface="黑体" panose="02010609060101010101" charset="-122"/>
                </a:rPr>
                <a:t>即知   是正定矩阵，</a:t>
              </a:r>
              <a:endParaRPr lang="zh-CN" altLang="en-US" sz="2400" dirty="0">
                <a:ea typeface="黑体" panose="02010609060101010101" charset="-122"/>
              </a:endParaRPr>
            </a:p>
          </p:txBody>
        </p:sp>
        <p:graphicFrame>
          <p:nvGraphicFramePr>
            <p:cNvPr id="43037" name="Object 29"/>
            <p:cNvGraphicFramePr>
              <a:graphicFrameLocks noChangeAspect="1"/>
            </p:cNvGraphicFramePr>
            <p:nvPr/>
          </p:nvGraphicFramePr>
          <p:xfrm>
            <a:off x="960" y="3360"/>
            <a:ext cx="184" cy="192"/>
          </p:xfrm>
          <a:graphic>
            <a:graphicData uri="http://schemas.openxmlformats.org/presentationml/2006/ole">
              <mc:AlternateContent xmlns:mc="http://schemas.openxmlformats.org/markup-compatibility/2006">
                <mc:Choice xmlns:v="urn:schemas-microsoft-com:vml" Requires="v">
                  <p:oleObj spid="_x0000_s58519" name="Equation" r:id="rId9" imgW="292100" imgH="304800" progId="Equation.3">
                    <p:embed/>
                  </p:oleObj>
                </mc:Choice>
                <mc:Fallback>
                  <p:oleObj name="Equation" r:id="rId9" imgW="292100" imgH="304800" progId="Equation.3">
                    <p:embed/>
                    <p:pic>
                      <p:nvPicPr>
                        <p:cNvPr id="0" name="Object 2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60" y="3360"/>
                          <a:ext cx="184" cy="19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3" name="矩形 2"/>
          <p:cNvSpPr/>
          <p:nvPr/>
        </p:nvSpPr>
        <p:spPr>
          <a:xfrm>
            <a:off x="233680" y="293370"/>
            <a:ext cx="984250" cy="666750"/>
          </a:xfrm>
          <a:prstGeom prst="rect">
            <a:avLst/>
          </a:prstGeom>
          <a:solidFill>
            <a:schemeClr val="accent1">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a:latin typeface="黑体" panose="02010609060101010101" charset="-122"/>
                <a:ea typeface="黑体" panose="02010609060101010101" charset="-122"/>
              </a:rPr>
              <a:t>例题</a:t>
            </a:r>
            <a:endParaRPr lang="zh-CN" altLang="en-US" sz="2800">
              <a:latin typeface="黑体" panose="02010609060101010101" charset="-122"/>
              <a:ea typeface="黑体" panose="02010609060101010101" charset="-122"/>
            </a:endParaRPr>
          </a:p>
        </p:txBody>
      </p:sp>
      <p:pic>
        <p:nvPicPr>
          <p:cNvPr id="32" name="图片 31"/>
          <p:cNvPicPr>
            <a:picLocks noChangeAspect="1"/>
          </p:cNvPicPr>
          <p:nvPr/>
        </p:nvPicPr>
        <p:blipFill>
          <a:blip r:embed="rId11" cstate="hqprint"/>
          <a:stretch>
            <a:fillRect/>
          </a:stretch>
        </p:blipFill>
        <p:spPr>
          <a:xfrm>
            <a:off x="10082670" y="362586"/>
            <a:ext cx="1586897" cy="44080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43022"/>
                                        </p:tgtEl>
                                        <p:attrNameLst>
                                          <p:attrName>style.visibility</p:attrName>
                                        </p:attrNameLst>
                                      </p:cBhvr>
                                      <p:to>
                                        <p:strVal val="visible"/>
                                      </p:to>
                                    </p:set>
                                    <p:animEffect transition="in" filter="wipe(left)">
                                      <p:cBhvr>
                                        <p:cTn id="7" dur="500"/>
                                        <p:tgtEl>
                                          <p:spTgt spid="4302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43031"/>
                                        </p:tgtEl>
                                        <p:attrNameLst>
                                          <p:attrName>style.visibility</p:attrName>
                                        </p:attrNameLst>
                                      </p:cBhvr>
                                      <p:to>
                                        <p:strVal val="visible"/>
                                      </p:to>
                                    </p:set>
                                    <p:animEffect transition="in" filter="wipe(left)">
                                      <p:cBhvr>
                                        <p:cTn id="12" dur="500"/>
                                        <p:tgtEl>
                                          <p:spTgt spid="4303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43023"/>
                                        </p:tgtEl>
                                        <p:attrNameLst>
                                          <p:attrName>style.visibility</p:attrName>
                                        </p:attrNameLst>
                                      </p:cBhvr>
                                      <p:to>
                                        <p:strVal val="visible"/>
                                      </p:to>
                                    </p:set>
                                    <p:animEffect transition="in" filter="wipe(left)">
                                      <p:cBhvr>
                                        <p:cTn id="17" dur="500"/>
                                        <p:tgtEl>
                                          <p:spTgt spid="4302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43024"/>
                                        </p:tgtEl>
                                        <p:attrNameLst>
                                          <p:attrName>style.visibility</p:attrName>
                                        </p:attrNameLst>
                                      </p:cBhvr>
                                      <p:to>
                                        <p:strVal val="visible"/>
                                      </p:to>
                                    </p:set>
                                    <p:animEffect transition="in" filter="wipe(left)">
                                      <p:cBhvr>
                                        <p:cTn id="22" dur="500"/>
                                        <p:tgtEl>
                                          <p:spTgt spid="4302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43032"/>
                                        </p:tgtEl>
                                        <p:attrNameLst>
                                          <p:attrName>style.visibility</p:attrName>
                                        </p:attrNameLst>
                                      </p:cBhvr>
                                      <p:to>
                                        <p:strVal val="visible"/>
                                      </p:to>
                                    </p:set>
                                    <p:animEffect transition="in" filter="wipe(left)">
                                      <p:cBhvr>
                                        <p:cTn id="27" dur="500"/>
                                        <p:tgtEl>
                                          <p:spTgt spid="4303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43033"/>
                                        </p:tgtEl>
                                        <p:attrNameLst>
                                          <p:attrName>style.visibility</p:attrName>
                                        </p:attrNameLst>
                                      </p:cBhvr>
                                      <p:to>
                                        <p:strVal val="visible"/>
                                      </p:to>
                                    </p:set>
                                    <p:animEffect transition="in" filter="wipe(left)">
                                      <p:cBhvr>
                                        <p:cTn id="32" dur="500"/>
                                        <p:tgtEl>
                                          <p:spTgt spid="4303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43038"/>
                                        </p:tgtEl>
                                        <p:attrNameLst>
                                          <p:attrName>style.visibility</p:attrName>
                                        </p:attrNameLst>
                                      </p:cBhvr>
                                      <p:to>
                                        <p:strVal val="visible"/>
                                      </p:to>
                                    </p:set>
                                    <p:animEffect transition="in" filter="wipe(left)">
                                      <p:cBhvr>
                                        <p:cTn id="37" dur="500"/>
                                        <p:tgtEl>
                                          <p:spTgt spid="43038"/>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grpId="0" nodeType="clickEffect">
                                  <p:stCondLst>
                                    <p:cond delay="0"/>
                                  </p:stCondLst>
                                  <p:childTnLst>
                                    <p:set>
                                      <p:cBhvr>
                                        <p:cTn id="41" dur="1" fill="hold">
                                          <p:stCondLst>
                                            <p:cond delay="0"/>
                                          </p:stCondLst>
                                        </p:cTn>
                                        <p:tgtEl>
                                          <p:spTgt spid="43035"/>
                                        </p:tgtEl>
                                        <p:attrNameLst>
                                          <p:attrName>style.visibility</p:attrName>
                                        </p:attrNameLst>
                                      </p:cBhvr>
                                      <p:to>
                                        <p:strVal val="visible"/>
                                      </p:to>
                                    </p:set>
                                    <p:animEffect transition="in" filter="wipe(left)">
                                      <p:cBhvr>
                                        <p:cTn id="42" dur="500"/>
                                        <p:tgtEl>
                                          <p:spTgt spid="430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22" grpId="0" bldLvl="0" animBg="1" autoUpdateAnimBg="0"/>
      <p:bldP spid="43023" grpId="0" bldLvl="0" animBg="1" autoUpdateAnimBg="0"/>
      <p:bldP spid="43031" grpId="0" bldLvl="0" animBg="1" autoUpdateAnimBg="0"/>
      <p:bldP spid="43035" grpId="0" bldLvl="0" animBg="1" autoUpdateAnimBg="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图片 31"/>
          <p:cNvPicPr>
            <a:picLocks noChangeAspect="1"/>
          </p:cNvPicPr>
          <p:nvPr/>
        </p:nvPicPr>
        <p:blipFill>
          <a:blip r:embed="rId1" cstate="hqprint"/>
          <a:stretch>
            <a:fillRect/>
          </a:stretch>
        </p:blipFill>
        <p:spPr>
          <a:xfrm>
            <a:off x="10082670" y="362586"/>
            <a:ext cx="1586897" cy="440804"/>
          </a:xfrm>
          <a:prstGeom prst="rect">
            <a:avLst/>
          </a:prstGeom>
        </p:spPr>
      </p:pic>
      <p:pic>
        <p:nvPicPr>
          <p:cNvPr id="3" name="图片 2"/>
          <p:cNvPicPr>
            <a:picLocks noChangeAspect="1"/>
          </p:cNvPicPr>
          <p:nvPr/>
        </p:nvPicPr>
        <p:blipFill>
          <a:blip r:embed="rId2"/>
          <a:stretch>
            <a:fillRect/>
          </a:stretch>
        </p:blipFill>
        <p:spPr>
          <a:xfrm>
            <a:off x="749300" y="458470"/>
            <a:ext cx="9065260" cy="2220595"/>
          </a:xfrm>
          <a:prstGeom prst="rect">
            <a:avLst/>
          </a:prstGeom>
        </p:spPr>
      </p:pic>
      <p:pic>
        <p:nvPicPr>
          <p:cNvPr id="4" name="图片 3"/>
          <p:cNvPicPr>
            <a:picLocks noChangeAspect="1"/>
          </p:cNvPicPr>
          <p:nvPr/>
        </p:nvPicPr>
        <p:blipFill>
          <a:blip r:embed="rId3"/>
          <a:stretch>
            <a:fillRect/>
          </a:stretch>
        </p:blipFill>
        <p:spPr>
          <a:xfrm>
            <a:off x="1057275" y="2679065"/>
            <a:ext cx="8935085" cy="3233420"/>
          </a:xfrm>
          <a:prstGeom prst="rect">
            <a:avLst/>
          </a:prstGeom>
        </p:spPr>
      </p:pic>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675" name="Group 19"/>
          <p:cNvGrpSpPr/>
          <p:nvPr/>
        </p:nvGrpSpPr>
        <p:grpSpPr bwMode="auto">
          <a:xfrm>
            <a:off x="932180" y="877570"/>
            <a:ext cx="8554720" cy="483620"/>
            <a:chOff x="528" y="489"/>
            <a:chExt cx="5301" cy="262"/>
          </a:xfrm>
        </p:grpSpPr>
        <p:sp>
          <p:nvSpPr>
            <p:cNvPr id="70659" name="Rectangle 3"/>
            <p:cNvSpPr>
              <a:spLocks noChangeArrowheads="1"/>
            </p:cNvSpPr>
            <p:nvPr/>
          </p:nvSpPr>
          <p:spPr bwMode="auto">
            <a:xfrm>
              <a:off x="528" y="489"/>
              <a:ext cx="1555"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dirty="0">
                  <a:latin typeface="黑体" panose="02010609060101010101" charset="-122"/>
                  <a:ea typeface="黑体" panose="02010609060101010101" charset="-122"/>
                  <a:cs typeface="黑体" panose="02010609060101010101" charset="-122"/>
                </a:rPr>
                <a:t>例</a:t>
              </a:r>
              <a:r>
                <a:rPr lang="en-US" altLang="zh-CN" sz="2400" dirty="0">
                  <a:latin typeface="黑体" panose="02010609060101010101" charset="-122"/>
                  <a:ea typeface="黑体" panose="02010609060101010101" charset="-122"/>
                  <a:cs typeface="黑体" panose="02010609060101010101" charset="-122"/>
                </a:rPr>
                <a:t>3</a:t>
              </a:r>
              <a:r>
                <a:rPr lang="zh-CN" sz="2400" dirty="0">
                  <a:latin typeface="黑体" panose="02010609060101010101" charset="-122"/>
                  <a:ea typeface="黑体" panose="02010609060101010101" charset="-122"/>
                  <a:cs typeface="黑体" panose="02010609060101010101" charset="-122"/>
                </a:rPr>
                <a:t>：</a:t>
              </a:r>
              <a:r>
                <a:rPr lang="zh-CN" altLang="en-US" sz="2400" dirty="0">
                  <a:ea typeface="黑体" panose="02010609060101010101" charset="-122"/>
                </a:rPr>
                <a:t>判别二次型</a:t>
              </a:r>
              <a:endParaRPr lang="zh-CN" altLang="en-US" sz="2400" dirty="0">
                <a:ea typeface="黑体" panose="02010609060101010101" charset="-122"/>
              </a:endParaRPr>
            </a:p>
          </p:txBody>
        </p:sp>
        <p:graphicFrame>
          <p:nvGraphicFramePr>
            <p:cNvPr id="70660" name="Object 4"/>
            <p:cNvGraphicFramePr>
              <a:graphicFrameLocks noChangeAspect="1"/>
            </p:cNvGraphicFramePr>
            <p:nvPr/>
          </p:nvGraphicFramePr>
          <p:xfrm>
            <a:off x="2048" y="489"/>
            <a:ext cx="2700" cy="262"/>
          </p:xfrm>
          <a:graphic>
            <a:graphicData uri="http://schemas.openxmlformats.org/presentationml/2006/ole">
              <mc:AlternateContent xmlns:mc="http://schemas.openxmlformats.org/markup-compatibility/2006">
                <mc:Choice xmlns:v="urn:schemas-microsoft-com:vml" Requires="v">
                  <p:oleObj spid="_x0000_s59581" name="Equation" r:id="rId1" imgW="3251200" imgH="316865" progId="Equation.3">
                    <p:embed/>
                  </p:oleObj>
                </mc:Choice>
                <mc:Fallback>
                  <p:oleObj name="Equation" r:id="rId1" imgW="3251200" imgH="316865" progId="Equation.3">
                    <p:embed/>
                    <p:pic>
                      <p:nvPicPr>
                        <p:cNvPr id="0" name="Object 4"/>
                        <p:cNvPicPr>
                          <a:picLocks noChangeAspect="1" noChangeArrowheads="1"/>
                        </p:cNvPicPr>
                        <p:nvPr/>
                      </p:nvPicPr>
                      <p:blipFill>
                        <a:blip r:embed="rId2"/>
                        <a:srcRect/>
                        <a:stretch>
                          <a:fillRect/>
                        </a:stretch>
                      </p:blipFill>
                      <p:spPr bwMode="auto">
                        <a:xfrm>
                          <a:off x="2048" y="489"/>
                          <a:ext cx="2700" cy="26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70661" name="Rectangle 5"/>
            <p:cNvSpPr>
              <a:spLocks noChangeArrowheads="1"/>
            </p:cNvSpPr>
            <p:nvPr/>
          </p:nvSpPr>
          <p:spPr bwMode="auto">
            <a:xfrm>
              <a:off x="4712" y="489"/>
              <a:ext cx="1117" cy="24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r>
                <a:rPr lang="zh-CN" altLang="en-US" sz="2400" dirty="0">
                  <a:ea typeface="黑体" panose="02010609060101010101" charset="-122"/>
                </a:rPr>
                <a:t>，的正定性。</a:t>
              </a:r>
              <a:endParaRPr lang="en-US" altLang="zh-CN" sz="2400" dirty="0">
                <a:ea typeface="黑体" panose="02010609060101010101" charset="-122"/>
              </a:endParaRPr>
            </a:p>
          </p:txBody>
        </p:sp>
      </p:grpSp>
      <p:graphicFrame>
        <p:nvGraphicFramePr>
          <p:cNvPr id="70664" name="Object 8"/>
          <p:cNvGraphicFramePr>
            <a:graphicFrameLocks noChangeAspect="1"/>
          </p:cNvGraphicFramePr>
          <p:nvPr/>
        </p:nvGraphicFramePr>
        <p:xfrm>
          <a:off x="2889885" y="2906395"/>
          <a:ext cx="1651000" cy="431800"/>
        </p:xfrm>
        <a:graphic>
          <a:graphicData uri="http://schemas.openxmlformats.org/presentationml/2006/ole">
            <mc:AlternateContent xmlns:mc="http://schemas.openxmlformats.org/markup-compatibility/2006">
              <mc:Choice xmlns:v="urn:schemas-microsoft-com:vml" Requires="v">
                <p:oleObj spid="_x0000_s59582" name="Equation" r:id="rId3" imgW="1651000" imgH="431800" progId="Equation.3">
                  <p:embed/>
                </p:oleObj>
              </mc:Choice>
              <mc:Fallback>
                <p:oleObj name="Equation" r:id="rId3" imgW="1651000" imgH="431800" progId="Equation.3">
                  <p:embed/>
                  <p:pic>
                    <p:nvPicPr>
                      <p:cNvPr id="0"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89885" y="2906395"/>
                        <a:ext cx="16510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671" name="Object 15"/>
          <p:cNvGraphicFramePr>
            <a:graphicFrameLocks noChangeAspect="1"/>
          </p:cNvGraphicFramePr>
          <p:nvPr/>
        </p:nvGraphicFramePr>
        <p:xfrm>
          <a:off x="2889885" y="4427220"/>
          <a:ext cx="1854200" cy="381000"/>
        </p:xfrm>
        <a:graphic>
          <a:graphicData uri="http://schemas.openxmlformats.org/presentationml/2006/ole">
            <mc:AlternateContent xmlns:mc="http://schemas.openxmlformats.org/markup-compatibility/2006">
              <mc:Choice xmlns:v="urn:schemas-microsoft-com:vml" Requires="v">
                <p:oleObj spid="_x0000_s59583" name="Equation" r:id="rId5" imgW="1854200" imgH="381000" progId="Equation.3">
                  <p:embed/>
                </p:oleObj>
              </mc:Choice>
              <mc:Fallback>
                <p:oleObj name="Equation" r:id="rId5" imgW="1854200" imgH="381000"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89885" y="4427220"/>
                        <a:ext cx="18542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672" name="Object 16"/>
          <p:cNvGraphicFramePr>
            <a:graphicFrameLocks noChangeAspect="1"/>
          </p:cNvGraphicFramePr>
          <p:nvPr/>
        </p:nvGraphicFramePr>
        <p:xfrm>
          <a:off x="5010150" y="4187825"/>
          <a:ext cx="4419600" cy="977900"/>
        </p:xfrm>
        <a:graphic>
          <a:graphicData uri="http://schemas.openxmlformats.org/presentationml/2006/ole">
            <mc:AlternateContent xmlns:mc="http://schemas.openxmlformats.org/markup-compatibility/2006">
              <mc:Choice xmlns:v="urn:schemas-microsoft-com:vml" Requires="v">
                <p:oleObj spid="_x0000_s59584" name="Equation" r:id="rId7" imgW="4419600" imgH="977900" progId="Equation.3">
                  <p:embed/>
                </p:oleObj>
              </mc:Choice>
              <mc:Fallback>
                <p:oleObj name="Equation" r:id="rId7" imgW="4419600" imgH="977900" progId="Equation.3">
                  <p:embed/>
                  <p:pic>
                    <p:nvPicPr>
                      <p:cNvPr id="0" name="Object 1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10150" y="4187825"/>
                        <a:ext cx="4419600" cy="97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673" name="Object 17"/>
          <p:cNvGraphicFramePr>
            <a:graphicFrameLocks noChangeAspect="1"/>
          </p:cNvGraphicFramePr>
          <p:nvPr/>
        </p:nvGraphicFramePr>
        <p:xfrm>
          <a:off x="2889885" y="5485130"/>
          <a:ext cx="1993900" cy="444500"/>
        </p:xfrm>
        <a:graphic>
          <a:graphicData uri="http://schemas.openxmlformats.org/presentationml/2006/ole">
            <mc:AlternateContent xmlns:mc="http://schemas.openxmlformats.org/markup-compatibility/2006">
              <mc:Choice xmlns:v="urn:schemas-microsoft-com:vml" Requires="v">
                <p:oleObj spid="_x0000_s59585" name="Equation" r:id="rId9" imgW="1993900" imgH="444500" progId="Equation.3">
                  <p:embed/>
                </p:oleObj>
              </mc:Choice>
              <mc:Fallback>
                <p:oleObj name="Equation" r:id="rId9" imgW="1993900" imgH="444500" progId="Equation.3">
                  <p:embed/>
                  <p:pic>
                    <p:nvPicPr>
                      <p:cNvPr id="0" name="Object 17"/>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889885" y="5485130"/>
                        <a:ext cx="19939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70676" name="Object 20"/>
          <p:cNvGraphicFramePr>
            <a:graphicFrameLocks noChangeAspect="1"/>
          </p:cNvGraphicFramePr>
          <p:nvPr/>
        </p:nvGraphicFramePr>
        <p:xfrm>
          <a:off x="4591050" y="2366645"/>
          <a:ext cx="3098800" cy="1511300"/>
        </p:xfrm>
        <a:graphic>
          <a:graphicData uri="http://schemas.openxmlformats.org/presentationml/2006/ole">
            <mc:AlternateContent xmlns:mc="http://schemas.openxmlformats.org/markup-compatibility/2006">
              <mc:Choice xmlns:v="urn:schemas-microsoft-com:vml" Requires="v">
                <p:oleObj spid="_x0000_s59586" name="Equation" r:id="rId11" imgW="3098800" imgH="1511300" progId="Equation.3">
                  <p:embed/>
                </p:oleObj>
              </mc:Choice>
              <mc:Fallback>
                <p:oleObj name="Equation" r:id="rId11" imgW="3098800" imgH="1511300" progId="Equation.3">
                  <p:embed/>
                  <p:pic>
                    <p:nvPicPr>
                      <p:cNvPr id="0" name="Object 2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591050" y="2366645"/>
                        <a:ext cx="3098800" cy="151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2" name="文本框 1"/>
          <p:cNvSpPr txBox="1"/>
          <p:nvPr/>
        </p:nvSpPr>
        <p:spPr>
          <a:xfrm>
            <a:off x="5010150" y="5475912"/>
            <a:ext cx="3372464" cy="460375"/>
          </a:xfrm>
          <a:prstGeom prst="rect">
            <a:avLst/>
          </a:prstGeom>
          <a:noFill/>
        </p:spPr>
        <p:txBody>
          <a:bodyPr wrap="square" rtlCol="0">
            <a:spAutoFit/>
          </a:bodyPr>
          <a:lstStyle/>
          <a:p>
            <a:r>
              <a:rPr lang="zh-CN" altLang="en-US" sz="2400" dirty="0">
                <a:ea typeface="黑体" panose="02010609060101010101" charset="-122"/>
              </a:rPr>
              <a:t>因此二次型为负定。</a:t>
            </a:r>
            <a:endParaRPr lang="zh-CN" altLang="en-US" sz="2400" dirty="0">
              <a:ea typeface="黑体" panose="02010609060101010101" charset="-122"/>
            </a:endParaRPr>
          </a:p>
        </p:txBody>
      </p:sp>
      <p:sp>
        <p:nvSpPr>
          <p:cNvPr id="43022" name="Text Box 14"/>
          <p:cNvSpPr txBox="1">
            <a:spLocks noChangeArrowheads="1"/>
          </p:cNvSpPr>
          <p:nvPr/>
        </p:nvSpPr>
        <p:spPr bwMode="auto">
          <a:xfrm>
            <a:off x="1806575" y="1820863"/>
            <a:ext cx="6286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p>
            <a:r>
              <a:rPr lang="zh-CN" altLang="en-US" sz="2400">
                <a:solidFill>
                  <a:srgbClr val="FF0000"/>
                </a:solidFill>
                <a:ea typeface="黑体" panose="02010609060101010101" charset="-122"/>
              </a:rPr>
              <a:t>解：</a:t>
            </a:r>
            <a:endParaRPr lang="zh-CN" altLang="en-US" sz="2400">
              <a:solidFill>
                <a:srgbClr val="FF0000"/>
              </a:solidFill>
              <a:ea typeface="黑体" panose="02010609060101010101" charset="-122"/>
            </a:endParaRPr>
          </a:p>
        </p:txBody>
      </p:sp>
      <p:sp>
        <p:nvSpPr>
          <p:cNvPr id="43031" name="Text Box 23"/>
          <p:cNvSpPr txBox="1">
            <a:spLocks noChangeArrowheads="1"/>
          </p:cNvSpPr>
          <p:nvPr/>
        </p:nvSpPr>
        <p:spPr bwMode="auto">
          <a:xfrm>
            <a:off x="2546351" y="1827213"/>
            <a:ext cx="2228850" cy="4603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p>
            <a:r>
              <a:rPr lang="en-US" altLang="zh-CN" sz="2400" dirty="0">
                <a:solidFill>
                  <a:srgbClr val="FF0000"/>
                </a:solidFill>
                <a:ea typeface="黑体" panose="02010609060101010101" charset="-122"/>
              </a:rPr>
              <a:t>“</a:t>
            </a:r>
            <a:r>
              <a:rPr lang="zh-CN" altLang="en-US" sz="2400" dirty="0">
                <a:solidFill>
                  <a:srgbClr val="FF0000"/>
                </a:solidFill>
                <a:ea typeface="黑体" panose="02010609060101010101" charset="-122"/>
              </a:rPr>
              <a:t>主子式判别法</a:t>
            </a:r>
            <a:r>
              <a:rPr lang="en-US" altLang="zh-CN" sz="2400" dirty="0">
                <a:solidFill>
                  <a:srgbClr val="FF0000"/>
                </a:solidFill>
                <a:ea typeface="黑体" panose="02010609060101010101" charset="-122"/>
              </a:rPr>
              <a:t>”</a:t>
            </a:r>
            <a:endParaRPr lang="en-US" altLang="zh-CN" sz="2400" dirty="0">
              <a:solidFill>
                <a:srgbClr val="FF0000"/>
              </a:solidFill>
              <a:ea typeface="黑体" panose="02010609060101010101" charset="-122"/>
            </a:endParaRPr>
          </a:p>
        </p:txBody>
      </p:sp>
      <p:pic>
        <p:nvPicPr>
          <p:cNvPr id="32" name="图片 31"/>
          <p:cNvPicPr>
            <a:picLocks noChangeAspect="1"/>
          </p:cNvPicPr>
          <p:nvPr/>
        </p:nvPicPr>
        <p:blipFill>
          <a:blip r:embed="rId13" cstate="hqprint"/>
          <a:stretch>
            <a:fillRect/>
          </a:stretch>
        </p:blipFill>
        <p:spPr>
          <a:xfrm>
            <a:off x="10082670" y="362586"/>
            <a:ext cx="1586897" cy="440804"/>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0664"/>
                                        </p:tgtEl>
                                        <p:attrNameLst>
                                          <p:attrName>style.visibility</p:attrName>
                                        </p:attrNameLst>
                                      </p:cBhvr>
                                      <p:to>
                                        <p:strVal val="visible"/>
                                      </p:to>
                                    </p:set>
                                    <p:animEffect transition="in" filter="wipe(left)">
                                      <p:cBhvr>
                                        <p:cTn id="7" dur="500"/>
                                        <p:tgtEl>
                                          <p:spTgt spid="7066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70676"/>
                                        </p:tgtEl>
                                        <p:attrNameLst>
                                          <p:attrName>style.visibility</p:attrName>
                                        </p:attrNameLst>
                                      </p:cBhvr>
                                      <p:to>
                                        <p:strVal val="visible"/>
                                      </p:to>
                                    </p:set>
                                    <p:animEffect transition="in" filter="wipe(left)">
                                      <p:cBhvr>
                                        <p:cTn id="12" dur="500"/>
                                        <p:tgtEl>
                                          <p:spTgt spid="7067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70671"/>
                                        </p:tgtEl>
                                        <p:attrNameLst>
                                          <p:attrName>style.visibility</p:attrName>
                                        </p:attrNameLst>
                                      </p:cBhvr>
                                      <p:to>
                                        <p:strVal val="visible"/>
                                      </p:to>
                                    </p:set>
                                    <p:animEffect transition="in" filter="wipe(left)">
                                      <p:cBhvr>
                                        <p:cTn id="17" dur="500"/>
                                        <p:tgtEl>
                                          <p:spTgt spid="7067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70672"/>
                                        </p:tgtEl>
                                        <p:attrNameLst>
                                          <p:attrName>style.visibility</p:attrName>
                                        </p:attrNameLst>
                                      </p:cBhvr>
                                      <p:to>
                                        <p:strVal val="visible"/>
                                      </p:to>
                                    </p:set>
                                    <p:animEffect transition="in" filter="wipe(left)">
                                      <p:cBhvr>
                                        <p:cTn id="22" dur="500"/>
                                        <p:tgtEl>
                                          <p:spTgt spid="7067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70673"/>
                                        </p:tgtEl>
                                        <p:attrNameLst>
                                          <p:attrName>style.visibility</p:attrName>
                                        </p:attrNameLst>
                                      </p:cBhvr>
                                      <p:to>
                                        <p:strVal val="visible"/>
                                      </p:to>
                                    </p:set>
                                    <p:animEffect transition="in" filter="wipe(left)">
                                      <p:cBhvr>
                                        <p:cTn id="27" dur="500"/>
                                        <p:tgtEl>
                                          <p:spTgt spid="70673"/>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grpId="0" nodeType="clickEffect">
                                  <p:stCondLst>
                                    <p:cond delay="0"/>
                                  </p:stCondLst>
                                  <p:childTnLst>
                                    <p:set>
                                      <p:cBhvr>
                                        <p:cTn id="31" dur="1" fill="hold">
                                          <p:stCondLst>
                                            <p:cond delay="0"/>
                                          </p:stCondLst>
                                        </p:cTn>
                                        <p:tgtEl>
                                          <p:spTgt spid="43022"/>
                                        </p:tgtEl>
                                        <p:attrNameLst>
                                          <p:attrName>style.visibility</p:attrName>
                                        </p:attrNameLst>
                                      </p:cBhvr>
                                      <p:to>
                                        <p:strVal val="visible"/>
                                      </p:to>
                                    </p:set>
                                    <p:animEffect transition="in" filter="wipe(left)">
                                      <p:cBhvr>
                                        <p:cTn id="32" dur="500"/>
                                        <p:tgtEl>
                                          <p:spTgt spid="4302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43031"/>
                                        </p:tgtEl>
                                        <p:attrNameLst>
                                          <p:attrName>style.visibility</p:attrName>
                                        </p:attrNameLst>
                                      </p:cBhvr>
                                      <p:to>
                                        <p:strVal val="visible"/>
                                      </p:to>
                                    </p:set>
                                    <p:animEffect transition="in" filter="wipe(left)">
                                      <p:cBhvr>
                                        <p:cTn id="37" dur="500"/>
                                        <p:tgtEl>
                                          <p:spTgt spid="430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22" grpId="0" bldLvl="0" animBg="1" autoUpdateAnimBg="0"/>
      <p:bldP spid="43031" grpId="0" bldLvl="0" animBg="1" autoUpdateAnimBg="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图片 8"/>
          <p:cNvPicPr>
            <a:picLocks noChangeAspect="1"/>
          </p:cNvPicPr>
          <p:nvPr/>
        </p:nvPicPr>
        <p:blipFill>
          <a:blip r:embed="rId1" cstate="hqprint"/>
          <a:srcRect/>
          <a:stretch>
            <a:fillRect/>
          </a:stretch>
        </p:blipFill>
        <p:spPr>
          <a:xfrm>
            <a:off x="0" y="0"/>
            <a:ext cx="12192000" cy="6858000"/>
          </a:xfrm>
          <a:prstGeom prst="rect">
            <a:avLst/>
          </a:prstGeom>
        </p:spPr>
      </p:pic>
      <p:sp>
        <p:nvSpPr>
          <p:cNvPr id="7" name="矩形 6"/>
          <p:cNvSpPr/>
          <p:nvPr/>
        </p:nvSpPr>
        <p:spPr>
          <a:xfrm>
            <a:off x="0" y="0"/>
            <a:ext cx="12192000" cy="6858000"/>
          </a:xfrm>
          <a:prstGeom prst="rect">
            <a:avLst/>
          </a:prstGeom>
          <a:solidFill>
            <a:schemeClr val="accent1">
              <a:lumMod val="75000"/>
              <a:alpha val="37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p>
        </p:txBody>
      </p:sp>
      <p:sp>
        <p:nvSpPr>
          <p:cNvPr id="12" name="文本框 11"/>
          <p:cNvSpPr txBox="1"/>
          <p:nvPr/>
        </p:nvSpPr>
        <p:spPr>
          <a:xfrm>
            <a:off x="2411730" y="3237230"/>
            <a:ext cx="7322185" cy="906780"/>
          </a:xfrm>
          <a:prstGeom prst="rect">
            <a:avLst/>
          </a:prstGeom>
          <a:noFill/>
        </p:spPr>
        <p:txBody>
          <a:bodyPr wrap="square" rtlCol="0">
            <a:spAutoFit/>
          </a:bodyPr>
          <a:lstStyle/>
          <a:p>
            <a:r>
              <a:rPr lang="zh-CN" altLang="en-US" sz="5300" spc="200" dirty="0">
                <a:solidFill>
                  <a:schemeClr val="bg1"/>
                </a:solidFill>
                <a:latin typeface="方正兰亭特黑简体" panose="02000000000000000000" pitchFamily="2" charset="-122"/>
                <a:ea typeface="方正兰亭特黑简体" panose="02000000000000000000" pitchFamily="2" charset="-122"/>
              </a:rPr>
              <a:t>矩阵等价、相似及</a:t>
            </a:r>
            <a:r>
              <a:rPr lang="zh-CN" altLang="en-US" sz="5300" spc="200" dirty="0">
                <a:solidFill>
                  <a:schemeClr val="bg1"/>
                </a:solidFill>
                <a:latin typeface="方正兰亭特黑简体" panose="02000000000000000000" pitchFamily="2" charset="-122"/>
                <a:ea typeface="方正兰亭特黑简体" panose="02000000000000000000" pitchFamily="2" charset="-122"/>
              </a:rPr>
              <a:t>合同</a:t>
            </a:r>
            <a:endParaRPr lang="zh-CN" altLang="en-US" sz="5300" spc="200" dirty="0">
              <a:solidFill>
                <a:schemeClr val="bg1"/>
              </a:solidFill>
              <a:latin typeface="方正兰亭特黑简体" panose="02000000000000000000" pitchFamily="2" charset="-122"/>
              <a:ea typeface="方正兰亭特黑简体" panose="02000000000000000000" pitchFamily="2" charset="-122"/>
            </a:endParaRPr>
          </a:p>
        </p:txBody>
      </p:sp>
      <p:sp>
        <p:nvSpPr>
          <p:cNvPr id="15" name="椭圆 14"/>
          <p:cNvSpPr/>
          <p:nvPr/>
        </p:nvSpPr>
        <p:spPr>
          <a:xfrm>
            <a:off x="5410200" y="1562100"/>
            <a:ext cx="1325880" cy="1325880"/>
          </a:xfrm>
          <a:prstGeom prst="ellipse">
            <a:avLst/>
          </a:prstGeom>
          <a:noFill/>
        </p:spPr>
        <p:style>
          <a:lnRef idx="3">
            <a:schemeClr val="lt1"/>
          </a:lnRef>
          <a:fillRef idx="1">
            <a:schemeClr val="accent1"/>
          </a:fillRef>
          <a:effectRef idx="1">
            <a:schemeClr val="accent1"/>
          </a:effectRef>
          <a:fontRef idx="minor">
            <a:schemeClr val="lt1"/>
          </a:fontRef>
        </p:style>
        <p:txBody>
          <a:bodyPr rtlCol="0" anchor="ctr"/>
          <a:lstStyle/>
          <a:p>
            <a:pPr algn="ctr"/>
            <a:r>
              <a:rPr lang="en-US" altLang="zh-CN" sz="4000" dirty="0">
                <a:latin typeface="方正兰亭特黑简体" panose="02000000000000000000" pitchFamily="2" charset="-122"/>
                <a:ea typeface="方正兰亭特黑简体" panose="02000000000000000000" pitchFamily="2" charset="-122"/>
              </a:rPr>
              <a:t>08</a:t>
            </a:r>
            <a:endParaRPr lang="zh-CN" altLang="en-US" sz="4000" dirty="0">
              <a:latin typeface="方正兰亭特黑简体" panose="02000000000000000000" pitchFamily="2" charset="-122"/>
              <a:ea typeface="方正兰亭特黑简体" panose="02000000000000000000" pitchFamily="2" charset="-122"/>
            </a:endParaRPr>
          </a:p>
        </p:txBody>
      </p:sp>
      <p:pic>
        <p:nvPicPr>
          <p:cNvPr id="10" name="图片 9"/>
          <p:cNvPicPr>
            <a:picLocks noChangeAspect="1"/>
          </p:cNvPicPr>
          <p:nvPr/>
        </p:nvPicPr>
        <p:blipFill>
          <a:blip r:embed="rId2" cstate="hqprint">
            <a:duotone>
              <a:schemeClr val="bg2">
                <a:shade val="45000"/>
                <a:satMod val="135000"/>
              </a:schemeClr>
              <a:prstClr val="white"/>
            </a:duotone>
            <a:extLst>
              <a:ext uri="{BEBA8EAE-BF5A-486C-A8C5-ECC9F3942E4B}">
                <a14:imgProps xmlns:a14="http://schemas.microsoft.com/office/drawing/2010/main">
                  <a14:imgLayer r:embed="rId3">
                    <a14:imgEffect>
                      <a14:brightnessContrast bright="100000" contrast="100000"/>
                    </a14:imgEffect>
                    <a14:imgEffect>
                      <a14:colorTemperature colorTemp="11500"/>
                    </a14:imgEffect>
                  </a14:imgLayer>
                </a14:imgProps>
              </a:ext>
            </a:extLst>
          </a:blip>
          <a:stretch>
            <a:fillRect/>
          </a:stretch>
        </p:blipFill>
        <p:spPr>
          <a:xfrm>
            <a:off x="437285" y="5856092"/>
            <a:ext cx="2196582" cy="610161"/>
          </a:xfrm>
          <a:prstGeom prst="rect">
            <a:avLst/>
          </a:prstGeom>
        </p:spPr>
      </p:pic>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7836535" y="894715"/>
            <a:ext cx="4187825" cy="6072505"/>
          </a:xfrm>
          <a:prstGeom prst="rect">
            <a:avLst/>
          </a:prstGeom>
          <a:noFill/>
        </p:spPr>
        <p:txBody>
          <a:bodyPr wrap="square" rtlCol="0">
            <a:spAutoFit/>
          </a:bodyPr>
          <a:lstStyle/>
          <a:p>
            <a:pPr algn="just">
              <a:lnSpc>
                <a:spcPct val="90000"/>
              </a:lnSpc>
              <a:spcBef>
                <a:spcPct val="0"/>
              </a:spcBef>
            </a:pPr>
            <a:r>
              <a:rPr kumimoji="1" lang="zh-CN" altLang="en-US" sz="2400" b="1" dirty="0">
                <a:solidFill>
                  <a:srgbClr val="FF0000"/>
                </a:solidFill>
                <a:latin typeface="宋体" panose="02010600030101010101" pitchFamily="2" charset="-122"/>
                <a:ea typeface="宋体" panose="02010600030101010101" pitchFamily="2" charset="-122"/>
                <a:cs typeface="宋体" panose="02010600030101010101" pitchFamily="2" charset="-122"/>
              </a:rPr>
              <a:t>联系：</a:t>
            </a:r>
            <a:endParaRPr kumimoji="1" lang="zh-CN" altLang="en-US" sz="2400" b="1" dirty="0">
              <a:solidFill>
                <a:srgbClr val="FF0000"/>
              </a:solidFill>
              <a:latin typeface="宋体" panose="02010600030101010101" pitchFamily="2" charset="-122"/>
              <a:ea typeface="宋体" panose="02010600030101010101" pitchFamily="2" charset="-122"/>
              <a:cs typeface="宋体" panose="02010600030101010101" pitchFamily="2" charset="-122"/>
            </a:endParaRPr>
          </a:p>
          <a:p>
            <a:pPr algn="just">
              <a:lnSpc>
                <a:spcPct val="120000"/>
              </a:lnSpc>
              <a:spcBef>
                <a:spcPct val="0"/>
              </a:spcBef>
            </a:pPr>
            <a:r>
              <a:rPr kumimoji="1" lang="en-US" altLang="zh-CN" sz="2400" dirty="0">
                <a:latin typeface="宋体" panose="02010600030101010101" pitchFamily="2" charset="-122"/>
                <a:ea typeface="宋体" panose="02010600030101010101" pitchFamily="2" charset="-122"/>
                <a:cs typeface="宋体" panose="02010600030101010101" pitchFamily="2" charset="-122"/>
              </a:rPr>
              <a:t>1</a:t>
            </a:r>
            <a:r>
              <a:rPr kumimoji="1" lang="zh-CN" altLang="en-US" sz="2400" dirty="0">
                <a:latin typeface="宋体" panose="02010600030101010101" pitchFamily="2" charset="-122"/>
                <a:ea typeface="宋体" panose="02010600030101010101" pitchFamily="2" charset="-122"/>
                <a:cs typeface="宋体" panose="02010600030101010101" pitchFamily="2" charset="-122"/>
              </a:rPr>
              <a:t>、</a:t>
            </a:r>
            <a:r>
              <a:rPr kumimoji="1" lang="zh-CN" altLang="en-US" sz="2400" b="1" dirty="0">
                <a:latin typeface="宋体" panose="02010600030101010101" pitchFamily="2" charset="-122"/>
                <a:ea typeface="宋体" panose="02010600030101010101" pitchFamily="2" charset="-122"/>
                <a:cs typeface="宋体" panose="02010600030101010101" pitchFamily="2" charset="-122"/>
              </a:rPr>
              <a:t>矩阵等秩</a:t>
            </a:r>
            <a:r>
              <a:rPr kumimoji="1" lang="zh-CN" altLang="en-US" sz="2400" dirty="0">
                <a:latin typeface="宋体" panose="02010600030101010101" pitchFamily="2" charset="-122"/>
                <a:ea typeface="宋体" panose="02010600030101010101" pitchFamily="2" charset="-122"/>
                <a:cs typeface="宋体" panose="02010600030101010101" pitchFamily="2" charset="-122"/>
              </a:rPr>
              <a:t>是</a:t>
            </a:r>
            <a:r>
              <a:rPr kumimoji="1" lang="zh-CN" altLang="en-US" sz="2400" b="1" dirty="0">
                <a:latin typeface="宋体" panose="02010600030101010101" pitchFamily="2" charset="-122"/>
                <a:ea typeface="宋体" panose="02010600030101010101" pitchFamily="2" charset="-122"/>
                <a:cs typeface="宋体" panose="02010600030101010101" pitchFamily="2" charset="-122"/>
              </a:rPr>
              <a:t>相似、合同、等价</a:t>
            </a:r>
            <a:r>
              <a:rPr kumimoji="1" lang="zh-CN" altLang="en-US" sz="2400" dirty="0">
                <a:latin typeface="宋体" panose="02010600030101010101" pitchFamily="2" charset="-122"/>
                <a:ea typeface="宋体" panose="02010600030101010101" pitchFamily="2" charset="-122"/>
                <a:cs typeface="宋体" panose="02010600030101010101" pitchFamily="2" charset="-122"/>
              </a:rPr>
              <a:t>的</a:t>
            </a:r>
            <a:r>
              <a:rPr kumimoji="1" lang="zh-CN" altLang="en-US" sz="2400" dirty="0">
                <a:solidFill>
                  <a:srgbClr val="FF0000"/>
                </a:solidFill>
                <a:latin typeface="宋体" panose="02010600030101010101" pitchFamily="2" charset="-122"/>
                <a:ea typeface="宋体" panose="02010600030101010101" pitchFamily="2" charset="-122"/>
                <a:cs typeface="宋体" panose="02010600030101010101" pitchFamily="2" charset="-122"/>
              </a:rPr>
              <a:t>必要</a:t>
            </a:r>
            <a:r>
              <a:rPr kumimoji="1" lang="zh-CN" altLang="en-US" sz="2400" dirty="0">
                <a:latin typeface="宋体" panose="02010600030101010101" pitchFamily="2" charset="-122"/>
                <a:ea typeface="宋体" panose="02010600030101010101" pitchFamily="2" charset="-122"/>
                <a:cs typeface="宋体" panose="02010600030101010101" pitchFamily="2" charset="-122"/>
              </a:rPr>
              <a:t>条件，</a:t>
            </a:r>
            <a:r>
              <a:rPr kumimoji="1" lang="zh-CN" altLang="en-US" sz="2400" b="1" dirty="0">
                <a:latin typeface="宋体" panose="02010600030101010101" pitchFamily="2" charset="-122"/>
                <a:ea typeface="宋体" panose="02010600030101010101" pitchFamily="2" charset="-122"/>
                <a:cs typeface="宋体" panose="02010600030101010101" pitchFamily="2" charset="-122"/>
              </a:rPr>
              <a:t>相似、合同、等价</a:t>
            </a:r>
            <a:r>
              <a:rPr kumimoji="1" lang="zh-CN" altLang="en-US" sz="2400" dirty="0">
                <a:latin typeface="宋体" panose="02010600030101010101" pitchFamily="2" charset="-122"/>
                <a:ea typeface="宋体" panose="02010600030101010101" pitchFamily="2" charset="-122"/>
                <a:cs typeface="宋体" panose="02010600030101010101" pitchFamily="2" charset="-122"/>
              </a:rPr>
              <a:t>是</a:t>
            </a:r>
            <a:r>
              <a:rPr kumimoji="1" lang="zh-CN" altLang="en-US" sz="2400" b="1" dirty="0">
                <a:latin typeface="宋体" panose="02010600030101010101" pitchFamily="2" charset="-122"/>
                <a:ea typeface="宋体" panose="02010600030101010101" pitchFamily="2" charset="-122"/>
                <a:cs typeface="宋体" panose="02010600030101010101" pitchFamily="2" charset="-122"/>
              </a:rPr>
              <a:t>等秩</a:t>
            </a:r>
            <a:r>
              <a:rPr kumimoji="1" lang="zh-CN" altLang="en-US" sz="2400" dirty="0">
                <a:latin typeface="宋体" panose="02010600030101010101" pitchFamily="2" charset="-122"/>
                <a:ea typeface="宋体" panose="02010600030101010101" pitchFamily="2" charset="-122"/>
                <a:cs typeface="宋体" panose="02010600030101010101" pitchFamily="2" charset="-122"/>
              </a:rPr>
              <a:t>的</a:t>
            </a:r>
            <a:r>
              <a:rPr kumimoji="1" lang="zh-CN" altLang="en-US" sz="2400" dirty="0">
                <a:solidFill>
                  <a:srgbClr val="FF0000"/>
                </a:solidFill>
                <a:latin typeface="宋体" panose="02010600030101010101" pitchFamily="2" charset="-122"/>
                <a:ea typeface="宋体" panose="02010600030101010101" pitchFamily="2" charset="-122"/>
                <a:cs typeface="宋体" panose="02010600030101010101" pitchFamily="2" charset="-122"/>
              </a:rPr>
              <a:t>充分</a:t>
            </a:r>
            <a:r>
              <a:rPr kumimoji="1" lang="zh-CN" altLang="en-US" sz="2400" dirty="0">
                <a:latin typeface="宋体" panose="02010600030101010101" pitchFamily="2" charset="-122"/>
                <a:ea typeface="宋体" panose="02010600030101010101" pitchFamily="2" charset="-122"/>
                <a:cs typeface="宋体" panose="02010600030101010101" pitchFamily="2" charset="-122"/>
              </a:rPr>
              <a:t>条件；</a:t>
            </a:r>
            <a:endParaRPr kumimoji="1" lang="zh-CN" altLang="en-US" sz="2400" dirty="0">
              <a:latin typeface="宋体" panose="02010600030101010101" pitchFamily="2" charset="-122"/>
              <a:ea typeface="宋体" panose="02010600030101010101" pitchFamily="2" charset="-122"/>
              <a:cs typeface="宋体" panose="02010600030101010101" pitchFamily="2" charset="-122"/>
            </a:endParaRPr>
          </a:p>
          <a:p>
            <a:pPr algn="just">
              <a:lnSpc>
                <a:spcPct val="120000"/>
              </a:lnSpc>
              <a:spcBef>
                <a:spcPct val="0"/>
              </a:spcBef>
            </a:pPr>
            <a:endParaRPr kumimoji="1" lang="en-US" altLang="zh-CN" sz="2400" dirty="0">
              <a:latin typeface="宋体" panose="02010600030101010101" pitchFamily="2" charset="-122"/>
              <a:ea typeface="宋体" panose="02010600030101010101" pitchFamily="2" charset="-122"/>
              <a:cs typeface="宋体" panose="02010600030101010101" pitchFamily="2" charset="-122"/>
            </a:endParaRPr>
          </a:p>
          <a:p>
            <a:pPr algn="just">
              <a:lnSpc>
                <a:spcPct val="120000"/>
              </a:lnSpc>
              <a:spcBef>
                <a:spcPct val="0"/>
              </a:spcBef>
            </a:pPr>
            <a:r>
              <a:rPr kumimoji="1" lang="en-US" altLang="zh-CN" sz="2400" dirty="0">
                <a:latin typeface="宋体" panose="02010600030101010101" pitchFamily="2" charset="-122"/>
                <a:ea typeface="宋体" panose="02010600030101010101" pitchFamily="2" charset="-122"/>
                <a:cs typeface="宋体" panose="02010600030101010101" pitchFamily="2" charset="-122"/>
              </a:rPr>
              <a:t>2</a:t>
            </a:r>
            <a:r>
              <a:rPr kumimoji="1" lang="zh-CN" altLang="en-US" sz="2400" dirty="0">
                <a:latin typeface="宋体" panose="02010600030101010101" pitchFamily="2" charset="-122"/>
                <a:ea typeface="宋体" panose="02010600030101010101" pitchFamily="2" charset="-122"/>
                <a:cs typeface="宋体" panose="02010600030101010101" pitchFamily="2" charset="-122"/>
              </a:rPr>
              <a:t>、</a:t>
            </a:r>
            <a:r>
              <a:rPr kumimoji="1" lang="zh-CN" altLang="en-US" sz="2400" b="1" dirty="0">
                <a:latin typeface="宋体" panose="02010600030101010101" pitchFamily="2" charset="-122"/>
                <a:ea typeface="宋体" panose="02010600030101010101" pitchFamily="2" charset="-122"/>
                <a:cs typeface="宋体" panose="02010600030101010101" pitchFamily="2" charset="-122"/>
              </a:rPr>
              <a:t>矩阵等价</a:t>
            </a:r>
            <a:r>
              <a:rPr kumimoji="1" lang="zh-CN" altLang="en-US" sz="2400" dirty="0">
                <a:latin typeface="宋体" panose="02010600030101010101" pitchFamily="2" charset="-122"/>
                <a:ea typeface="宋体" panose="02010600030101010101" pitchFamily="2" charset="-122"/>
                <a:cs typeface="宋体" panose="02010600030101010101" pitchFamily="2" charset="-122"/>
              </a:rPr>
              <a:t>是</a:t>
            </a:r>
            <a:r>
              <a:rPr kumimoji="1" lang="zh-CN" altLang="en-US" sz="2400" b="1" dirty="0">
                <a:latin typeface="宋体" panose="02010600030101010101" pitchFamily="2" charset="-122"/>
                <a:ea typeface="宋体" panose="02010600030101010101" pitchFamily="2" charset="-122"/>
                <a:cs typeface="宋体" panose="02010600030101010101" pitchFamily="2" charset="-122"/>
              </a:rPr>
              <a:t>相似、合同</a:t>
            </a:r>
            <a:r>
              <a:rPr kumimoji="1" lang="zh-CN" altLang="en-US" sz="2400" dirty="0">
                <a:latin typeface="宋体" panose="02010600030101010101" pitchFamily="2" charset="-122"/>
                <a:ea typeface="宋体" panose="02010600030101010101" pitchFamily="2" charset="-122"/>
                <a:cs typeface="宋体" panose="02010600030101010101" pitchFamily="2" charset="-122"/>
              </a:rPr>
              <a:t>的</a:t>
            </a:r>
            <a:r>
              <a:rPr kumimoji="1" lang="zh-CN" altLang="en-US" sz="2400" dirty="0">
                <a:solidFill>
                  <a:srgbClr val="FF0000"/>
                </a:solidFill>
                <a:latin typeface="宋体" panose="02010600030101010101" pitchFamily="2" charset="-122"/>
                <a:ea typeface="宋体" panose="02010600030101010101" pitchFamily="2" charset="-122"/>
                <a:cs typeface="宋体" panose="02010600030101010101" pitchFamily="2" charset="-122"/>
              </a:rPr>
              <a:t>必要</a:t>
            </a:r>
            <a:r>
              <a:rPr kumimoji="1" lang="zh-CN" altLang="en-US" sz="2400" dirty="0">
                <a:latin typeface="宋体" panose="02010600030101010101" pitchFamily="2" charset="-122"/>
                <a:ea typeface="宋体" panose="02010600030101010101" pitchFamily="2" charset="-122"/>
                <a:cs typeface="宋体" panose="02010600030101010101" pitchFamily="2" charset="-122"/>
              </a:rPr>
              <a:t>条件，</a:t>
            </a:r>
            <a:r>
              <a:rPr kumimoji="1" lang="zh-CN" altLang="en-US" sz="2400" b="1" dirty="0">
                <a:latin typeface="宋体" panose="02010600030101010101" pitchFamily="2" charset="-122"/>
                <a:ea typeface="宋体" panose="02010600030101010101" pitchFamily="2" charset="-122"/>
                <a:cs typeface="宋体" panose="02010600030101010101" pitchFamily="2" charset="-122"/>
              </a:rPr>
              <a:t>相似、合同</a:t>
            </a:r>
            <a:r>
              <a:rPr kumimoji="1" lang="zh-CN" altLang="en-US" sz="2400" dirty="0">
                <a:latin typeface="宋体" panose="02010600030101010101" pitchFamily="2" charset="-122"/>
                <a:ea typeface="宋体" panose="02010600030101010101" pitchFamily="2" charset="-122"/>
                <a:cs typeface="宋体" panose="02010600030101010101" pitchFamily="2" charset="-122"/>
              </a:rPr>
              <a:t>是</a:t>
            </a:r>
            <a:r>
              <a:rPr kumimoji="1" lang="zh-CN" altLang="en-US" sz="2400" b="1" dirty="0">
                <a:latin typeface="宋体" panose="02010600030101010101" pitchFamily="2" charset="-122"/>
                <a:ea typeface="宋体" panose="02010600030101010101" pitchFamily="2" charset="-122"/>
                <a:cs typeface="宋体" panose="02010600030101010101" pitchFamily="2" charset="-122"/>
              </a:rPr>
              <a:t>等价</a:t>
            </a:r>
            <a:r>
              <a:rPr kumimoji="1" lang="zh-CN" altLang="en-US" sz="2400" dirty="0">
                <a:latin typeface="宋体" panose="02010600030101010101" pitchFamily="2" charset="-122"/>
                <a:ea typeface="宋体" panose="02010600030101010101" pitchFamily="2" charset="-122"/>
                <a:cs typeface="宋体" panose="02010600030101010101" pitchFamily="2" charset="-122"/>
              </a:rPr>
              <a:t>的</a:t>
            </a:r>
            <a:r>
              <a:rPr kumimoji="1" lang="zh-CN" altLang="en-US" sz="2400" dirty="0">
                <a:solidFill>
                  <a:srgbClr val="FF0000"/>
                </a:solidFill>
                <a:latin typeface="宋体" panose="02010600030101010101" pitchFamily="2" charset="-122"/>
                <a:ea typeface="宋体" panose="02010600030101010101" pitchFamily="2" charset="-122"/>
                <a:cs typeface="宋体" panose="02010600030101010101" pitchFamily="2" charset="-122"/>
              </a:rPr>
              <a:t>充分</a:t>
            </a:r>
            <a:r>
              <a:rPr kumimoji="1" lang="zh-CN" altLang="en-US" sz="2400" dirty="0">
                <a:latin typeface="宋体" panose="02010600030101010101" pitchFamily="2" charset="-122"/>
                <a:ea typeface="宋体" panose="02010600030101010101" pitchFamily="2" charset="-122"/>
                <a:cs typeface="宋体" panose="02010600030101010101" pitchFamily="2" charset="-122"/>
              </a:rPr>
              <a:t>条件；</a:t>
            </a:r>
            <a:endParaRPr kumimoji="1" lang="zh-CN" altLang="en-US" sz="2400" dirty="0">
              <a:latin typeface="宋体" panose="02010600030101010101" pitchFamily="2" charset="-122"/>
              <a:ea typeface="宋体" panose="02010600030101010101" pitchFamily="2" charset="-122"/>
              <a:cs typeface="宋体" panose="02010600030101010101" pitchFamily="2" charset="-122"/>
            </a:endParaRPr>
          </a:p>
          <a:p>
            <a:pPr algn="just">
              <a:lnSpc>
                <a:spcPct val="120000"/>
              </a:lnSpc>
              <a:spcBef>
                <a:spcPct val="0"/>
              </a:spcBef>
            </a:pPr>
            <a:endParaRPr kumimoji="1" lang="en-US" altLang="zh-CN" sz="2400" dirty="0">
              <a:latin typeface="宋体" panose="02010600030101010101" pitchFamily="2" charset="-122"/>
              <a:ea typeface="宋体" panose="02010600030101010101" pitchFamily="2" charset="-122"/>
              <a:cs typeface="宋体" panose="02010600030101010101" pitchFamily="2" charset="-122"/>
            </a:endParaRPr>
          </a:p>
          <a:p>
            <a:pPr algn="just">
              <a:lnSpc>
                <a:spcPct val="120000"/>
              </a:lnSpc>
              <a:spcBef>
                <a:spcPct val="0"/>
              </a:spcBef>
            </a:pPr>
            <a:r>
              <a:rPr kumimoji="1" lang="en-US" altLang="zh-CN" sz="2400" dirty="0">
                <a:latin typeface="宋体" panose="02010600030101010101" pitchFamily="2" charset="-122"/>
                <a:ea typeface="宋体" panose="02010600030101010101" pitchFamily="2" charset="-122"/>
                <a:cs typeface="宋体" panose="02010600030101010101" pitchFamily="2" charset="-122"/>
              </a:rPr>
              <a:t>3</a:t>
            </a:r>
            <a:r>
              <a:rPr kumimoji="1" lang="zh-CN" altLang="en-US" sz="2400" dirty="0">
                <a:latin typeface="宋体" panose="02010600030101010101" pitchFamily="2" charset="-122"/>
                <a:ea typeface="宋体" panose="02010600030101010101" pitchFamily="2" charset="-122"/>
                <a:cs typeface="宋体" panose="02010600030101010101" pitchFamily="2" charset="-122"/>
              </a:rPr>
              <a:t>、矩阵</a:t>
            </a:r>
            <a:r>
              <a:rPr kumimoji="1" lang="zh-CN" altLang="en-US" sz="2400" b="1" dirty="0">
                <a:solidFill>
                  <a:schemeClr val="accent1"/>
                </a:solidFill>
                <a:latin typeface="宋体" panose="02010600030101010101" pitchFamily="2" charset="-122"/>
                <a:ea typeface="宋体" panose="02010600030101010101" pitchFamily="2" charset="-122"/>
                <a:cs typeface="宋体" panose="02010600030101010101" pitchFamily="2" charset="-122"/>
              </a:rPr>
              <a:t>相似、合同</a:t>
            </a:r>
            <a:r>
              <a:rPr kumimoji="1" lang="zh-CN" altLang="en-US" sz="2400" dirty="0">
                <a:latin typeface="宋体" panose="02010600030101010101" pitchFamily="2" charset="-122"/>
                <a:ea typeface="宋体" panose="02010600030101010101" pitchFamily="2" charset="-122"/>
                <a:cs typeface="宋体" panose="02010600030101010101" pitchFamily="2" charset="-122"/>
              </a:rPr>
              <a:t>之间</a:t>
            </a:r>
            <a:r>
              <a:rPr kumimoji="1" lang="zh-CN" altLang="en-US" sz="2400" b="1" dirty="0">
                <a:solidFill>
                  <a:schemeClr val="accent1"/>
                </a:solidFill>
                <a:latin typeface="宋体" panose="02010600030101010101" pitchFamily="2" charset="-122"/>
                <a:ea typeface="宋体" panose="02010600030101010101" pitchFamily="2" charset="-122"/>
                <a:cs typeface="宋体" panose="02010600030101010101" pitchFamily="2" charset="-122"/>
              </a:rPr>
              <a:t>没有充要关系</a:t>
            </a:r>
            <a:r>
              <a:rPr kumimoji="1" lang="zh-CN" altLang="en-US" sz="2400" dirty="0">
                <a:latin typeface="宋体" panose="02010600030101010101" pitchFamily="2" charset="-122"/>
                <a:ea typeface="宋体" panose="02010600030101010101" pitchFamily="2" charset="-122"/>
                <a:cs typeface="宋体" panose="02010600030101010101" pitchFamily="2" charset="-122"/>
              </a:rPr>
              <a:t>，存在相似但不合同的矩阵，也存在合同但不相似的矩阵。</a:t>
            </a:r>
            <a:endParaRPr kumimoji="1" lang="zh-CN" altLang="en-US" sz="2400" dirty="0">
              <a:latin typeface="宋体" panose="02010600030101010101" pitchFamily="2" charset="-122"/>
              <a:ea typeface="宋体" panose="02010600030101010101" pitchFamily="2" charset="-122"/>
              <a:cs typeface="宋体" panose="02010600030101010101" pitchFamily="2" charset="-122"/>
            </a:endParaRPr>
          </a:p>
          <a:p>
            <a:pPr algn="just">
              <a:lnSpc>
                <a:spcPct val="90000"/>
              </a:lnSpc>
              <a:spcBef>
                <a:spcPct val="0"/>
              </a:spcBef>
            </a:pPr>
            <a:endParaRPr lang="zh-CN" altLang="en-US" sz="2400" dirty="0">
              <a:latin typeface="宋体" panose="02010600030101010101" pitchFamily="2" charset="-122"/>
              <a:ea typeface="+mj-ea"/>
              <a:cs typeface="宋体" panose="02010600030101010101" pitchFamily="2" charset="-122"/>
            </a:endParaRPr>
          </a:p>
        </p:txBody>
      </p:sp>
      <p:pic>
        <p:nvPicPr>
          <p:cNvPr id="60418" name="Picture 2"/>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64795" y="991193"/>
            <a:ext cx="7433493" cy="5736999"/>
          </a:xfrm>
          <a:prstGeom prst="rect">
            <a:avLst/>
          </a:prstGeom>
          <a:noFill/>
          <a:extLst>
            <a:ext uri="{909E8E84-426E-40DD-AFC4-6F175D3DCCD1}">
              <a14:hiddenFill xmlns:a14="http://schemas.microsoft.com/office/drawing/2010/main">
                <a:solidFill>
                  <a:srgbClr val="FFFFFF"/>
                </a:solidFill>
              </a14:hiddenFill>
            </a:ext>
          </a:extLst>
        </p:spPr>
      </p:pic>
      <p:sp>
        <p:nvSpPr>
          <p:cNvPr id="3" name="矩形 2"/>
          <p:cNvSpPr/>
          <p:nvPr/>
        </p:nvSpPr>
        <p:spPr>
          <a:xfrm>
            <a:off x="188595" y="137160"/>
            <a:ext cx="984250" cy="666750"/>
          </a:xfrm>
          <a:prstGeom prst="rect">
            <a:avLst/>
          </a:prstGeom>
          <a:solidFill>
            <a:schemeClr val="accent1">
              <a:lumMod val="60000"/>
              <a:lumOff val="4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a:latin typeface="黑体" panose="02010609060101010101" charset="-122"/>
                <a:ea typeface="黑体" panose="02010609060101010101" charset="-122"/>
              </a:rPr>
              <a:t>总结</a:t>
            </a:r>
            <a:endParaRPr lang="zh-CN" altLang="en-US" sz="2800">
              <a:latin typeface="黑体" panose="02010609060101010101" charset="-122"/>
              <a:ea typeface="黑体" panose="02010609060101010101" charset="-122"/>
            </a:endParaRPr>
          </a:p>
        </p:txBody>
      </p:sp>
      <p:pic>
        <p:nvPicPr>
          <p:cNvPr id="32" name="图片 31"/>
          <p:cNvPicPr>
            <a:picLocks noChangeAspect="1"/>
          </p:cNvPicPr>
          <p:nvPr/>
        </p:nvPicPr>
        <p:blipFill>
          <a:blip r:embed="rId2" cstate="hqprint"/>
          <a:stretch>
            <a:fillRect/>
          </a:stretch>
        </p:blipFill>
        <p:spPr>
          <a:xfrm>
            <a:off x="10082670" y="362586"/>
            <a:ext cx="1586897" cy="440804"/>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218" name="Object 2"/>
          <p:cNvGraphicFramePr>
            <a:graphicFrameLocks noChangeAspect="1"/>
          </p:cNvGraphicFramePr>
          <p:nvPr/>
        </p:nvGraphicFramePr>
        <p:xfrm>
          <a:off x="5967414" y="285750"/>
          <a:ext cx="3336925" cy="2071688"/>
        </p:xfrm>
        <a:graphic>
          <a:graphicData uri="http://schemas.openxmlformats.org/presentationml/2006/ole">
            <mc:AlternateContent xmlns:mc="http://schemas.openxmlformats.org/markup-compatibility/2006">
              <mc:Choice xmlns:v="urn:schemas-microsoft-com:vml" Requires="v">
                <p:oleObj spid="_x0000_s59586" name="" r:id="rId1" imgW="1473835" imgH="915035" progId="">
                  <p:embed/>
                </p:oleObj>
              </mc:Choice>
              <mc:Fallback>
                <p:oleObj name="" r:id="rId1" imgW="1473835" imgH="915035" progId="">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67414" y="285750"/>
                        <a:ext cx="3336925" cy="2071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19" name="Object 3"/>
          <p:cNvGraphicFramePr>
            <a:graphicFrameLocks noChangeAspect="1"/>
          </p:cNvGraphicFramePr>
          <p:nvPr/>
        </p:nvGraphicFramePr>
        <p:xfrm>
          <a:off x="2514600" y="2781300"/>
          <a:ext cx="4356100" cy="419100"/>
        </p:xfrm>
        <a:graphic>
          <a:graphicData uri="http://schemas.openxmlformats.org/presentationml/2006/ole">
            <mc:AlternateContent xmlns:mc="http://schemas.openxmlformats.org/markup-compatibility/2006">
              <mc:Choice xmlns:v="urn:schemas-microsoft-com:vml" Requires="v">
                <p:oleObj spid="_x0000_s2" name="" r:id="rId3" imgW="4356100" imgH="419100" progId="">
                  <p:embed/>
                </p:oleObj>
              </mc:Choice>
              <mc:Fallback>
                <p:oleObj name="" r:id="rId3" imgW="4356100" imgH="419100" progId="">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514600" y="2781300"/>
                        <a:ext cx="43561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20" name="Text Box 4"/>
          <p:cNvSpPr txBox="1">
            <a:spLocks noChangeArrowheads="1"/>
          </p:cNvSpPr>
          <p:nvPr/>
        </p:nvSpPr>
        <p:spPr bwMode="auto">
          <a:xfrm>
            <a:off x="6819901" y="2708275"/>
            <a:ext cx="3791423"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幼圆" panose="02010509060101010101" pitchFamily="49" charset="-122"/>
              </a:defRPr>
            </a:lvl1pPr>
            <a:lvl2pPr marL="742950" indent="-285750" eaLnBrk="0" hangingPunct="0">
              <a:defRPr sz="24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sz="24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sz="24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sz="24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幼圆" panose="02010509060101010101" pitchFamily="49" charset="-122"/>
              </a:defRPr>
            </a:lvl9pPr>
          </a:lstStyle>
          <a:p>
            <a:pPr eaLnBrk="1" hangingPunct="1"/>
            <a:r>
              <a:rPr lang="zh-CN" altLang="en-US" sz="2800"/>
              <a:t>即方程组有无穷多解，</a:t>
            </a:r>
            <a:endParaRPr lang="zh-CN" altLang="en-US" sz="2800"/>
          </a:p>
        </p:txBody>
      </p:sp>
      <p:sp>
        <p:nvSpPr>
          <p:cNvPr id="9221" name="Text Box 5"/>
          <p:cNvSpPr txBox="1">
            <a:spLocks noChangeArrowheads="1"/>
          </p:cNvSpPr>
          <p:nvPr/>
        </p:nvSpPr>
        <p:spPr bwMode="auto">
          <a:xfrm>
            <a:off x="1919288" y="3357563"/>
            <a:ext cx="694055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幼圆" panose="02010509060101010101" pitchFamily="49" charset="-122"/>
              </a:defRPr>
            </a:lvl1pPr>
            <a:lvl2pPr marL="742950" indent="-285750" eaLnBrk="0" hangingPunct="0">
              <a:defRPr sz="24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sz="24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sz="24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sz="24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幼圆" panose="02010509060101010101" pitchFamily="49" charset="-122"/>
              </a:defRPr>
            </a:lvl9pPr>
          </a:lstStyle>
          <a:p>
            <a:pPr eaLnBrk="1" hangingPunct="1"/>
            <a:r>
              <a:rPr lang="en-US" altLang="zh-CN" sz="2800">
                <a:latin typeface="楷体_GB2312" pitchFamily="1" charset="-122"/>
              </a:rPr>
              <a:t>   </a:t>
            </a:r>
            <a:r>
              <a:rPr lang="zh-CN" altLang="en-US" sz="2800">
                <a:latin typeface="楷体_GB2312" pitchFamily="1" charset="-122"/>
              </a:rPr>
              <a:t>其基础解系中有三个线性无关的解向量</a:t>
            </a:r>
            <a:r>
              <a:rPr lang="en-US" altLang="zh-CN" sz="2800">
                <a:latin typeface="楷体_GB2312" pitchFamily="1" charset="-122"/>
              </a:rPr>
              <a:t>.</a:t>
            </a:r>
            <a:endParaRPr lang="en-US" altLang="zh-CN" sz="2800">
              <a:latin typeface="楷体_GB2312" pitchFamily="1" charset="-122"/>
            </a:endParaRPr>
          </a:p>
        </p:txBody>
      </p:sp>
      <p:graphicFrame>
        <p:nvGraphicFramePr>
          <p:cNvPr id="9222" name="Object 6"/>
          <p:cNvGraphicFramePr>
            <a:graphicFrameLocks noChangeAspect="1"/>
          </p:cNvGraphicFramePr>
          <p:nvPr/>
        </p:nvGraphicFramePr>
        <p:xfrm>
          <a:off x="6096001" y="4286250"/>
          <a:ext cx="3908425" cy="1055688"/>
        </p:xfrm>
        <a:graphic>
          <a:graphicData uri="http://schemas.openxmlformats.org/presentationml/2006/ole">
            <mc:AlternateContent xmlns:mc="http://schemas.openxmlformats.org/markup-compatibility/2006">
              <mc:Choice xmlns:v="urn:schemas-microsoft-com:vml" Requires="v">
                <p:oleObj spid="_x0000_s3" name="" r:id="rId5" imgW="2019300" imgH="482600" progId="">
                  <p:embed/>
                </p:oleObj>
              </mc:Choice>
              <mc:Fallback>
                <p:oleObj name="" r:id="rId5" imgW="2019300" imgH="482600" progId="">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6001" y="4286250"/>
                        <a:ext cx="3908425" cy="10556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3" name="Object 7"/>
          <p:cNvGraphicFramePr>
            <a:graphicFrameLocks noChangeAspect="1"/>
          </p:cNvGraphicFramePr>
          <p:nvPr/>
        </p:nvGraphicFramePr>
        <p:xfrm>
          <a:off x="2524125" y="357188"/>
          <a:ext cx="3386138" cy="2000250"/>
        </p:xfrm>
        <a:graphic>
          <a:graphicData uri="http://schemas.openxmlformats.org/presentationml/2006/ole">
            <mc:AlternateContent xmlns:mc="http://schemas.openxmlformats.org/markup-compatibility/2006">
              <mc:Choice xmlns:v="urn:schemas-microsoft-com:vml" Requires="v">
                <p:oleObj spid="_x0000_s4" name="" r:id="rId7" imgW="1575435" imgH="915035" progId="">
                  <p:embed/>
                </p:oleObj>
              </mc:Choice>
              <mc:Fallback>
                <p:oleObj name="" r:id="rId7" imgW="1575435" imgH="915035" progId="">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24125" y="357188"/>
                        <a:ext cx="3386138" cy="20002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4" name="Object 8"/>
          <p:cNvGraphicFramePr>
            <a:graphicFrameLocks noChangeAspect="1"/>
          </p:cNvGraphicFramePr>
          <p:nvPr/>
        </p:nvGraphicFramePr>
        <p:xfrm>
          <a:off x="2495551" y="4076701"/>
          <a:ext cx="919163" cy="1584325"/>
        </p:xfrm>
        <a:graphic>
          <a:graphicData uri="http://schemas.openxmlformats.org/presentationml/2006/ole">
            <mc:AlternateContent xmlns:mc="http://schemas.openxmlformats.org/markup-compatibility/2006">
              <mc:Choice xmlns:v="urn:schemas-microsoft-com:vml" Requires="v">
                <p:oleObj spid="_x0000_s5" name="" r:id="rId9" imgW="622300" imgH="850900" progId="">
                  <p:embed/>
                </p:oleObj>
              </mc:Choice>
              <mc:Fallback>
                <p:oleObj name="" r:id="rId9" imgW="622300" imgH="850900" progId="">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495551" y="4076701"/>
                        <a:ext cx="919163" cy="15843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5" name="Object 9"/>
          <p:cNvGraphicFramePr>
            <a:graphicFrameLocks noChangeAspect="1"/>
          </p:cNvGraphicFramePr>
          <p:nvPr/>
        </p:nvGraphicFramePr>
        <p:xfrm>
          <a:off x="4191000" y="4078288"/>
          <a:ext cx="1016000" cy="1511300"/>
        </p:xfrm>
        <a:graphic>
          <a:graphicData uri="http://schemas.openxmlformats.org/presentationml/2006/ole">
            <mc:AlternateContent xmlns:mc="http://schemas.openxmlformats.org/markup-compatibility/2006">
              <mc:Choice xmlns:v="urn:schemas-microsoft-com:vml" Requires="v">
                <p:oleObj spid="_x0000_s6" name="" r:id="rId11" imgW="1016635" imgH="1511935" progId="">
                  <p:embed/>
                </p:oleObj>
              </mc:Choice>
              <mc:Fallback>
                <p:oleObj name="" r:id="rId11" imgW="1016635" imgH="1511935" progId="">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191000" y="4078288"/>
                        <a:ext cx="1016000" cy="151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6" name="Object 10"/>
          <p:cNvGraphicFramePr>
            <a:graphicFrameLocks noChangeAspect="1"/>
          </p:cNvGraphicFramePr>
          <p:nvPr/>
        </p:nvGraphicFramePr>
        <p:xfrm>
          <a:off x="3429000" y="4078288"/>
          <a:ext cx="952500" cy="1511300"/>
        </p:xfrm>
        <a:graphic>
          <a:graphicData uri="http://schemas.openxmlformats.org/presentationml/2006/ole">
            <mc:AlternateContent xmlns:mc="http://schemas.openxmlformats.org/markup-compatibility/2006">
              <mc:Choice xmlns:v="urn:schemas-microsoft-com:vml" Requires="v">
                <p:oleObj spid="_x0000_s7" name="" r:id="rId13" imgW="953135" imgH="1511935" progId="">
                  <p:embed/>
                </p:oleObj>
              </mc:Choice>
              <mc:Fallback>
                <p:oleObj name="" r:id="rId13" imgW="953135" imgH="1511935" progId="">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29000" y="4078288"/>
                        <a:ext cx="952500" cy="151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227" name="Object 11"/>
          <p:cNvGraphicFramePr>
            <a:graphicFrameLocks noChangeAspect="1"/>
          </p:cNvGraphicFramePr>
          <p:nvPr/>
        </p:nvGraphicFramePr>
        <p:xfrm>
          <a:off x="5334000" y="4078288"/>
          <a:ext cx="647700" cy="1511300"/>
        </p:xfrm>
        <a:graphic>
          <a:graphicData uri="http://schemas.openxmlformats.org/presentationml/2006/ole">
            <mc:AlternateContent xmlns:mc="http://schemas.openxmlformats.org/markup-compatibility/2006">
              <mc:Choice xmlns:v="urn:schemas-microsoft-com:vml" Requires="v">
                <p:oleObj spid="_x0000_s8" name="" r:id="rId15" imgW="647700" imgH="1511935" progId="">
                  <p:embed/>
                </p:oleObj>
              </mc:Choice>
              <mc:Fallback>
                <p:oleObj name="" r:id="rId15" imgW="647700" imgH="1511935" progId="">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334000" y="4078288"/>
                        <a:ext cx="647700" cy="151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218"/>
                                        </p:tgtEl>
                                        <p:attrNameLst>
                                          <p:attrName>style.visibility</p:attrName>
                                        </p:attrNameLst>
                                      </p:cBhvr>
                                      <p:to>
                                        <p:strVal val="visible"/>
                                      </p:to>
                                    </p:set>
                                    <p:animEffect transition="in" filter="wipe(left)">
                                      <p:cBhvr>
                                        <p:cTn id="7" dur="500"/>
                                        <p:tgtEl>
                                          <p:spTgt spid="921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219"/>
                                        </p:tgtEl>
                                        <p:attrNameLst>
                                          <p:attrName>style.visibility</p:attrName>
                                        </p:attrNameLst>
                                      </p:cBhvr>
                                      <p:to>
                                        <p:strVal val="visible"/>
                                      </p:to>
                                    </p:set>
                                    <p:animEffect transition="in" filter="wipe(left)">
                                      <p:cBhvr>
                                        <p:cTn id="12" dur="500"/>
                                        <p:tgtEl>
                                          <p:spTgt spid="921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9220"/>
                                        </p:tgtEl>
                                        <p:attrNameLst>
                                          <p:attrName>style.visibility</p:attrName>
                                        </p:attrNameLst>
                                      </p:cBhvr>
                                      <p:to>
                                        <p:strVal val="visible"/>
                                      </p:to>
                                    </p:set>
                                    <p:animEffect transition="in" filter="wipe(left)">
                                      <p:cBhvr>
                                        <p:cTn id="17" dur="500"/>
                                        <p:tgtEl>
                                          <p:spTgt spid="922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childTnLst>
                                    <p:set>
                                      <p:cBhvr>
                                        <p:cTn id="21" dur="1" fill="hold">
                                          <p:stCondLst>
                                            <p:cond delay="0"/>
                                          </p:stCondLst>
                                        </p:cTn>
                                        <p:tgtEl>
                                          <p:spTgt spid="9221"/>
                                        </p:tgtEl>
                                        <p:attrNameLst>
                                          <p:attrName>style.visibility</p:attrName>
                                        </p:attrNameLst>
                                      </p:cBhvr>
                                      <p:to>
                                        <p:strVal val="visible"/>
                                      </p:to>
                                    </p:set>
                                    <p:animEffect transition="in" filter="wipe(left)">
                                      <p:cBhvr>
                                        <p:cTn id="22" dur="500"/>
                                        <p:tgtEl>
                                          <p:spTgt spid="922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224"/>
                                        </p:tgtEl>
                                        <p:attrNameLst>
                                          <p:attrName>style.visibility</p:attrName>
                                        </p:attrNameLst>
                                      </p:cBhvr>
                                      <p:to>
                                        <p:strVal val="visible"/>
                                      </p:to>
                                    </p:set>
                                    <p:animEffect transition="in" filter="wipe(left)">
                                      <p:cBhvr>
                                        <p:cTn id="27" dur="500"/>
                                        <p:tgtEl>
                                          <p:spTgt spid="922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226"/>
                                        </p:tgtEl>
                                        <p:attrNameLst>
                                          <p:attrName>style.visibility</p:attrName>
                                        </p:attrNameLst>
                                      </p:cBhvr>
                                      <p:to>
                                        <p:strVal val="visible"/>
                                      </p:to>
                                    </p:set>
                                    <p:animEffect transition="in" filter="wipe(left)">
                                      <p:cBhvr>
                                        <p:cTn id="32" dur="500"/>
                                        <p:tgtEl>
                                          <p:spTgt spid="9226"/>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9225"/>
                                        </p:tgtEl>
                                        <p:attrNameLst>
                                          <p:attrName>style.visibility</p:attrName>
                                        </p:attrNameLst>
                                      </p:cBhvr>
                                      <p:to>
                                        <p:strVal val="visible"/>
                                      </p:to>
                                    </p:set>
                                    <p:animEffect transition="in" filter="wipe(left)">
                                      <p:cBhvr>
                                        <p:cTn id="37" dur="500"/>
                                        <p:tgtEl>
                                          <p:spTgt spid="9225"/>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9227"/>
                                        </p:tgtEl>
                                        <p:attrNameLst>
                                          <p:attrName>style.visibility</p:attrName>
                                        </p:attrNameLst>
                                      </p:cBhvr>
                                      <p:to>
                                        <p:strVal val="visible"/>
                                      </p:to>
                                    </p:set>
                                    <p:animEffect transition="in" filter="wipe(left)">
                                      <p:cBhvr>
                                        <p:cTn id="42" dur="500"/>
                                        <p:tgtEl>
                                          <p:spTgt spid="9227"/>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9222"/>
                                        </p:tgtEl>
                                        <p:attrNameLst>
                                          <p:attrName>style.visibility</p:attrName>
                                        </p:attrNameLst>
                                      </p:cBhvr>
                                      <p:to>
                                        <p:strVal val="visible"/>
                                      </p:to>
                                    </p:set>
                                    <p:animEffect transition="in" filter="wipe(left)">
                                      <p:cBhvr>
                                        <p:cTn id="47" dur="500"/>
                                        <p:tgtEl>
                                          <p:spTgt spid="9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autoUpdateAnimBg="0"/>
      <p:bldP spid="9221" grpId="0" autoUpdateAnimBg="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1"/>
          <a:stretch>
            <a:fillRect/>
          </a:stretch>
        </p:blipFill>
        <p:spPr>
          <a:xfrm>
            <a:off x="503155" y="366251"/>
            <a:ext cx="11185690" cy="6125497"/>
          </a:xfrm>
          <a:prstGeom prst="rect">
            <a:avLst/>
          </a:prstGeom>
        </p:spPr>
      </p:pic>
      <p:pic>
        <p:nvPicPr>
          <p:cNvPr id="32" name="图片 31"/>
          <p:cNvPicPr>
            <a:picLocks noChangeAspect="1"/>
          </p:cNvPicPr>
          <p:nvPr/>
        </p:nvPicPr>
        <p:blipFill>
          <a:blip r:embed="rId2" cstate="hqprint"/>
          <a:stretch>
            <a:fillRect/>
          </a:stretch>
        </p:blipFill>
        <p:spPr>
          <a:xfrm>
            <a:off x="10082670" y="362586"/>
            <a:ext cx="1586897" cy="440804"/>
          </a:xfrm>
          <a:prstGeom prst="rect">
            <a:avLst/>
          </a:prstGeom>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Object 9"/>
          <p:cNvGraphicFramePr>
            <a:graphicFrameLocks noChangeAspect="1"/>
          </p:cNvGraphicFramePr>
          <p:nvPr/>
        </p:nvGraphicFramePr>
        <p:xfrm>
          <a:off x="561340" y="558008"/>
          <a:ext cx="7416800" cy="541020"/>
        </p:xfrm>
        <a:graphic>
          <a:graphicData uri="http://schemas.openxmlformats.org/presentationml/2006/ole">
            <mc:AlternateContent xmlns:mc="http://schemas.openxmlformats.org/markup-compatibility/2006">
              <mc:Choice xmlns:v="urn:schemas-microsoft-com:vml" Requires="v">
                <p:oleObj spid="_x0000_s62491" name="Document" r:id="rId1" imgW="3313430" imgH="242570" progId="Word.Document.8">
                  <p:embed/>
                </p:oleObj>
              </mc:Choice>
              <mc:Fallback>
                <p:oleObj name="Document" r:id="rId1" imgW="3313430" imgH="242570" progId="Word.Document.8">
                  <p:embed/>
                  <p:pic>
                    <p:nvPicPr>
                      <p:cNvPr id="0" name="Object 9"/>
                      <p:cNvPicPr>
                        <a:picLocks noChangeAspect="1" noChangeArrowheads="1"/>
                      </p:cNvPicPr>
                      <p:nvPr/>
                    </p:nvPicPr>
                    <p:blipFill>
                      <a:blip r:embed="rId2"/>
                      <a:srcRect/>
                      <a:stretch>
                        <a:fillRect/>
                      </a:stretch>
                    </p:blipFill>
                    <p:spPr bwMode="auto">
                      <a:xfrm>
                        <a:off x="561340" y="558008"/>
                        <a:ext cx="7416800" cy="5410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3" name="Object 10"/>
          <p:cNvGraphicFramePr>
            <a:graphicFrameLocks noChangeAspect="1"/>
          </p:cNvGraphicFramePr>
          <p:nvPr/>
        </p:nvGraphicFramePr>
        <p:xfrm>
          <a:off x="1631634" y="1270953"/>
          <a:ext cx="7508875" cy="1612900"/>
        </p:xfrm>
        <a:graphic>
          <a:graphicData uri="http://schemas.openxmlformats.org/presentationml/2006/ole">
            <mc:AlternateContent xmlns:mc="http://schemas.openxmlformats.org/markup-compatibility/2006">
              <mc:Choice xmlns:v="urn:schemas-microsoft-com:vml" Requires="v">
                <p:oleObj spid="_x0000_s62492" name="Equation" r:id="rId3" imgW="4533900" imgH="711200" progId="Equation.DSMT4">
                  <p:embed/>
                </p:oleObj>
              </mc:Choice>
              <mc:Fallback>
                <p:oleObj name="Equation" r:id="rId3" imgW="4533900" imgH="711200" progId="Equation.DSMT4">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31634" y="1270953"/>
                        <a:ext cx="7508875" cy="1612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4" name="Object 7"/>
          <p:cNvGraphicFramePr>
            <a:graphicFrameLocks noChangeAspect="1"/>
          </p:cNvGraphicFramePr>
          <p:nvPr/>
        </p:nvGraphicFramePr>
        <p:xfrm>
          <a:off x="1117600" y="3069591"/>
          <a:ext cx="7416800" cy="1592263"/>
        </p:xfrm>
        <a:graphic>
          <a:graphicData uri="http://schemas.openxmlformats.org/presentationml/2006/ole">
            <mc:AlternateContent xmlns:mc="http://schemas.openxmlformats.org/markup-compatibility/2006">
              <mc:Choice xmlns:v="urn:schemas-microsoft-com:vml" Requires="v">
                <p:oleObj spid="_x0000_s62493" name="文档" r:id="rId5" imgW="3313430" imgH="713105" progId="Word.Document.8">
                  <p:embed/>
                </p:oleObj>
              </mc:Choice>
              <mc:Fallback>
                <p:oleObj name="文档" r:id="rId5" imgW="3313430" imgH="713105" progId="Word.Document.8">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17600" y="3069591"/>
                        <a:ext cx="7416800" cy="1592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graphicFrame>
        <p:nvGraphicFramePr>
          <p:cNvPr id="5" name="Object 8"/>
          <p:cNvGraphicFramePr>
            <a:graphicFrameLocks noChangeAspect="1"/>
          </p:cNvGraphicFramePr>
          <p:nvPr/>
        </p:nvGraphicFramePr>
        <p:xfrm>
          <a:off x="1723708" y="4847591"/>
          <a:ext cx="7416800" cy="396875"/>
        </p:xfrm>
        <a:graphic>
          <a:graphicData uri="http://schemas.openxmlformats.org/presentationml/2006/ole">
            <mc:AlternateContent xmlns:mc="http://schemas.openxmlformats.org/markup-compatibility/2006">
              <mc:Choice xmlns:v="urn:schemas-microsoft-com:vml" Requires="v">
                <p:oleObj spid="_x0000_s62494" name="文档" r:id="rId7" imgW="3313430" imgH="179705" progId="Word.Document.8">
                  <p:embed/>
                </p:oleObj>
              </mc:Choice>
              <mc:Fallback>
                <p:oleObj name="文档" r:id="rId7" imgW="3313430" imgH="179705" progId="Word.Document.8">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723708" y="4847591"/>
                        <a:ext cx="7416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32" name="图片 31"/>
          <p:cNvPicPr>
            <a:picLocks noChangeAspect="1"/>
          </p:cNvPicPr>
          <p:nvPr/>
        </p:nvPicPr>
        <p:blipFill>
          <a:blip r:embed="rId9" cstate="hqprint"/>
          <a:stretch>
            <a:fillRect/>
          </a:stretch>
        </p:blipFill>
        <p:spPr>
          <a:xfrm>
            <a:off x="10082670" y="362586"/>
            <a:ext cx="1586897" cy="440804"/>
          </a:xfrm>
          <a:prstGeom prst="rect">
            <a:avLst/>
          </a:prstGeom>
        </p:spPr>
      </p:pic>
      <p:sp>
        <p:nvSpPr>
          <p:cNvPr id="8" name="文本框 7"/>
          <p:cNvSpPr txBox="1"/>
          <p:nvPr/>
        </p:nvSpPr>
        <p:spPr>
          <a:xfrm>
            <a:off x="1449705" y="5544820"/>
            <a:ext cx="8298180" cy="891540"/>
          </a:xfrm>
          <a:prstGeom prst="rect">
            <a:avLst/>
          </a:prstGeom>
          <a:noFill/>
        </p:spPr>
        <p:txBody>
          <a:bodyPr wrap="square" rtlCol="0">
            <a:spAutoFit/>
          </a:bodyPr>
          <a:p>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推论：</a:t>
            </a:r>
            <a:r>
              <a:rPr lang="zh-CN" altLang="en-US" sz="2400">
                <a:latin typeface="宋体" panose="02010600030101010101" pitchFamily="2" charset="-122"/>
                <a:ea typeface="宋体" panose="02010600030101010101" pitchFamily="2" charset="-122"/>
                <a:cs typeface="宋体" panose="02010600030101010101" pitchFamily="2" charset="-122"/>
              </a:rPr>
              <a:t>两个</a:t>
            </a:r>
            <a:r>
              <a:rPr lang="en-US" altLang="zh-CN" sz="2800" i="1">
                <a:latin typeface="宋体" panose="02010600030101010101" pitchFamily="2" charset="-122"/>
                <a:ea typeface="宋体" panose="02010600030101010101" pitchFamily="2" charset="-122"/>
                <a:cs typeface="宋体" panose="02010600030101010101" pitchFamily="2" charset="-122"/>
              </a:rPr>
              <a:t>n</a:t>
            </a:r>
            <a:r>
              <a:rPr lang="zh-CN" altLang="en-US" sz="2400">
                <a:latin typeface="宋体" panose="02010600030101010101" pitchFamily="2" charset="-122"/>
                <a:ea typeface="宋体" panose="02010600030101010101" pitchFamily="2" charset="-122"/>
                <a:cs typeface="宋体" panose="02010600030101010101" pitchFamily="2" charset="-122"/>
              </a:rPr>
              <a:t>阶实对称矩阵</a:t>
            </a:r>
            <a:r>
              <a:rPr lang="zh-CN" altLang="en-US" sz="2400" b="1">
                <a:latin typeface="宋体" panose="02010600030101010101" pitchFamily="2" charset="-122"/>
                <a:ea typeface="宋体" panose="02010600030101010101" pitchFamily="2" charset="-122"/>
                <a:cs typeface="宋体" panose="02010600030101010101" pitchFamily="2" charset="-122"/>
              </a:rPr>
              <a:t>合同</a:t>
            </a:r>
            <a:r>
              <a:rPr lang="zh-CN" altLang="en-US" sz="2400">
                <a:latin typeface="宋体" panose="02010600030101010101" pitchFamily="2" charset="-122"/>
                <a:ea typeface="宋体" panose="02010600030101010101" pitchFamily="2" charset="-122"/>
                <a:cs typeface="宋体" panose="02010600030101010101" pitchFamily="2" charset="-122"/>
              </a:rPr>
              <a:t>的</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充分必要</a:t>
            </a:r>
            <a:r>
              <a:rPr lang="zh-CN" altLang="en-US" sz="2400">
                <a:latin typeface="宋体" panose="02010600030101010101" pitchFamily="2" charset="-122"/>
                <a:ea typeface="宋体" panose="02010600030101010101" pitchFamily="2" charset="-122"/>
                <a:cs typeface="宋体" panose="02010600030101010101" pitchFamily="2" charset="-122"/>
              </a:rPr>
              <a:t>条件是它们的</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秩</a:t>
            </a:r>
            <a:endPar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endParaRPr>
          </a:p>
          <a:p>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 </a:t>
            </a:r>
            <a:r>
              <a:rPr lang="en-US" altLang="zh-CN" sz="2400" b="1">
                <a:solidFill>
                  <a:srgbClr val="FF0000"/>
                </a:solidFill>
                <a:latin typeface="宋体" panose="02010600030101010101" pitchFamily="2" charset="-122"/>
                <a:ea typeface="宋体" panose="02010600030101010101" pitchFamily="2" charset="-122"/>
                <a:cs typeface="宋体" panose="02010600030101010101" pitchFamily="2" charset="-122"/>
              </a:rPr>
              <a:t>     </a:t>
            </a:r>
            <a:r>
              <a:rPr lang="zh-CN" altLang="en-US" sz="2400" b="1">
                <a:solidFill>
                  <a:srgbClr val="FF0000"/>
                </a:solidFill>
                <a:latin typeface="宋体" panose="02010600030101010101" pitchFamily="2" charset="-122"/>
                <a:ea typeface="宋体" panose="02010600030101010101" pitchFamily="2" charset="-122"/>
                <a:cs typeface="宋体" panose="02010600030101010101" pitchFamily="2" charset="-122"/>
              </a:rPr>
              <a:t>和正负惯性指数分别相等</a:t>
            </a:r>
            <a:r>
              <a:rPr lang="zh-CN" altLang="en-US" sz="2400">
                <a:latin typeface="宋体" panose="02010600030101010101" pitchFamily="2" charset="-122"/>
                <a:ea typeface="宋体" panose="02010600030101010101" pitchFamily="2" charset="-122"/>
                <a:cs typeface="宋体" panose="02010600030101010101" pitchFamily="2" charset="-122"/>
              </a:rPr>
              <a:t>。</a:t>
            </a:r>
            <a:endParaRPr lang="zh-CN" altLang="en-US" sz="2400">
              <a:latin typeface="宋体" panose="02010600030101010101" pitchFamily="2" charset="-122"/>
              <a:ea typeface="宋体" panose="02010600030101010101" pitchFamily="2" charset="-122"/>
              <a:cs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ppt_x</p:attrName>
                                        </p:attrNameLst>
                                      </p:cBhvr>
                                      <p:tavLst>
                                        <p:tav tm="0">
                                          <p:val>
                                            <p:strVal val="#ppt_x-.2"/>
                                          </p:val>
                                        </p:tav>
                                        <p:tav tm="100000">
                                          <p:val>
                                            <p:strVal val="#ppt_x"/>
                                          </p:val>
                                        </p:tav>
                                      </p:tavLst>
                                    </p:anim>
                                    <p:anim calcmode="lin" valueType="num">
                                      <p:cBhvr>
                                        <p:cTn id="8" dur="1000" fill="hold"/>
                                        <p:tgtEl>
                                          <p:spTgt spid="2"/>
                                        </p:tgtEl>
                                        <p:attrNameLst>
                                          <p:attrName>ppt_y</p:attrName>
                                        </p:attrNameLst>
                                      </p:cBhvr>
                                      <p:tavLst>
                                        <p:tav tm="0">
                                          <p:val>
                                            <p:strVal val="#ppt_y"/>
                                          </p:val>
                                        </p:tav>
                                        <p:tav tm="100000">
                                          <p:val>
                                            <p:strVal val="#ppt_y"/>
                                          </p:val>
                                        </p:tav>
                                      </p:tavLst>
                                    </p:anim>
                                    <p:animEffect transition="in" filter="wipe(right)" prLst="gradientSize: 0.1">
                                      <p:cBhvr>
                                        <p:cTn id="9" dur="1000"/>
                                        <p:tgtEl>
                                          <p:spTgt spid="2"/>
                                        </p:tgtEl>
                                      </p:cBhvr>
                                    </p:animEffect>
                                  </p:childTnLst>
                                </p:cTn>
                              </p:par>
                            </p:childTnLst>
                          </p:cTn>
                        </p:par>
                      </p:childTnLst>
                    </p:cTn>
                  </p:par>
                  <p:par>
                    <p:cTn id="10" fill="hold">
                      <p:stCondLst>
                        <p:cond delay="indefinite"/>
                      </p:stCondLst>
                      <p:childTnLst>
                        <p:par>
                          <p:cTn id="11" fill="hold">
                            <p:stCondLst>
                              <p:cond delay="0"/>
                            </p:stCondLst>
                            <p:childTnLst>
                              <p:par>
                                <p:cTn id="12" presetID="29"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 calcmode="lin" valueType="num">
                                      <p:cBhvr>
                                        <p:cTn id="14" dur="1000" fill="hold"/>
                                        <p:tgtEl>
                                          <p:spTgt spid="3"/>
                                        </p:tgtEl>
                                        <p:attrNameLst>
                                          <p:attrName>ppt_x</p:attrName>
                                        </p:attrNameLst>
                                      </p:cBhvr>
                                      <p:tavLst>
                                        <p:tav tm="0">
                                          <p:val>
                                            <p:strVal val="#ppt_x-.2"/>
                                          </p:val>
                                        </p:tav>
                                        <p:tav tm="100000">
                                          <p:val>
                                            <p:strVal val="#ppt_x"/>
                                          </p:val>
                                        </p:tav>
                                      </p:tavLst>
                                    </p:anim>
                                    <p:anim calcmode="lin" valueType="num">
                                      <p:cBhvr>
                                        <p:cTn id="15" dur="1000" fill="hold"/>
                                        <p:tgtEl>
                                          <p:spTgt spid="3"/>
                                        </p:tgtEl>
                                        <p:attrNameLst>
                                          <p:attrName>ppt_y</p:attrName>
                                        </p:attrNameLst>
                                      </p:cBhvr>
                                      <p:tavLst>
                                        <p:tav tm="0">
                                          <p:val>
                                            <p:strVal val="#ppt_y"/>
                                          </p:val>
                                        </p:tav>
                                        <p:tav tm="100000">
                                          <p:val>
                                            <p:strVal val="#ppt_y"/>
                                          </p:val>
                                        </p:tav>
                                      </p:tavLst>
                                    </p:anim>
                                    <p:animEffect transition="in" filter="wipe(right)" prLst="gradientSize: 0.1">
                                      <p:cBhvr>
                                        <p:cTn id="16" dur="1000"/>
                                        <p:tgtEl>
                                          <p:spTgt spid="3"/>
                                        </p:tgtEl>
                                      </p:cBhvr>
                                    </p:animEffect>
                                  </p:childTnLst>
                                </p:cTn>
                              </p:par>
                            </p:childTnLst>
                          </p:cTn>
                        </p:par>
                      </p:childTnLst>
                    </p:cTn>
                  </p:par>
                  <p:par>
                    <p:cTn id="17" fill="hold">
                      <p:stCondLst>
                        <p:cond delay="indefinite"/>
                      </p:stCondLst>
                      <p:childTnLst>
                        <p:par>
                          <p:cTn id="18" fill="hold">
                            <p:stCondLst>
                              <p:cond delay="0"/>
                            </p:stCondLst>
                            <p:childTnLst>
                              <p:par>
                                <p:cTn id="19" presetID="29" presetClass="entr" presetSubtype="0" fill="hold" nodeType="clickEffect">
                                  <p:stCondLst>
                                    <p:cond delay="0"/>
                                  </p:stCondLst>
                                  <p:childTnLst>
                                    <p:set>
                                      <p:cBhvr>
                                        <p:cTn id="20" dur="1" fill="hold">
                                          <p:stCondLst>
                                            <p:cond delay="0"/>
                                          </p:stCondLst>
                                        </p:cTn>
                                        <p:tgtEl>
                                          <p:spTgt spid="4"/>
                                        </p:tgtEl>
                                        <p:attrNameLst>
                                          <p:attrName>style.visibility</p:attrName>
                                        </p:attrNameLst>
                                      </p:cBhvr>
                                      <p:to>
                                        <p:strVal val="visible"/>
                                      </p:to>
                                    </p:set>
                                    <p:anim calcmode="lin" valueType="num">
                                      <p:cBhvr>
                                        <p:cTn id="21" dur="1000" fill="hold"/>
                                        <p:tgtEl>
                                          <p:spTgt spid="4"/>
                                        </p:tgtEl>
                                        <p:attrNameLst>
                                          <p:attrName>ppt_x</p:attrName>
                                        </p:attrNameLst>
                                      </p:cBhvr>
                                      <p:tavLst>
                                        <p:tav tm="0">
                                          <p:val>
                                            <p:strVal val="#ppt_x-.2"/>
                                          </p:val>
                                        </p:tav>
                                        <p:tav tm="100000">
                                          <p:val>
                                            <p:strVal val="#ppt_x"/>
                                          </p:val>
                                        </p:tav>
                                      </p:tavLst>
                                    </p:anim>
                                    <p:anim calcmode="lin" valueType="num">
                                      <p:cBhvr>
                                        <p:cTn id="22" dur="1000" fill="hold"/>
                                        <p:tgtEl>
                                          <p:spTgt spid="4"/>
                                        </p:tgtEl>
                                        <p:attrNameLst>
                                          <p:attrName>ppt_y</p:attrName>
                                        </p:attrNameLst>
                                      </p:cBhvr>
                                      <p:tavLst>
                                        <p:tav tm="0">
                                          <p:val>
                                            <p:strVal val="#ppt_y"/>
                                          </p:val>
                                        </p:tav>
                                        <p:tav tm="100000">
                                          <p:val>
                                            <p:strVal val="#ppt_y"/>
                                          </p:val>
                                        </p:tav>
                                      </p:tavLst>
                                    </p:anim>
                                    <p:animEffect transition="in" filter="wipe(right)" prLst="gradientSize: 0.1">
                                      <p:cBhvr>
                                        <p:cTn id="23" dur="1000"/>
                                        <p:tgtEl>
                                          <p:spTgt spid="4"/>
                                        </p:tgtEl>
                                      </p:cBhvr>
                                    </p:animEffect>
                                  </p:childTnLst>
                                </p:cTn>
                              </p:par>
                            </p:childTnLst>
                          </p:cTn>
                        </p:par>
                      </p:childTnLst>
                    </p:cTn>
                  </p:par>
                  <p:par>
                    <p:cTn id="24" fill="hold">
                      <p:stCondLst>
                        <p:cond delay="indefinite"/>
                      </p:stCondLst>
                      <p:childTnLst>
                        <p:par>
                          <p:cTn id="25" fill="hold">
                            <p:stCondLst>
                              <p:cond delay="0"/>
                            </p:stCondLst>
                            <p:childTnLst>
                              <p:par>
                                <p:cTn id="26" presetID="29"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 calcmode="lin" valueType="num">
                                      <p:cBhvr>
                                        <p:cTn id="28" dur="1000" fill="hold"/>
                                        <p:tgtEl>
                                          <p:spTgt spid="5"/>
                                        </p:tgtEl>
                                        <p:attrNameLst>
                                          <p:attrName>ppt_x</p:attrName>
                                        </p:attrNameLst>
                                      </p:cBhvr>
                                      <p:tavLst>
                                        <p:tav tm="0">
                                          <p:val>
                                            <p:strVal val="#ppt_x-.2"/>
                                          </p:val>
                                        </p:tav>
                                        <p:tav tm="100000">
                                          <p:val>
                                            <p:strVal val="#ppt_x"/>
                                          </p:val>
                                        </p:tav>
                                      </p:tavLst>
                                    </p:anim>
                                    <p:anim calcmode="lin" valueType="num">
                                      <p:cBhvr>
                                        <p:cTn id="29" dur="1000" fill="hold"/>
                                        <p:tgtEl>
                                          <p:spTgt spid="5"/>
                                        </p:tgtEl>
                                        <p:attrNameLst>
                                          <p:attrName>ppt_y</p:attrName>
                                        </p:attrNameLst>
                                      </p:cBhvr>
                                      <p:tavLst>
                                        <p:tav tm="0">
                                          <p:val>
                                            <p:strVal val="#ppt_y"/>
                                          </p:val>
                                        </p:tav>
                                        <p:tav tm="100000">
                                          <p:val>
                                            <p:strVal val="#ppt_y"/>
                                          </p:val>
                                        </p:tav>
                                      </p:tavLst>
                                    </p:anim>
                                    <p:animEffect transition="in" filter="wipe(right)" prLst="gradientSize: 0.1">
                                      <p:cBhvr>
                                        <p:cTn id="3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ChangeArrowheads="1"/>
          </p:cNvSpPr>
          <p:nvPr/>
        </p:nvSpPr>
        <p:spPr bwMode="auto">
          <a:xfrm>
            <a:off x="2365376" y="1484313"/>
            <a:ext cx="5234125"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幼圆" panose="02010509060101010101" pitchFamily="49" charset="-122"/>
              </a:defRPr>
            </a:lvl1pPr>
            <a:lvl2pPr marL="742950" indent="-285750" eaLnBrk="0" hangingPunct="0">
              <a:defRPr sz="24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sz="24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sz="24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sz="24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幼圆" panose="02010509060101010101" pitchFamily="49" charset="-122"/>
              </a:defRPr>
            </a:lvl9pPr>
          </a:lstStyle>
          <a:p>
            <a:pPr eaLnBrk="1" hangingPunct="1"/>
            <a:r>
              <a:rPr lang="zh-CN" altLang="en-US" sz="2800" dirty="0"/>
              <a:t>所以原方程组的一个基础解系为</a:t>
            </a:r>
            <a:endParaRPr lang="zh-CN" altLang="en-US" sz="2800" dirty="0"/>
          </a:p>
        </p:txBody>
      </p:sp>
      <p:graphicFrame>
        <p:nvGraphicFramePr>
          <p:cNvPr id="10243" name="Object 3"/>
          <p:cNvGraphicFramePr>
            <a:graphicFrameLocks noChangeAspect="1"/>
          </p:cNvGraphicFramePr>
          <p:nvPr/>
        </p:nvGraphicFramePr>
        <p:xfrm>
          <a:off x="2927350" y="2133600"/>
          <a:ext cx="1968500" cy="2578100"/>
        </p:xfrm>
        <a:graphic>
          <a:graphicData uri="http://schemas.openxmlformats.org/presentationml/2006/ole">
            <mc:AlternateContent xmlns:mc="http://schemas.openxmlformats.org/markup-compatibility/2006">
              <mc:Choice xmlns:v="urn:schemas-microsoft-com:vml" Requires="v">
                <p:oleObj spid="_x0000_s59586" name="" r:id="rId1" imgW="1968500" imgH="2578100" progId="">
                  <p:embed/>
                </p:oleObj>
              </mc:Choice>
              <mc:Fallback>
                <p:oleObj name="" r:id="rId1" imgW="1968500" imgH="2578100" progId="">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27350" y="2133600"/>
                        <a:ext cx="1968500" cy="257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0244" name="Rectangle 4"/>
          <p:cNvSpPr>
            <a:spLocks noChangeArrowheads="1"/>
          </p:cNvSpPr>
          <p:nvPr/>
        </p:nvSpPr>
        <p:spPr bwMode="auto">
          <a:xfrm>
            <a:off x="2351089" y="4797425"/>
            <a:ext cx="3430747"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Times New Roman" panose="02020603050405020304" pitchFamily="18" charset="0"/>
                <a:ea typeface="幼圆" panose="02010509060101010101" pitchFamily="49" charset="-122"/>
              </a:defRPr>
            </a:lvl1pPr>
            <a:lvl2pPr marL="742950" indent="-285750" eaLnBrk="0" hangingPunct="0">
              <a:defRPr sz="2400" b="1">
                <a:solidFill>
                  <a:schemeClr val="tx1"/>
                </a:solidFill>
                <a:latin typeface="Times New Roman" panose="02020603050405020304" pitchFamily="18" charset="0"/>
                <a:ea typeface="幼圆" panose="02010509060101010101" pitchFamily="49" charset="-122"/>
              </a:defRPr>
            </a:lvl2pPr>
            <a:lvl3pPr marL="1143000" indent="-228600" eaLnBrk="0" hangingPunct="0">
              <a:defRPr sz="2400" b="1">
                <a:solidFill>
                  <a:schemeClr val="tx1"/>
                </a:solidFill>
                <a:latin typeface="Times New Roman" panose="02020603050405020304" pitchFamily="18" charset="0"/>
                <a:ea typeface="幼圆" panose="02010509060101010101" pitchFamily="49" charset="-122"/>
              </a:defRPr>
            </a:lvl3pPr>
            <a:lvl4pPr marL="1600200" indent="-228600" eaLnBrk="0" hangingPunct="0">
              <a:defRPr sz="2400" b="1">
                <a:solidFill>
                  <a:schemeClr val="tx1"/>
                </a:solidFill>
                <a:latin typeface="Times New Roman" panose="02020603050405020304" pitchFamily="18" charset="0"/>
                <a:ea typeface="幼圆" panose="02010509060101010101" pitchFamily="49" charset="-122"/>
              </a:defRPr>
            </a:lvl4pPr>
            <a:lvl5pPr marL="2057400" indent="-228600" eaLnBrk="0" hangingPunct="0">
              <a:defRPr sz="2400" b="1">
                <a:solidFill>
                  <a:schemeClr val="tx1"/>
                </a:solidFill>
                <a:latin typeface="Times New Roman" panose="02020603050405020304" pitchFamily="18" charset="0"/>
                <a:ea typeface="幼圆" panose="02010509060101010101" pitchFamily="49" charset="-122"/>
              </a:defRPr>
            </a:lvl5pPr>
            <a:lvl6pPr marL="25146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幼圆" panose="02010509060101010101" pitchFamily="49" charset="-122"/>
              </a:defRPr>
            </a:lvl6pPr>
            <a:lvl7pPr marL="29718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幼圆" panose="02010509060101010101" pitchFamily="49" charset="-122"/>
              </a:defRPr>
            </a:lvl7pPr>
            <a:lvl8pPr marL="34290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幼圆" panose="02010509060101010101" pitchFamily="49" charset="-122"/>
              </a:defRPr>
            </a:lvl8pPr>
            <a:lvl9pPr marL="3886200" indent="-228600" eaLnBrk="0" fontAlgn="base" hangingPunct="0">
              <a:spcBef>
                <a:spcPct val="0"/>
              </a:spcBef>
              <a:spcAft>
                <a:spcPct val="0"/>
              </a:spcAft>
              <a:buFont typeface="Arial" panose="020B0604020202020204" pitchFamily="34" charset="0"/>
              <a:defRPr sz="2400" b="1">
                <a:solidFill>
                  <a:schemeClr val="tx1"/>
                </a:solidFill>
                <a:latin typeface="Times New Roman" panose="02020603050405020304" pitchFamily="18" charset="0"/>
                <a:ea typeface="幼圆" panose="02010509060101010101" pitchFamily="49" charset="-122"/>
              </a:defRPr>
            </a:lvl9pPr>
          </a:lstStyle>
          <a:p>
            <a:pPr eaLnBrk="1" hangingPunct="1"/>
            <a:r>
              <a:rPr lang="zh-CN" altLang="en-US" sz="2800"/>
              <a:t>故原方程组的通解为</a:t>
            </a:r>
            <a:endParaRPr lang="zh-CN" altLang="en-US" sz="2800"/>
          </a:p>
        </p:txBody>
      </p:sp>
      <p:graphicFrame>
        <p:nvGraphicFramePr>
          <p:cNvPr id="10245" name="Object 5"/>
          <p:cNvGraphicFramePr>
            <a:graphicFrameLocks noChangeAspect="1"/>
          </p:cNvGraphicFramePr>
          <p:nvPr/>
        </p:nvGraphicFramePr>
        <p:xfrm>
          <a:off x="5735638" y="4868863"/>
          <a:ext cx="3289300" cy="430212"/>
        </p:xfrm>
        <a:graphic>
          <a:graphicData uri="http://schemas.openxmlformats.org/presentationml/2006/ole">
            <mc:AlternateContent xmlns:mc="http://schemas.openxmlformats.org/markup-compatibility/2006">
              <mc:Choice xmlns:v="urn:schemas-microsoft-com:vml" Requires="v">
                <p:oleObj spid="_x0000_s2" name="" r:id="rId3" imgW="3289300" imgH="431800" progId="">
                  <p:embed/>
                </p:oleObj>
              </mc:Choice>
              <mc:Fallback>
                <p:oleObj name="" r:id="rId3" imgW="3289300" imgH="431800" progId="">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35638" y="4868863"/>
                        <a:ext cx="3289300" cy="4302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6" name="Object 6"/>
          <p:cNvGraphicFramePr>
            <a:graphicFrameLocks noChangeAspect="1"/>
          </p:cNvGraphicFramePr>
          <p:nvPr/>
        </p:nvGraphicFramePr>
        <p:xfrm>
          <a:off x="2424114" y="5491164"/>
          <a:ext cx="3887787" cy="511175"/>
        </p:xfrm>
        <a:graphic>
          <a:graphicData uri="http://schemas.openxmlformats.org/presentationml/2006/ole">
            <mc:AlternateContent xmlns:mc="http://schemas.openxmlformats.org/markup-compatibility/2006">
              <mc:Choice xmlns:v="urn:schemas-microsoft-com:vml" Requires="v">
                <p:oleObj spid="_x0000_s3" name="" r:id="rId5" imgW="2019935" imgH="266700" progId="">
                  <p:embed/>
                </p:oleObj>
              </mc:Choice>
              <mc:Fallback>
                <p:oleObj name="" r:id="rId5" imgW="2019935" imgH="266700" progId="">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424114" y="5491164"/>
                        <a:ext cx="3887787" cy="511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7" name="Object 7"/>
          <p:cNvGraphicFramePr>
            <a:graphicFrameLocks noChangeAspect="1"/>
          </p:cNvGraphicFramePr>
          <p:nvPr/>
        </p:nvGraphicFramePr>
        <p:xfrm>
          <a:off x="2351088" y="404814"/>
          <a:ext cx="3021012" cy="1030287"/>
        </p:xfrm>
        <a:graphic>
          <a:graphicData uri="http://schemas.openxmlformats.org/presentationml/2006/ole">
            <mc:AlternateContent xmlns:mc="http://schemas.openxmlformats.org/markup-compatibility/2006">
              <mc:Choice xmlns:v="urn:schemas-microsoft-com:vml" Requires="v">
                <p:oleObj spid="_x0000_s4" name="" r:id="rId7" imgW="1677035" imgH="571500" progId="">
                  <p:embed/>
                </p:oleObj>
              </mc:Choice>
              <mc:Fallback>
                <p:oleObj name="" r:id="rId7" imgW="1677035" imgH="571500" progId="">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351088" y="404814"/>
                        <a:ext cx="3021012" cy="10302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8" name="Object 8"/>
          <p:cNvGraphicFramePr>
            <a:graphicFrameLocks noChangeAspect="1"/>
          </p:cNvGraphicFramePr>
          <p:nvPr/>
        </p:nvGraphicFramePr>
        <p:xfrm>
          <a:off x="6738938" y="404813"/>
          <a:ext cx="647700" cy="977900"/>
        </p:xfrm>
        <a:graphic>
          <a:graphicData uri="http://schemas.openxmlformats.org/presentationml/2006/ole">
            <mc:AlternateContent xmlns:mc="http://schemas.openxmlformats.org/markup-compatibility/2006">
              <mc:Choice xmlns:v="urn:schemas-microsoft-com:vml" Requires="v">
                <p:oleObj spid="_x0000_s5" name="" r:id="rId9" imgW="647700" imgH="978535" progId="">
                  <p:embed/>
                </p:oleObj>
              </mc:Choice>
              <mc:Fallback>
                <p:oleObj name="" r:id="rId9" imgW="647700" imgH="978535" progId="">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38938" y="404813"/>
                        <a:ext cx="647700" cy="97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49" name="Object 9"/>
          <p:cNvGraphicFramePr>
            <a:graphicFrameLocks noChangeAspect="1"/>
          </p:cNvGraphicFramePr>
          <p:nvPr/>
        </p:nvGraphicFramePr>
        <p:xfrm>
          <a:off x="5519738" y="404813"/>
          <a:ext cx="939800" cy="977900"/>
        </p:xfrm>
        <a:graphic>
          <a:graphicData uri="http://schemas.openxmlformats.org/presentationml/2006/ole">
            <mc:AlternateContent xmlns:mc="http://schemas.openxmlformats.org/markup-compatibility/2006">
              <mc:Choice xmlns:v="urn:schemas-microsoft-com:vml" Requires="v">
                <p:oleObj spid="_x0000_s6" name="" r:id="rId11" imgW="940435" imgH="978535" progId="">
                  <p:embed/>
                </p:oleObj>
              </mc:Choice>
              <mc:Fallback>
                <p:oleObj name="" r:id="rId11" imgW="940435" imgH="978535" progId="">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519738" y="404813"/>
                        <a:ext cx="939800" cy="97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0" name="Object 10"/>
          <p:cNvGraphicFramePr>
            <a:graphicFrameLocks noChangeAspect="1"/>
          </p:cNvGraphicFramePr>
          <p:nvPr/>
        </p:nvGraphicFramePr>
        <p:xfrm>
          <a:off x="4832350" y="2133600"/>
          <a:ext cx="1993900" cy="2578100"/>
        </p:xfrm>
        <a:graphic>
          <a:graphicData uri="http://schemas.openxmlformats.org/presentationml/2006/ole">
            <mc:AlternateContent xmlns:mc="http://schemas.openxmlformats.org/markup-compatibility/2006">
              <mc:Choice xmlns:v="urn:schemas-microsoft-com:vml" Requires="v">
                <p:oleObj spid="_x0000_s7" name="" r:id="rId13" imgW="1993900" imgH="2578100" progId="">
                  <p:embed/>
                </p:oleObj>
              </mc:Choice>
              <mc:Fallback>
                <p:oleObj name="" r:id="rId13" imgW="1993900" imgH="2578100" progId="">
                  <p:embed/>
                  <p:pic>
                    <p:nvPicPr>
                      <p:cNvPr id="0" name="Object 10"/>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832350" y="2133600"/>
                        <a:ext cx="1993900" cy="257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251" name="Object 11"/>
          <p:cNvGraphicFramePr>
            <a:graphicFrameLocks noChangeAspect="1"/>
          </p:cNvGraphicFramePr>
          <p:nvPr/>
        </p:nvGraphicFramePr>
        <p:xfrm>
          <a:off x="6889750" y="2133600"/>
          <a:ext cx="1333500" cy="2578100"/>
        </p:xfrm>
        <a:graphic>
          <a:graphicData uri="http://schemas.openxmlformats.org/presentationml/2006/ole">
            <mc:AlternateContent xmlns:mc="http://schemas.openxmlformats.org/markup-compatibility/2006">
              <mc:Choice xmlns:v="urn:schemas-microsoft-com:vml" Requires="v">
                <p:oleObj spid="_x0000_s8" name="" r:id="rId15" imgW="1333500" imgH="2578100" progId="">
                  <p:embed/>
                </p:oleObj>
              </mc:Choice>
              <mc:Fallback>
                <p:oleObj name="" r:id="rId15" imgW="1333500" imgH="2578100" progId="">
                  <p:embed/>
                  <p:pic>
                    <p:nvPicPr>
                      <p:cNvPr id="0" name="Object 11"/>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6889750" y="2133600"/>
                        <a:ext cx="1333500" cy="2578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249"/>
                                        </p:tgtEl>
                                        <p:attrNameLst>
                                          <p:attrName>style.visibility</p:attrName>
                                        </p:attrNameLst>
                                      </p:cBhvr>
                                      <p:to>
                                        <p:strVal val="visible"/>
                                      </p:to>
                                    </p:set>
                                    <p:animEffect transition="in" filter="wipe(left)">
                                      <p:cBhvr>
                                        <p:cTn id="7" dur="500"/>
                                        <p:tgtEl>
                                          <p:spTgt spid="1024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248"/>
                                        </p:tgtEl>
                                        <p:attrNameLst>
                                          <p:attrName>style.visibility</p:attrName>
                                        </p:attrNameLst>
                                      </p:cBhvr>
                                      <p:to>
                                        <p:strVal val="visible"/>
                                      </p:to>
                                    </p:set>
                                    <p:animEffect transition="in" filter="wipe(left)">
                                      <p:cBhvr>
                                        <p:cTn id="12" dur="500"/>
                                        <p:tgtEl>
                                          <p:spTgt spid="1024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10242"/>
                                        </p:tgtEl>
                                        <p:attrNameLst>
                                          <p:attrName>style.visibility</p:attrName>
                                        </p:attrNameLst>
                                      </p:cBhvr>
                                      <p:to>
                                        <p:strVal val="visible"/>
                                      </p:to>
                                    </p:set>
                                    <p:animEffect transition="in" filter="wipe(left)">
                                      <p:cBhvr>
                                        <p:cTn id="17" dur="500"/>
                                        <p:tgtEl>
                                          <p:spTgt spid="1024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10243"/>
                                        </p:tgtEl>
                                        <p:attrNameLst>
                                          <p:attrName>style.visibility</p:attrName>
                                        </p:attrNameLst>
                                      </p:cBhvr>
                                      <p:to>
                                        <p:strVal val="visible"/>
                                      </p:to>
                                    </p:set>
                                    <p:animEffect transition="in" filter="wipe(left)">
                                      <p:cBhvr>
                                        <p:cTn id="22" dur="500"/>
                                        <p:tgtEl>
                                          <p:spTgt spid="1024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10250"/>
                                        </p:tgtEl>
                                        <p:attrNameLst>
                                          <p:attrName>style.visibility</p:attrName>
                                        </p:attrNameLst>
                                      </p:cBhvr>
                                      <p:to>
                                        <p:strVal val="visible"/>
                                      </p:to>
                                    </p:set>
                                    <p:animEffect transition="in" filter="wipe(left)">
                                      <p:cBhvr>
                                        <p:cTn id="27" dur="500"/>
                                        <p:tgtEl>
                                          <p:spTgt spid="1025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10251"/>
                                        </p:tgtEl>
                                        <p:attrNameLst>
                                          <p:attrName>style.visibility</p:attrName>
                                        </p:attrNameLst>
                                      </p:cBhvr>
                                      <p:to>
                                        <p:strVal val="visible"/>
                                      </p:to>
                                    </p:set>
                                    <p:animEffect transition="in" filter="wipe(left)">
                                      <p:cBhvr>
                                        <p:cTn id="32" dur="500"/>
                                        <p:tgtEl>
                                          <p:spTgt spid="10251"/>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childTnLst>
                                    <p:set>
                                      <p:cBhvr>
                                        <p:cTn id="36" dur="1" fill="hold">
                                          <p:stCondLst>
                                            <p:cond delay="0"/>
                                          </p:stCondLst>
                                        </p:cTn>
                                        <p:tgtEl>
                                          <p:spTgt spid="10244"/>
                                        </p:tgtEl>
                                        <p:attrNameLst>
                                          <p:attrName>style.visibility</p:attrName>
                                        </p:attrNameLst>
                                      </p:cBhvr>
                                      <p:to>
                                        <p:strVal val="visible"/>
                                      </p:to>
                                    </p:set>
                                    <p:animEffect transition="in" filter="wipe(left)">
                                      <p:cBhvr>
                                        <p:cTn id="37" dur="500"/>
                                        <p:tgtEl>
                                          <p:spTgt spid="10244"/>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0245"/>
                                        </p:tgtEl>
                                        <p:attrNameLst>
                                          <p:attrName>style.visibility</p:attrName>
                                        </p:attrNameLst>
                                      </p:cBhvr>
                                      <p:to>
                                        <p:strVal val="visible"/>
                                      </p:to>
                                    </p:set>
                                    <p:animEffect transition="in" filter="wipe(left)">
                                      <p:cBhvr>
                                        <p:cTn id="42" dur="500"/>
                                        <p:tgtEl>
                                          <p:spTgt spid="10245"/>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10246"/>
                                        </p:tgtEl>
                                        <p:attrNameLst>
                                          <p:attrName>style.visibility</p:attrName>
                                        </p:attrNameLst>
                                      </p:cBhvr>
                                      <p:to>
                                        <p:strVal val="visible"/>
                                      </p:to>
                                    </p:set>
                                    <p:animEffect transition="in" filter="wipe(left)">
                                      <p:cBhvr>
                                        <p:cTn id="47" dur="500"/>
                                        <p:tgtEl>
                                          <p:spTgt spid="102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2" grpId="0" autoUpdateAnimBg="0"/>
      <p:bldP spid="10244"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17"/>
          <p:cNvCxnSpPr/>
          <p:nvPr/>
        </p:nvCxnSpPr>
        <p:spPr>
          <a:xfrm>
            <a:off x="0" y="6400800"/>
            <a:ext cx="2290916" cy="0"/>
          </a:xfrm>
          <a:prstGeom prst="line">
            <a:avLst/>
          </a:prstGeom>
          <a:ln w="22225"/>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1" cstate="hqprint"/>
          <a:stretch>
            <a:fillRect/>
          </a:stretch>
        </p:blipFill>
        <p:spPr>
          <a:xfrm>
            <a:off x="10082670" y="362586"/>
            <a:ext cx="1586897" cy="440804"/>
          </a:xfrm>
          <a:prstGeom prst="rect">
            <a:avLst/>
          </a:prstGeom>
        </p:spPr>
      </p:pic>
      <p:sp>
        <p:nvSpPr>
          <p:cNvPr id="3" name="文本框 2"/>
          <p:cNvSpPr txBox="1"/>
          <p:nvPr/>
        </p:nvSpPr>
        <p:spPr>
          <a:xfrm>
            <a:off x="194855" y="158731"/>
            <a:ext cx="6552174" cy="461665"/>
          </a:xfrm>
          <a:prstGeom prst="rect">
            <a:avLst/>
          </a:prstGeom>
          <a:noFill/>
        </p:spPr>
        <p:txBody>
          <a:bodyPr wrap="square" rtlCol="0">
            <a:spAutoFit/>
          </a:bodyPr>
          <a:lstStyle/>
          <a:p>
            <a:r>
              <a:rPr lang="zh-CN" altLang="en-US" sz="2400" b="1" dirty="0"/>
              <a:t>非齐次方程组求解</a:t>
            </a:r>
            <a:endParaRPr lang="zh-CN" altLang="en-US" sz="2400" b="1" dirty="0"/>
          </a:p>
        </p:txBody>
      </p:sp>
      <p:pic>
        <p:nvPicPr>
          <p:cNvPr id="20" name="图片 19"/>
          <p:cNvPicPr>
            <a:picLocks noChangeAspect="1"/>
          </p:cNvPicPr>
          <p:nvPr/>
        </p:nvPicPr>
        <p:blipFill>
          <a:blip r:embed="rId2"/>
          <a:stretch>
            <a:fillRect/>
          </a:stretch>
        </p:blipFill>
        <p:spPr>
          <a:xfrm>
            <a:off x="1465084" y="1738364"/>
            <a:ext cx="7772400" cy="2247900"/>
          </a:xfrm>
          <a:prstGeom prst="rect">
            <a:avLst/>
          </a:prstGeom>
        </p:spPr>
      </p:pic>
      <p:sp>
        <p:nvSpPr>
          <p:cNvPr id="22" name="文本框 21"/>
          <p:cNvSpPr txBox="1"/>
          <p:nvPr/>
        </p:nvSpPr>
        <p:spPr>
          <a:xfrm>
            <a:off x="1050305" y="1171618"/>
            <a:ext cx="3644244" cy="400110"/>
          </a:xfrm>
          <a:prstGeom prst="rect">
            <a:avLst/>
          </a:prstGeom>
          <a:noFill/>
        </p:spPr>
        <p:txBody>
          <a:bodyPr wrap="square" rtlCol="0">
            <a:spAutoFit/>
          </a:bodyPr>
          <a:lstStyle/>
          <a:p>
            <a:r>
              <a:rPr lang="zh-CN" altLang="en-US" sz="2000" b="1" dirty="0"/>
              <a:t>求解非齐次方程组的求解步骤</a:t>
            </a:r>
            <a:r>
              <a:rPr lang="zh-CN" altLang="en-US" b="1" dirty="0"/>
              <a:t>：</a:t>
            </a:r>
            <a:endParaRPr lang="zh-CN" altLang="en-US"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8" name="直接连接符 17"/>
          <p:cNvCxnSpPr/>
          <p:nvPr/>
        </p:nvCxnSpPr>
        <p:spPr>
          <a:xfrm>
            <a:off x="0" y="6400800"/>
            <a:ext cx="2290916" cy="0"/>
          </a:xfrm>
          <a:prstGeom prst="line">
            <a:avLst/>
          </a:prstGeom>
          <a:ln w="22225"/>
        </p:spPr>
        <p:style>
          <a:lnRef idx="1">
            <a:schemeClr val="accent1"/>
          </a:lnRef>
          <a:fillRef idx="0">
            <a:schemeClr val="accent1"/>
          </a:fillRef>
          <a:effectRef idx="0">
            <a:schemeClr val="accent1"/>
          </a:effectRef>
          <a:fontRef idx="minor">
            <a:schemeClr val="tx1"/>
          </a:fontRef>
        </p:style>
      </p:cxnSp>
      <p:pic>
        <p:nvPicPr>
          <p:cNvPr id="32" name="图片 31"/>
          <p:cNvPicPr>
            <a:picLocks noChangeAspect="1"/>
          </p:cNvPicPr>
          <p:nvPr/>
        </p:nvPicPr>
        <p:blipFill>
          <a:blip r:embed="rId1" cstate="hqprint"/>
          <a:stretch>
            <a:fillRect/>
          </a:stretch>
        </p:blipFill>
        <p:spPr>
          <a:xfrm>
            <a:off x="10082670" y="362586"/>
            <a:ext cx="1586897" cy="440804"/>
          </a:xfrm>
          <a:prstGeom prst="rect">
            <a:avLst/>
          </a:prstGeom>
        </p:spPr>
      </p:pic>
      <p:sp>
        <p:nvSpPr>
          <p:cNvPr id="3" name="文本框 2"/>
          <p:cNvSpPr txBox="1"/>
          <p:nvPr/>
        </p:nvSpPr>
        <p:spPr>
          <a:xfrm>
            <a:off x="194855" y="158731"/>
            <a:ext cx="6552174" cy="461665"/>
          </a:xfrm>
          <a:prstGeom prst="rect">
            <a:avLst/>
          </a:prstGeom>
          <a:noFill/>
        </p:spPr>
        <p:txBody>
          <a:bodyPr wrap="square" rtlCol="0">
            <a:spAutoFit/>
          </a:bodyPr>
          <a:lstStyle/>
          <a:p>
            <a:r>
              <a:rPr lang="zh-CN" altLang="en-US" sz="2400" b="1" dirty="0"/>
              <a:t>非齐次方程组求解</a:t>
            </a:r>
            <a:endParaRPr lang="zh-CN" altLang="en-US" sz="2400" b="1" dirty="0"/>
          </a:p>
        </p:txBody>
      </p:sp>
      <p:sp>
        <p:nvSpPr>
          <p:cNvPr id="22" name="文本框 21"/>
          <p:cNvSpPr txBox="1"/>
          <p:nvPr/>
        </p:nvSpPr>
        <p:spPr>
          <a:xfrm>
            <a:off x="1648820" y="1090877"/>
            <a:ext cx="3644244" cy="400110"/>
          </a:xfrm>
          <a:prstGeom prst="rect">
            <a:avLst/>
          </a:prstGeom>
          <a:noFill/>
        </p:spPr>
        <p:txBody>
          <a:bodyPr wrap="square" rtlCol="0">
            <a:spAutoFit/>
          </a:bodyPr>
          <a:lstStyle/>
          <a:p>
            <a:r>
              <a:rPr lang="zh-CN" altLang="en-US" sz="2000" b="1" dirty="0"/>
              <a:t>例：解方程组</a:t>
            </a:r>
            <a:endParaRPr lang="zh-CN" altLang="en-US" b="1" dirty="0"/>
          </a:p>
        </p:txBody>
      </p:sp>
      <p:pic>
        <p:nvPicPr>
          <p:cNvPr id="4" name="图片 3"/>
          <p:cNvPicPr>
            <a:picLocks noChangeAspect="1"/>
          </p:cNvPicPr>
          <p:nvPr/>
        </p:nvPicPr>
        <p:blipFill>
          <a:blip r:embed="rId2"/>
          <a:stretch>
            <a:fillRect/>
          </a:stretch>
        </p:blipFill>
        <p:spPr>
          <a:xfrm>
            <a:off x="3437467" y="464350"/>
            <a:ext cx="3867150" cy="1752600"/>
          </a:xfrm>
          <a:prstGeom prst="rect">
            <a:avLst/>
          </a:prstGeom>
        </p:spPr>
      </p:pic>
      <p:pic>
        <p:nvPicPr>
          <p:cNvPr id="6" name="图片 5"/>
          <p:cNvPicPr>
            <a:picLocks noChangeAspect="1"/>
          </p:cNvPicPr>
          <p:nvPr/>
        </p:nvPicPr>
        <p:blipFill>
          <a:blip r:embed="rId3"/>
          <a:stretch>
            <a:fillRect/>
          </a:stretch>
        </p:blipFill>
        <p:spPr>
          <a:xfrm>
            <a:off x="908094" y="2615764"/>
            <a:ext cx="5058746" cy="1826484"/>
          </a:xfrm>
          <a:prstGeom prst="rect">
            <a:avLst/>
          </a:prstGeom>
        </p:spPr>
      </p:pic>
      <p:sp>
        <p:nvSpPr>
          <p:cNvPr id="8" name="文本框 7"/>
          <p:cNvSpPr txBox="1"/>
          <p:nvPr/>
        </p:nvSpPr>
        <p:spPr>
          <a:xfrm>
            <a:off x="194855" y="2776455"/>
            <a:ext cx="542825" cy="400110"/>
          </a:xfrm>
          <a:prstGeom prst="rect">
            <a:avLst/>
          </a:prstGeom>
          <a:noFill/>
        </p:spPr>
        <p:txBody>
          <a:bodyPr wrap="square">
            <a:spAutoFit/>
          </a:bodyPr>
          <a:lstStyle/>
          <a:p>
            <a:r>
              <a:rPr lang="zh-CN" altLang="en-US" sz="2000" b="1" dirty="0"/>
              <a:t>解</a:t>
            </a:r>
            <a:r>
              <a:rPr lang="zh-CN" altLang="en-US" b="1" dirty="0"/>
              <a:t>：</a:t>
            </a:r>
            <a:endParaRPr lang="zh-CN" altLang="en-US" dirty="0"/>
          </a:p>
        </p:txBody>
      </p:sp>
      <p:pic>
        <p:nvPicPr>
          <p:cNvPr id="10" name="图片 9"/>
          <p:cNvPicPr>
            <a:picLocks noChangeAspect="1"/>
          </p:cNvPicPr>
          <p:nvPr/>
        </p:nvPicPr>
        <p:blipFill>
          <a:blip r:embed="rId4"/>
          <a:stretch>
            <a:fillRect/>
          </a:stretch>
        </p:blipFill>
        <p:spPr>
          <a:xfrm>
            <a:off x="678182" y="4668136"/>
            <a:ext cx="5842309" cy="1620076"/>
          </a:xfrm>
          <a:prstGeom prst="rect">
            <a:avLst/>
          </a:prstGeom>
        </p:spPr>
      </p:pic>
      <p:pic>
        <p:nvPicPr>
          <p:cNvPr id="12" name="图片 11"/>
          <p:cNvPicPr>
            <a:picLocks noChangeAspect="1"/>
          </p:cNvPicPr>
          <p:nvPr/>
        </p:nvPicPr>
        <p:blipFill>
          <a:blip r:embed="rId5"/>
          <a:stretch>
            <a:fillRect/>
          </a:stretch>
        </p:blipFill>
        <p:spPr>
          <a:xfrm>
            <a:off x="6701663" y="2281699"/>
            <a:ext cx="5235820" cy="1620077"/>
          </a:xfrm>
          <a:prstGeom prst="rect">
            <a:avLst/>
          </a:prstGeom>
        </p:spPr>
      </p:pic>
      <p:pic>
        <p:nvPicPr>
          <p:cNvPr id="14" name="图片 13"/>
          <p:cNvPicPr>
            <a:picLocks noChangeAspect="1"/>
          </p:cNvPicPr>
          <p:nvPr/>
        </p:nvPicPr>
        <p:blipFill>
          <a:blip r:embed="rId6"/>
          <a:stretch>
            <a:fillRect/>
          </a:stretch>
        </p:blipFill>
        <p:spPr>
          <a:xfrm>
            <a:off x="6855367" y="4084770"/>
            <a:ext cx="4703917" cy="2316030"/>
          </a:xfrm>
          <a:prstGeom prst="rect">
            <a:avLst/>
          </a:prstGeom>
        </p:spPr>
      </p:pic>
      <p:sp>
        <p:nvSpPr>
          <p:cNvPr id="15" name="椭圆 14"/>
          <p:cNvSpPr/>
          <p:nvPr/>
        </p:nvSpPr>
        <p:spPr>
          <a:xfrm>
            <a:off x="173271" y="3429000"/>
            <a:ext cx="542825" cy="3328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1</a:t>
            </a:r>
            <a:endParaRPr lang="zh-CN" altLang="en-US" dirty="0"/>
          </a:p>
        </p:txBody>
      </p:sp>
      <p:sp>
        <p:nvSpPr>
          <p:cNvPr id="16" name="椭圆 15"/>
          <p:cNvSpPr/>
          <p:nvPr/>
        </p:nvSpPr>
        <p:spPr>
          <a:xfrm>
            <a:off x="153824" y="4999725"/>
            <a:ext cx="542825" cy="3328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2</a:t>
            </a:r>
            <a:endParaRPr lang="zh-CN" altLang="en-US" dirty="0"/>
          </a:p>
        </p:txBody>
      </p:sp>
      <p:sp>
        <p:nvSpPr>
          <p:cNvPr id="17" name="椭圆 16"/>
          <p:cNvSpPr/>
          <p:nvPr/>
        </p:nvSpPr>
        <p:spPr>
          <a:xfrm>
            <a:off x="6158838" y="2972066"/>
            <a:ext cx="542825" cy="3328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3</a:t>
            </a:r>
            <a:endParaRPr lang="zh-CN" altLang="en-US" dirty="0"/>
          </a:p>
        </p:txBody>
      </p:sp>
      <p:sp>
        <p:nvSpPr>
          <p:cNvPr id="21" name="椭圆 20"/>
          <p:cNvSpPr/>
          <p:nvPr/>
        </p:nvSpPr>
        <p:spPr>
          <a:xfrm>
            <a:off x="6158838" y="4974963"/>
            <a:ext cx="542825" cy="332899"/>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dirty="0"/>
              <a:t>4</a:t>
            </a:r>
            <a:endParaRPr lang="zh-CN" altLang="en-US" dirty="0"/>
          </a:p>
        </p:txBody>
      </p:sp>
    </p:spTree>
  </p:cSld>
  <p:clrMapOvr>
    <a:masterClrMapping/>
  </p:clrMapOvr>
</p:sld>
</file>

<file path=ppt/tags/tag1.xml><?xml version="1.0" encoding="utf-8"?>
<p:tagLst xmlns:p="http://schemas.openxmlformats.org/presentationml/2006/main">
  <p:tag name="KSO_WPP_MARK_KEY" val="1a3e2225-df51-428b-845c-02dea68adfe3"/>
  <p:tag name="COMMONDATA" val="eyJoZGlkIjoiZGI5M2M0Mzg5N2MzNzgzNDIzZGE3ZjcxNGI1OTZhOTYifQ=="/>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4136</Words>
  <Application>WPS 演示</Application>
  <PresentationFormat>宽屏</PresentationFormat>
  <Paragraphs>504</Paragraphs>
  <Slides>61</Slides>
  <Notes>0</Notes>
  <HiddenSlides>0</HiddenSlides>
  <MMClips>0</MMClips>
  <ScaleCrop>false</ScaleCrop>
  <HeadingPairs>
    <vt:vector size="8" baseType="variant">
      <vt:variant>
        <vt:lpstr>已用的字体</vt:lpstr>
      </vt:variant>
      <vt:variant>
        <vt:i4>23</vt:i4>
      </vt:variant>
      <vt:variant>
        <vt:lpstr>主题</vt:lpstr>
      </vt:variant>
      <vt:variant>
        <vt:i4>1</vt:i4>
      </vt:variant>
      <vt:variant>
        <vt:lpstr>嵌入 OLE 服务器</vt:lpstr>
      </vt:variant>
      <vt:variant>
        <vt:i4>173</vt:i4>
      </vt:variant>
      <vt:variant>
        <vt:lpstr>幻灯片标题</vt:lpstr>
      </vt:variant>
      <vt:variant>
        <vt:i4>61</vt:i4>
      </vt:variant>
    </vt:vector>
  </HeadingPairs>
  <TitlesOfParts>
    <vt:vector size="258" baseType="lpstr">
      <vt:lpstr>Arial</vt:lpstr>
      <vt:lpstr>宋体</vt:lpstr>
      <vt:lpstr>Wingdings</vt:lpstr>
      <vt:lpstr>方正兰亭粗黑简体</vt:lpstr>
      <vt:lpstr>黑体</vt:lpstr>
      <vt:lpstr>思源黑体 CN Bold</vt:lpstr>
      <vt:lpstr>方正兰亭特黑简体</vt:lpstr>
      <vt:lpstr>-apple-system</vt:lpstr>
      <vt:lpstr>Segoe Print</vt:lpstr>
      <vt:lpstr>Times New Roman</vt:lpstr>
      <vt:lpstr>幼圆</vt:lpstr>
      <vt:lpstr>楷体_GB2312</vt:lpstr>
      <vt:lpstr>新宋体</vt:lpstr>
      <vt:lpstr>等线</vt:lpstr>
      <vt:lpstr>微软雅黑</vt:lpstr>
      <vt:lpstr>Arial Unicode MS</vt:lpstr>
      <vt:lpstr>等线 Light</vt:lpstr>
      <vt:lpstr>Calibri</vt:lpstr>
      <vt:lpstr>Cambria Math</vt:lpstr>
      <vt:lpstr>MS Mincho</vt:lpstr>
      <vt:lpstr>Symbol</vt:lpstr>
      <vt:lpstr>楷体_GB2312</vt:lpstr>
      <vt:lpstr>华文行楷</vt:lpstr>
      <vt:lpstr>Office 主题​​</vt:lpstr>
      <vt:lpstr>Word.Document.8</vt:lpstr>
      <vt:lpstr>Equation.3</vt:lpstr>
      <vt:lpstr>Equation.3</vt:lpstr>
      <vt:lpstr>Equation.3</vt:lpstr>
      <vt:lpstr>Equation.3</vt:lpstr>
      <vt:lpstr>Equation.3</vt:lpstr>
      <vt:lpstr>Equation.3</vt:lpstr>
      <vt:lpstr>Equation.3</vt:lpstr>
      <vt:lpstr>Equation.KSEE3</vt:lpstr>
      <vt:lpstr>Equation.3</vt:lpstr>
      <vt:lpstr>Equation.3</vt:lpstr>
      <vt:lpstr>Equation.3</vt:lpstr>
      <vt:lpstr>Equation.3</vt:lpstr>
      <vt:lpstr>Equation.3</vt:lpstr>
      <vt:lpstr>Equation.3</vt:lpstr>
      <vt:lpstr>Equation.KSEE3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Equation.KSEE3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Word.Document.8</vt:lpstr>
      <vt:lpstr>Word.Document.8</vt:lpstr>
      <vt:lpstr>Equation.3</vt:lpstr>
      <vt:lpstr>Equation.3</vt:lpstr>
      <vt:lpstr>Equation.KSEE3</vt:lpstr>
      <vt:lpstr>Equation.3</vt:lpstr>
      <vt:lpstr>Equation.3</vt:lpstr>
      <vt:lpstr>Equation.3</vt:lpstr>
      <vt:lpstr>Equation.3</vt:lpstr>
      <vt:lpstr>Equation.KSEE3</vt:lpstr>
      <vt:lpstr>Equation.KSEE3</vt:lpstr>
      <vt:lpstr>Equation.KSEE3</vt:lpstr>
      <vt:lpstr>Equation.KSEE3</vt:lpstr>
      <vt:lpstr>Equation.3</vt:lpstr>
      <vt:lpstr>Equation.3</vt:lpstr>
      <vt:lpstr>Equation.3</vt:lpstr>
      <vt:lpstr>Equation.3</vt:lpstr>
      <vt:lpstr>Equation.3</vt:lpstr>
      <vt:lpstr>Equation.3</vt:lpstr>
      <vt:lpstr>Equation.3</vt:lpstr>
      <vt:lpstr>Equation.KSEE3</vt:lpstr>
      <vt:lpstr>Equation.KSEE3</vt:lpstr>
      <vt:lpstr>Equation.3</vt:lpstr>
      <vt:lpstr>Equation.3</vt:lpstr>
      <vt:lpstr>Equation.3</vt:lpstr>
      <vt:lpstr>Equation.3</vt:lpstr>
      <vt:lpstr>Equation.3</vt:lpstr>
      <vt:lpstr>Equation.3</vt:lpstr>
      <vt:lpstr>Equation.3</vt:lpstr>
      <vt:lpstr>Equation.KSEE3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1. 特征值的相关性质：</vt:lpstr>
      <vt:lpstr>2. 特征向量的相关性质：</vt:lpstr>
      <vt:lpstr> 特征值与特征向量的求解步骤：</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线性代数期中复习课</dc:title>
  <dc:creator>wen yajie</dc:creator>
  <cp:lastModifiedBy>han70</cp:lastModifiedBy>
  <cp:revision>243</cp:revision>
  <dcterms:created xsi:type="dcterms:W3CDTF">2021-10-31T05:22:00Z</dcterms:created>
  <dcterms:modified xsi:type="dcterms:W3CDTF">2022-12-29T00:56:16Z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7E4B835630FA45AF8DC61D5D11CEA3C7</vt:lpwstr>
  </property>
  <property fmtid="{D5CDD505-2E9C-101B-9397-08002B2CF9AE}" pid="3" name="KSOProductBuildVer">
    <vt:lpwstr>2052-11.1.0.12970</vt:lpwstr>
  </property>
</Properties>
</file>