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ctiveX/activeX1.xml" ContentType="application/vnd.ms-office.activeX+xml"/>
  <Override PartName="/ppt/activeX/activeX1.bin" ContentType="application/vnd.ms-office.activeX"/>
  <Override PartName="/ppt/activeX/activeX2.xml" ContentType="application/vnd.ms-office.activeX+xml"/>
  <Override PartName="/ppt/activeX/activeX2.bin" ContentType="application/vnd.ms-office.activeX"/>
  <Override PartName="/ppt/activeX/activeX3.xml" ContentType="application/vnd.ms-office.activeX+xml"/>
  <Override PartName="/ppt/activeX/activeX3.bin" ContentType="application/vnd.ms-office.activeX"/>
  <Override PartName="/ppt/activeX/activeX4.xml" ContentType="application/vnd.ms-office.activeX+xml"/>
  <Override PartName="/ppt/activeX/activeX4.bin" ContentType="application/vnd.ms-office.activeX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20"/>
  </p:notesMasterIdLst>
  <p:handoutMasterIdLst>
    <p:handoutMasterId r:id="rId21"/>
  </p:handoutMasterIdLst>
  <p:sldIdLst>
    <p:sldId id="310" r:id="rId2"/>
    <p:sldId id="311" r:id="rId3"/>
    <p:sldId id="312" r:id="rId4"/>
    <p:sldId id="313" r:id="rId5"/>
    <p:sldId id="314" r:id="rId6"/>
    <p:sldId id="315" r:id="rId7"/>
    <p:sldId id="316" r:id="rId8"/>
    <p:sldId id="323" r:id="rId9"/>
    <p:sldId id="324" r:id="rId10"/>
    <p:sldId id="325" r:id="rId11"/>
    <p:sldId id="317" r:id="rId12"/>
    <p:sldId id="326" r:id="rId13"/>
    <p:sldId id="327" r:id="rId14"/>
    <p:sldId id="328" r:id="rId15"/>
    <p:sldId id="329" r:id="rId16"/>
    <p:sldId id="320" r:id="rId17"/>
    <p:sldId id="330" r:id="rId18"/>
    <p:sldId id="331" r:id="rId19"/>
  </p:sldIdLst>
  <p:sldSz cx="9144000" cy="6858000" type="screen4x3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66FF"/>
    <a:srgbClr val="FF0000"/>
    <a:srgbClr val="B2B2B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6448" cy="49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65" tIns="45482" rIns="90965" bIns="45482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27" y="1"/>
            <a:ext cx="2944869" cy="49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65" tIns="45482" rIns="90965" bIns="45482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301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30709"/>
            <a:ext cx="2946448" cy="49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65" tIns="45482" rIns="90965" bIns="45482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301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27" y="9430709"/>
            <a:ext cx="2944869" cy="49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65" tIns="45482" rIns="90965" bIns="4548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37FB78D9-F78B-4D7E-97B3-D87F90603B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6448" cy="49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65" tIns="45482" rIns="90965" bIns="45482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27" y="1"/>
            <a:ext cx="2944869" cy="49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65" tIns="45482" rIns="90965" bIns="45482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557" y="4716144"/>
            <a:ext cx="5438140" cy="4468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65" tIns="45482" rIns="90965" bIns="454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30709"/>
            <a:ext cx="2946448" cy="49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65" tIns="45482" rIns="90965" bIns="45482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n-US" altLang="zh-CN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27" y="9430709"/>
            <a:ext cx="2944869" cy="49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65" tIns="45482" rIns="90965" bIns="4548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720F145D-9C01-4A5E-B474-F5DA78AB58D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2E22449-049F-471A-B2A2-EB65D85B2064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A4996C-1893-431C-8F15-50D80F1D2F1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C4471-ECA7-4333-A353-F68D704B517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7EC8-7E5A-4F67-96CA-86C0AA51AA8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3640C6C-F4FA-46EF-A182-D812EB769384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42D9A-5BB4-4031-8D7A-53F0E42EF5F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CE4AC-B35C-4B93-BDB1-6E3D912497E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3BDE-7BFD-4082-962D-0D37C713D880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6BC26-06F4-45AB-87EF-21F339491E8D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7A71D-21D5-4A55-989D-7FD4BA55CF9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891F-AC2C-4D5D-A97A-8CBAD1BAD0D3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AD1A694-6701-4B18-92CA-25A36A314FC5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4.emf"/><Relationship Id="rId12" Type="http://schemas.openxmlformats.org/officeDocument/2006/relationships/oleObject" Target="../embeddings/oleObject6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emf"/><Relationship Id="rId5" Type="http://schemas.openxmlformats.org/officeDocument/2006/relationships/image" Target="../media/image3.emf"/><Relationship Id="rId15" Type="http://schemas.openxmlformats.org/officeDocument/2006/relationships/image" Target="../media/image8.e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emf"/><Relationship Id="rId14" Type="http://schemas.openxmlformats.org/officeDocument/2006/relationships/oleObject" Target="../embeddings/oleObject7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13" Type="http://schemas.openxmlformats.org/officeDocument/2006/relationships/image" Target="../media/image71.wmf"/><Relationship Id="rId18" Type="http://schemas.openxmlformats.org/officeDocument/2006/relationships/oleObject" Target="../embeddings/oleObject79.bin"/><Relationship Id="rId26" Type="http://schemas.openxmlformats.org/officeDocument/2006/relationships/oleObject" Target="../embeddings/oleObject83.bin"/><Relationship Id="rId3" Type="http://schemas.openxmlformats.org/officeDocument/2006/relationships/image" Target="../media/image66.wmf"/><Relationship Id="rId21" Type="http://schemas.openxmlformats.org/officeDocument/2006/relationships/image" Target="../media/image75.wmf"/><Relationship Id="rId7" Type="http://schemas.openxmlformats.org/officeDocument/2006/relationships/image" Target="../media/image68.wmf"/><Relationship Id="rId12" Type="http://schemas.openxmlformats.org/officeDocument/2006/relationships/oleObject" Target="../embeddings/oleObject76.bin"/><Relationship Id="rId17" Type="http://schemas.openxmlformats.org/officeDocument/2006/relationships/image" Target="../media/image73.wmf"/><Relationship Id="rId25" Type="http://schemas.openxmlformats.org/officeDocument/2006/relationships/image" Target="../media/image77.wmf"/><Relationship Id="rId2" Type="http://schemas.openxmlformats.org/officeDocument/2006/relationships/oleObject" Target="../embeddings/oleObject71.bin"/><Relationship Id="rId16" Type="http://schemas.openxmlformats.org/officeDocument/2006/relationships/oleObject" Target="../embeddings/oleObject78.bin"/><Relationship Id="rId20" Type="http://schemas.openxmlformats.org/officeDocument/2006/relationships/oleObject" Target="../embeddings/oleObject80.bin"/><Relationship Id="rId29" Type="http://schemas.openxmlformats.org/officeDocument/2006/relationships/image" Target="../media/image79.w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73.bin"/><Relationship Id="rId11" Type="http://schemas.openxmlformats.org/officeDocument/2006/relationships/image" Target="../media/image70.wmf"/><Relationship Id="rId24" Type="http://schemas.openxmlformats.org/officeDocument/2006/relationships/oleObject" Target="../embeddings/oleObject82.bin"/><Relationship Id="rId5" Type="http://schemas.openxmlformats.org/officeDocument/2006/relationships/image" Target="../media/image67.wmf"/><Relationship Id="rId15" Type="http://schemas.openxmlformats.org/officeDocument/2006/relationships/image" Target="../media/image72.wmf"/><Relationship Id="rId23" Type="http://schemas.openxmlformats.org/officeDocument/2006/relationships/image" Target="../media/image76.wmf"/><Relationship Id="rId28" Type="http://schemas.openxmlformats.org/officeDocument/2006/relationships/oleObject" Target="../embeddings/oleObject84.bin"/><Relationship Id="rId10" Type="http://schemas.openxmlformats.org/officeDocument/2006/relationships/oleObject" Target="../embeddings/oleObject75.bin"/><Relationship Id="rId19" Type="http://schemas.openxmlformats.org/officeDocument/2006/relationships/image" Target="../media/image74.wmf"/><Relationship Id="rId31" Type="http://schemas.openxmlformats.org/officeDocument/2006/relationships/image" Target="../media/image80.wmf"/><Relationship Id="rId4" Type="http://schemas.openxmlformats.org/officeDocument/2006/relationships/oleObject" Target="../embeddings/oleObject72.bin"/><Relationship Id="rId9" Type="http://schemas.openxmlformats.org/officeDocument/2006/relationships/image" Target="../media/image69.wmf"/><Relationship Id="rId14" Type="http://schemas.openxmlformats.org/officeDocument/2006/relationships/oleObject" Target="../embeddings/oleObject77.bin"/><Relationship Id="rId22" Type="http://schemas.openxmlformats.org/officeDocument/2006/relationships/oleObject" Target="../embeddings/oleObject81.bin"/><Relationship Id="rId27" Type="http://schemas.openxmlformats.org/officeDocument/2006/relationships/image" Target="../media/image78.wmf"/><Relationship Id="rId30" Type="http://schemas.openxmlformats.org/officeDocument/2006/relationships/oleObject" Target="../embeddings/oleObject8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2" Type="http://schemas.openxmlformats.org/officeDocument/2006/relationships/oleObject" Target="../embeddings/oleObject86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2.emf"/><Relationship Id="rId4" Type="http://schemas.openxmlformats.org/officeDocument/2006/relationships/oleObject" Target="../embeddings/oleObject87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oleObject" Target="../embeddings/oleObject88.bin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emf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6.wmf"/><Relationship Id="rId5" Type="http://schemas.openxmlformats.org/officeDocument/2006/relationships/oleObject" Target="../embeddings/oleObject90.bin"/><Relationship Id="rId10" Type="http://schemas.openxmlformats.org/officeDocument/2006/relationships/image" Target="../media/image88.emf"/><Relationship Id="rId4" Type="http://schemas.openxmlformats.org/officeDocument/2006/relationships/image" Target="../media/image85.wmf"/><Relationship Id="rId9" Type="http://schemas.openxmlformats.org/officeDocument/2006/relationships/oleObject" Target="../embeddings/oleObject92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13" Type="http://schemas.openxmlformats.org/officeDocument/2006/relationships/oleObject" Target="../embeddings/oleObject98.bin"/><Relationship Id="rId18" Type="http://schemas.openxmlformats.org/officeDocument/2006/relationships/image" Target="../media/image95.wmf"/><Relationship Id="rId3" Type="http://schemas.openxmlformats.org/officeDocument/2006/relationships/oleObject" Target="../embeddings/oleObject93.bin"/><Relationship Id="rId21" Type="http://schemas.openxmlformats.org/officeDocument/2006/relationships/oleObject" Target="../embeddings/oleObject102.bin"/><Relationship Id="rId7" Type="http://schemas.openxmlformats.org/officeDocument/2006/relationships/oleObject" Target="../embeddings/oleObject95.bin"/><Relationship Id="rId12" Type="http://schemas.openxmlformats.org/officeDocument/2006/relationships/image" Target="../media/image92.wmf"/><Relationship Id="rId17" Type="http://schemas.openxmlformats.org/officeDocument/2006/relationships/oleObject" Target="../embeddings/oleObject100.bin"/><Relationship Id="rId2" Type="http://schemas.openxmlformats.org/officeDocument/2006/relationships/image" Target="../media/image84.jpeg"/><Relationship Id="rId16" Type="http://schemas.openxmlformats.org/officeDocument/2006/relationships/image" Target="../media/image94.wmf"/><Relationship Id="rId20" Type="http://schemas.openxmlformats.org/officeDocument/2006/relationships/image" Target="../media/image96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97.bin"/><Relationship Id="rId24" Type="http://schemas.openxmlformats.org/officeDocument/2006/relationships/image" Target="../media/image98.wmf"/><Relationship Id="rId5" Type="http://schemas.openxmlformats.org/officeDocument/2006/relationships/oleObject" Target="../embeddings/oleObject94.bin"/><Relationship Id="rId15" Type="http://schemas.openxmlformats.org/officeDocument/2006/relationships/oleObject" Target="../embeddings/oleObject99.bin"/><Relationship Id="rId23" Type="http://schemas.openxmlformats.org/officeDocument/2006/relationships/oleObject" Target="../embeddings/oleObject103.bin"/><Relationship Id="rId10" Type="http://schemas.openxmlformats.org/officeDocument/2006/relationships/image" Target="../media/image91.wmf"/><Relationship Id="rId19" Type="http://schemas.openxmlformats.org/officeDocument/2006/relationships/oleObject" Target="../embeddings/oleObject101.bin"/><Relationship Id="rId4" Type="http://schemas.openxmlformats.org/officeDocument/2006/relationships/image" Target="../media/image89.wmf"/><Relationship Id="rId9" Type="http://schemas.openxmlformats.org/officeDocument/2006/relationships/oleObject" Target="../embeddings/oleObject96.bin"/><Relationship Id="rId14" Type="http://schemas.openxmlformats.org/officeDocument/2006/relationships/image" Target="../media/image93.wmf"/><Relationship Id="rId22" Type="http://schemas.openxmlformats.org/officeDocument/2006/relationships/image" Target="../media/image97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7.bin"/><Relationship Id="rId13" Type="http://schemas.openxmlformats.org/officeDocument/2006/relationships/image" Target="../media/image104.wmf"/><Relationship Id="rId18" Type="http://schemas.openxmlformats.org/officeDocument/2006/relationships/oleObject" Target="../embeddings/oleObject112.bin"/><Relationship Id="rId3" Type="http://schemas.openxmlformats.org/officeDocument/2006/relationships/image" Target="../media/image99.wmf"/><Relationship Id="rId21" Type="http://schemas.openxmlformats.org/officeDocument/2006/relationships/image" Target="../media/image108.emf"/><Relationship Id="rId7" Type="http://schemas.openxmlformats.org/officeDocument/2006/relationships/image" Target="../media/image101.wmf"/><Relationship Id="rId12" Type="http://schemas.openxmlformats.org/officeDocument/2006/relationships/oleObject" Target="../embeddings/oleObject109.bin"/><Relationship Id="rId17" Type="http://schemas.openxmlformats.org/officeDocument/2006/relationships/image" Target="../media/image106.wmf"/><Relationship Id="rId2" Type="http://schemas.openxmlformats.org/officeDocument/2006/relationships/oleObject" Target="../embeddings/oleObject104.bin"/><Relationship Id="rId16" Type="http://schemas.openxmlformats.org/officeDocument/2006/relationships/oleObject" Target="../embeddings/oleObject111.bin"/><Relationship Id="rId20" Type="http://schemas.openxmlformats.org/officeDocument/2006/relationships/oleObject" Target="../embeddings/oleObject11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06.bin"/><Relationship Id="rId11" Type="http://schemas.openxmlformats.org/officeDocument/2006/relationships/image" Target="../media/image103.emf"/><Relationship Id="rId5" Type="http://schemas.openxmlformats.org/officeDocument/2006/relationships/image" Target="../media/image100.emf"/><Relationship Id="rId15" Type="http://schemas.openxmlformats.org/officeDocument/2006/relationships/image" Target="../media/image105.emf"/><Relationship Id="rId23" Type="http://schemas.openxmlformats.org/officeDocument/2006/relationships/image" Target="../media/image109.emf"/><Relationship Id="rId10" Type="http://schemas.openxmlformats.org/officeDocument/2006/relationships/oleObject" Target="../embeddings/oleObject108.bin"/><Relationship Id="rId19" Type="http://schemas.openxmlformats.org/officeDocument/2006/relationships/image" Target="../media/image107.emf"/><Relationship Id="rId4" Type="http://schemas.openxmlformats.org/officeDocument/2006/relationships/oleObject" Target="../embeddings/oleObject105.bin"/><Relationship Id="rId9" Type="http://schemas.openxmlformats.org/officeDocument/2006/relationships/image" Target="../media/image102.wmf"/><Relationship Id="rId14" Type="http://schemas.openxmlformats.org/officeDocument/2006/relationships/oleObject" Target="../embeddings/oleObject110.bin"/><Relationship Id="rId22" Type="http://schemas.openxmlformats.org/officeDocument/2006/relationships/oleObject" Target="../embeddings/oleObject114.bin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5.wmf"/><Relationship Id="rId18" Type="http://schemas.openxmlformats.org/officeDocument/2006/relationships/oleObject" Target="../embeddings/oleObject123.bin"/><Relationship Id="rId26" Type="http://schemas.openxmlformats.org/officeDocument/2006/relationships/oleObject" Target="../embeddings/oleObject127.bin"/><Relationship Id="rId3" Type="http://schemas.openxmlformats.org/officeDocument/2006/relationships/image" Target="../media/image110.emf"/><Relationship Id="rId21" Type="http://schemas.openxmlformats.org/officeDocument/2006/relationships/image" Target="../media/image119.emf"/><Relationship Id="rId7" Type="http://schemas.openxmlformats.org/officeDocument/2006/relationships/image" Target="../media/image112.emf"/><Relationship Id="rId12" Type="http://schemas.openxmlformats.org/officeDocument/2006/relationships/oleObject" Target="../embeddings/oleObject120.bin"/><Relationship Id="rId17" Type="http://schemas.openxmlformats.org/officeDocument/2006/relationships/image" Target="../media/image117.wmf"/><Relationship Id="rId25" Type="http://schemas.openxmlformats.org/officeDocument/2006/relationships/image" Target="../media/image121.emf"/><Relationship Id="rId33" Type="http://schemas.openxmlformats.org/officeDocument/2006/relationships/image" Target="../media/image125.emf"/><Relationship Id="rId2" Type="http://schemas.openxmlformats.org/officeDocument/2006/relationships/oleObject" Target="../embeddings/oleObject115.bin"/><Relationship Id="rId16" Type="http://schemas.openxmlformats.org/officeDocument/2006/relationships/oleObject" Target="../embeddings/oleObject122.bin"/><Relationship Id="rId20" Type="http://schemas.openxmlformats.org/officeDocument/2006/relationships/oleObject" Target="../embeddings/oleObject124.bin"/><Relationship Id="rId29" Type="http://schemas.openxmlformats.org/officeDocument/2006/relationships/image" Target="../media/image123.e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17.bin"/><Relationship Id="rId11" Type="http://schemas.openxmlformats.org/officeDocument/2006/relationships/image" Target="../media/image114.emf"/><Relationship Id="rId24" Type="http://schemas.openxmlformats.org/officeDocument/2006/relationships/oleObject" Target="../embeddings/oleObject126.bin"/><Relationship Id="rId32" Type="http://schemas.openxmlformats.org/officeDocument/2006/relationships/oleObject" Target="../embeddings/oleObject130.bin"/><Relationship Id="rId5" Type="http://schemas.openxmlformats.org/officeDocument/2006/relationships/image" Target="../media/image111.emf"/><Relationship Id="rId15" Type="http://schemas.openxmlformats.org/officeDocument/2006/relationships/image" Target="../media/image116.wmf"/><Relationship Id="rId23" Type="http://schemas.openxmlformats.org/officeDocument/2006/relationships/image" Target="../media/image120.emf"/><Relationship Id="rId28" Type="http://schemas.openxmlformats.org/officeDocument/2006/relationships/oleObject" Target="../embeddings/oleObject128.bin"/><Relationship Id="rId10" Type="http://schemas.openxmlformats.org/officeDocument/2006/relationships/oleObject" Target="../embeddings/oleObject119.bin"/><Relationship Id="rId19" Type="http://schemas.openxmlformats.org/officeDocument/2006/relationships/image" Target="../media/image118.wmf"/><Relationship Id="rId31" Type="http://schemas.openxmlformats.org/officeDocument/2006/relationships/image" Target="../media/image124.emf"/><Relationship Id="rId4" Type="http://schemas.openxmlformats.org/officeDocument/2006/relationships/oleObject" Target="../embeddings/oleObject116.bin"/><Relationship Id="rId9" Type="http://schemas.openxmlformats.org/officeDocument/2006/relationships/image" Target="../media/image113.emf"/><Relationship Id="rId14" Type="http://schemas.openxmlformats.org/officeDocument/2006/relationships/oleObject" Target="../embeddings/oleObject121.bin"/><Relationship Id="rId22" Type="http://schemas.openxmlformats.org/officeDocument/2006/relationships/oleObject" Target="../embeddings/oleObject125.bin"/><Relationship Id="rId27" Type="http://schemas.openxmlformats.org/officeDocument/2006/relationships/image" Target="../media/image122.emf"/><Relationship Id="rId30" Type="http://schemas.openxmlformats.org/officeDocument/2006/relationships/oleObject" Target="../embeddings/oleObject129.bin"/><Relationship Id="rId8" Type="http://schemas.openxmlformats.org/officeDocument/2006/relationships/oleObject" Target="../embeddings/oleObject118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4.bin"/><Relationship Id="rId3" Type="http://schemas.openxmlformats.org/officeDocument/2006/relationships/image" Target="../media/image126.emf"/><Relationship Id="rId7" Type="http://schemas.openxmlformats.org/officeDocument/2006/relationships/image" Target="../media/image128.emf"/><Relationship Id="rId2" Type="http://schemas.openxmlformats.org/officeDocument/2006/relationships/oleObject" Target="../embeddings/oleObject13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33.bin"/><Relationship Id="rId5" Type="http://schemas.openxmlformats.org/officeDocument/2006/relationships/image" Target="../media/image127.emf"/><Relationship Id="rId4" Type="http://schemas.openxmlformats.org/officeDocument/2006/relationships/oleObject" Target="../embeddings/oleObject132.bin"/><Relationship Id="rId9" Type="http://schemas.openxmlformats.org/officeDocument/2006/relationships/image" Target="../media/image129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8.bin"/><Relationship Id="rId3" Type="http://schemas.openxmlformats.org/officeDocument/2006/relationships/image" Target="../media/image130.emf"/><Relationship Id="rId7" Type="http://schemas.openxmlformats.org/officeDocument/2006/relationships/image" Target="../media/image132.wmf"/><Relationship Id="rId2" Type="http://schemas.openxmlformats.org/officeDocument/2006/relationships/oleObject" Target="../embeddings/oleObject135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37.bin"/><Relationship Id="rId5" Type="http://schemas.openxmlformats.org/officeDocument/2006/relationships/image" Target="../media/image131.wmf"/><Relationship Id="rId4" Type="http://schemas.openxmlformats.org/officeDocument/2006/relationships/oleObject" Target="../embeddings/oleObject136.bin"/><Relationship Id="rId9" Type="http://schemas.openxmlformats.org/officeDocument/2006/relationships/image" Target="../media/image133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9.wmf"/><Relationship Id="rId7" Type="http://schemas.openxmlformats.org/officeDocument/2006/relationships/image" Target="../media/image11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2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18.emf"/><Relationship Id="rId18" Type="http://schemas.openxmlformats.org/officeDocument/2006/relationships/oleObject" Target="../embeddings/oleObject20.bin"/><Relationship Id="rId26" Type="http://schemas.openxmlformats.org/officeDocument/2006/relationships/oleObject" Target="../embeddings/oleObject24.bin"/><Relationship Id="rId3" Type="http://schemas.openxmlformats.org/officeDocument/2006/relationships/image" Target="../media/image13.wmf"/><Relationship Id="rId21" Type="http://schemas.openxmlformats.org/officeDocument/2006/relationships/image" Target="../media/image22.wmf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17.bin"/><Relationship Id="rId17" Type="http://schemas.openxmlformats.org/officeDocument/2006/relationships/image" Target="../media/image20.wmf"/><Relationship Id="rId25" Type="http://schemas.openxmlformats.org/officeDocument/2006/relationships/image" Target="../media/image24.wmf"/><Relationship Id="rId2" Type="http://schemas.openxmlformats.org/officeDocument/2006/relationships/oleObject" Target="../embeddings/oleObject12.bin"/><Relationship Id="rId16" Type="http://schemas.openxmlformats.org/officeDocument/2006/relationships/oleObject" Target="../embeddings/oleObject19.bin"/><Relationship Id="rId20" Type="http://schemas.openxmlformats.org/officeDocument/2006/relationships/oleObject" Target="../embeddings/oleObject2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7.wmf"/><Relationship Id="rId24" Type="http://schemas.openxmlformats.org/officeDocument/2006/relationships/oleObject" Target="../embeddings/oleObject23.bin"/><Relationship Id="rId5" Type="http://schemas.openxmlformats.org/officeDocument/2006/relationships/image" Target="../media/image14.wmf"/><Relationship Id="rId15" Type="http://schemas.openxmlformats.org/officeDocument/2006/relationships/image" Target="../media/image19.wmf"/><Relationship Id="rId23" Type="http://schemas.openxmlformats.org/officeDocument/2006/relationships/image" Target="../media/image23.wmf"/><Relationship Id="rId10" Type="http://schemas.openxmlformats.org/officeDocument/2006/relationships/oleObject" Target="../embeddings/oleObject16.bin"/><Relationship Id="rId19" Type="http://schemas.openxmlformats.org/officeDocument/2006/relationships/image" Target="../media/image21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18.bin"/><Relationship Id="rId22" Type="http://schemas.openxmlformats.org/officeDocument/2006/relationships/oleObject" Target="../embeddings/oleObject22.bin"/><Relationship Id="rId27" Type="http://schemas.openxmlformats.org/officeDocument/2006/relationships/image" Target="../media/image2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31.emf"/><Relationship Id="rId3" Type="http://schemas.openxmlformats.org/officeDocument/2006/relationships/image" Target="../media/image26.wmf"/><Relationship Id="rId7" Type="http://schemas.openxmlformats.org/officeDocument/2006/relationships/image" Target="../media/image28.wmf"/><Relationship Id="rId12" Type="http://schemas.openxmlformats.org/officeDocument/2006/relationships/oleObject" Target="../embeddings/oleObject30.bin"/><Relationship Id="rId17" Type="http://schemas.openxmlformats.org/officeDocument/2006/relationships/image" Target="../media/image33.wmf"/><Relationship Id="rId2" Type="http://schemas.openxmlformats.org/officeDocument/2006/relationships/oleObject" Target="../embeddings/oleObject25.bin"/><Relationship Id="rId16" Type="http://schemas.openxmlformats.org/officeDocument/2006/relationships/oleObject" Target="../embeddings/oleObject32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30.wmf"/><Relationship Id="rId5" Type="http://schemas.openxmlformats.org/officeDocument/2006/relationships/image" Target="../media/image27.wmf"/><Relationship Id="rId15" Type="http://schemas.openxmlformats.org/officeDocument/2006/relationships/image" Target="../media/image32.wmf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29.wmf"/><Relationship Id="rId14" Type="http://schemas.openxmlformats.org/officeDocument/2006/relationships/oleObject" Target="../embeddings/oleObject3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control" Target="../activeX/activeX3.xml"/><Relationship Id="rId7" Type="http://schemas.openxmlformats.org/officeDocument/2006/relationships/image" Target="../media/image35.png"/><Relationship Id="rId2" Type="http://schemas.openxmlformats.org/officeDocument/2006/relationships/control" Target="../activeX/activeX2.xml"/><Relationship Id="rId1" Type="http://schemas.openxmlformats.org/officeDocument/2006/relationships/control" Target="../activeX/activeX1.xml"/><Relationship Id="rId6" Type="http://schemas.openxmlformats.org/officeDocument/2006/relationships/image" Target="../media/image34.png"/><Relationship Id="rId5" Type="http://schemas.openxmlformats.org/officeDocument/2006/relationships/slideLayout" Target="../slideLayouts/slideLayout6.xml"/><Relationship Id="rId4" Type="http://schemas.openxmlformats.org/officeDocument/2006/relationships/control" Target="../activeX/activeX4.xml"/><Relationship Id="rId9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image" Target="../media/image43.emf"/><Relationship Id="rId18" Type="http://schemas.openxmlformats.org/officeDocument/2006/relationships/oleObject" Target="../embeddings/oleObject41.bin"/><Relationship Id="rId3" Type="http://schemas.openxmlformats.org/officeDocument/2006/relationships/image" Target="../media/image38.wmf"/><Relationship Id="rId7" Type="http://schemas.openxmlformats.org/officeDocument/2006/relationships/image" Target="../media/image40.wmf"/><Relationship Id="rId12" Type="http://schemas.openxmlformats.org/officeDocument/2006/relationships/oleObject" Target="../embeddings/oleObject38.bin"/><Relationship Id="rId17" Type="http://schemas.openxmlformats.org/officeDocument/2006/relationships/image" Target="../media/image45.emf"/><Relationship Id="rId2" Type="http://schemas.openxmlformats.org/officeDocument/2006/relationships/oleObject" Target="../embeddings/oleObject33.bin"/><Relationship Id="rId16" Type="http://schemas.openxmlformats.org/officeDocument/2006/relationships/oleObject" Target="../embeddings/oleObject40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42.emf"/><Relationship Id="rId5" Type="http://schemas.openxmlformats.org/officeDocument/2006/relationships/image" Target="../media/image39.emf"/><Relationship Id="rId15" Type="http://schemas.openxmlformats.org/officeDocument/2006/relationships/image" Target="../media/image44.emf"/><Relationship Id="rId10" Type="http://schemas.openxmlformats.org/officeDocument/2006/relationships/oleObject" Target="../embeddings/oleObject37.bin"/><Relationship Id="rId19" Type="http://schemas.openxmlformats.org/officeDocument/2006/relationships/image" Target="../media/image33.wmf"/><Relationship Id="rId4" Type="http://schemas.openxmlformats.org/officeDocument/2006/relationships/oleObject" Target="../embeddings/oleObject34.bin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39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51.emf"/><Relationship Id="rId18" Type="http://schemas.openxmlformats.org/officeDocument/2006/relationships/oleObject" Target="../embeddings/oleObject50.bin"/><Relationship Id="rId3" Type="http://schemas.openxmlformats.org/officeDocument/2006/relationships/image" Target="../media/image46.wmf"/><Relationship Id="rId21" Type="http://schemas.openxmlformats.org/officeDocument/2006/relationships/image" Target="../media/image55.emf"/><Relationship Id="rId7" Type="http://schemas.openxmlformats.org/officeDocument/2006/relationships/image" Target="../media/image48.emf"/><Relationship Id="rId12" Type="http://schemas.openxmlformats.org/officeDocument/2006/relationships/oleObject" Target="../embeddings/oleObject47.bin"/><Relationship Id="rId17" Type="http://schemas.openxmlformats.org/officeDocument/2006/relationships/image" Target="../media/image53.emf"/><Relationship Id="rId25" Type="http://schemas.openxmlformats.org/officeDocument/2006/relationships/image" Target="../media/image57.emf"/><Relationship Id="rId2" Type="http://schemas.openxmlformats.org/officeDocument/2006/relationships/oleObject" Target="../embeddings/oleObject42.bin"/><Relationship Id="rId16" Type="http://schemas.openxmlformats.org/officeDocument/2006/relationships/oleObject" Target="../embeddings/oleObject49.bin"/><Relationship Id="rId20" Type="http://schemas.openxmlformats.org/officeDocument/2006/relationships/oleObject" Target="../embeddings/oleObject5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50.emf"/><Relationship Id="rId24" Type="http://schemas.openxmlformats.org/officeDocument/2006/relationships/oleObject" Target="../embeddings/oleObject53.bin"/><Relationship Id="rId5" Type="http://schemas.openxmlformats.org/officeDocument/2006/relationships/image" Target="../media/image47.wmf"/><Relationship Id="rId15" Type="http://schemas.openxmlformats.org/officeDocument/2006/relationships/image" Target="../media/image52.emf"/><Relationship Id="rId23" Type="http://schemas.openxmlformats.org/officeDocument/2006/relationships/image" Target="../media/image56.emf"/><Relationship Id="rId10" Type="http://schemas.openxmlformats.org/officeDocument/2006/relationships/oleObject" Target="../embeddings/oleObject46.bin"/><Relationship Id="rId19" Type="http://schemas.openxmlformats.org/officeDocument/2006/relationships/image" Target="../media/image54.emf"/><Relationship Id="rId4" Type="http://schemas.openxmlformats.org/officeDocument/2006/relationships/oleObject" Target="../embeddings/oleObject43.bin"/><Relationship Id="rId9" Type="http://schemas.openxmlformats.org/officeDocument/2006/relationships/image" Target="../media/image49.emf"/><Relationship Id="rId14" Type="http://schemas.openxmlformats.org/officeDocument/2006/relationships/oleObject" Target="../embeddings/oleObject48.bin"/><Relationship Id="rId22" Type="http://schemas.openxmlformats.org/officeDocument/2006/relationships/oleObject" Target="../embeddings/oleObject5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13" Type="http://schemas.openxmlformats.org/officeDocument/2006/relationships/image" Target="../media/image63.wmf"/><Relationship Id="rId3" Type="http://schemas.openxmlformats.org/officeDocument/2006/relationships/image" Target="../media/image58.wmf"/><Relationship Id="rId7" Type="http://schemas.openxmlformats.org/officeDocument/2006/relationships/image" Target="../media/image60.wmf"/><Relationship Id="rId12" Type="http://schemas.openxmlformats.org/officeDocument/2006/relationships/oleObject" Target="../embeddings/oleObject59.bin"/><Relationship Id="rId2" Type="http://schemas.openxmlformats.org/officeDocument/2006/relationships/oleObject" Target="../embeddings/oleObject54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56.bin"/><Relationship Id="rId11" Type="http://schemas.openxmlformats.org/officeDocument/2006/relationships/image" Target="../media/image62.wmf"/><Relationship Id="rId5" Type="http://schemas.openxmlformats.org/officeDocument/2006/relationships/image" Target="../media/image59.wmf"/><Relationship Id="rId15" Type="http://schemas.openxmlformats.org/officeDocument/2006/relationships/image" Target="../media/image64.wmf"/><Relationship Id="rId10" Type="http://schemas.openxmlformats.org/officeDocument/2006/relationships/oleObject" Target="../embeddings/oleObject58.bin"/><Relationship Id="rId4" Type="http://schemas.openxmlformats.org/officeDocument/2006/relationships/oleObject" Target="../embeddings/oleObject55.bin"/><Relationship Id="rId9" Type="http://schemas.openxmlformats.org/officeDocument/2006/relationships/image" Target="../media/image61.wmf"/><Relationship Id="rId14" Type="http://schemas.openxmlformats.org/officeDocument/2006/relationships/oleObject" Target="../embeddings/oleObject6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13" Type="http://schemas.openxmlformats.org/officeDocument/2006/relationships/image" Target="../media/image70.wmf"/><Relationship Id="rId18" Type="http://schemas.openxmlformats.org/officeDocument/2006/relationships/oleObject" Target="../embeddings/oleObject69.bin"/><Relationship Id="rId3" Type="http://schemas.openxmlformats.org/officeDocument/2006/relationships/image" Target="../media/image65.wmf"/><Relationship Id="rId21" Type="http://schemas.openxmlformats.org/officeDocument/2006/relationships/image" Target="../media/image74.wmf"/><Relationship Id="rId7" Type="http://schemas.openxmlformats.org/officeDocument/2006/relationships/image" Target="../media/image67.wmf"/><Relationship Id="rId12" Type="http://schemas.openxmlformats.org/officeDocument/2006/relationships/oleObject" Target="../embeddings/oleObject66.bin"/><Relationship Id="rId17" Type="http://schemas.openxmlformats.org/officeDocument/2006/relationships/image" Target="../media/image72.wmf"/><Relationship Id="rId2" Type="http://schemas.openxmlformats.org/officeDocument/2006/relationships/oleObject" Target="../embeddings/oleObject61.bin"/><Relationship Id="rId16" Type="http://schemas.openxmlformats.org/officeDocument/2006/relationships/oleObject" Target="../embeddings/oleObject68.bin"/><Relationship Id="rId20" Type="http://schemas.openxmlformats.org/officeDocument/2006/relationships/oleObject" Target="../embeddings/oleObject70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63.bin"/><Relationship Id="rId11" Type="http://schemas.openxmlformats.org/officeDocument/2006/relationships/image" Target="../media/image69.wmf"/><Relationship Id="rId5" Type="http://schemas.openxmlformats.org/officeDocument/2006/relationships/image" Target="../media/image66.wmf"/><Relationship Id="rId15" Type="http://schemas.openxmlformats.org/officeDocument/2006/relationships/image" Target="../media/image71.wmf"/><Relationship Id="rId10" Type="http://schemas.openxmlformats.org/officeDocument/2006/relationships/oleObject" Target="../embeddings/oleObject65.bin"/><Relationship Id="rId19" Type="http://schemas.openxmlformats.org/officeDocument/2006/relationships/image" Target="../media/image73.wmf"/><Relationship Id="rId4" Type="http://schemas.openxmlformats.org/officeDocument/2006/relationships/oleObject" Target="../embeddings/oleObject62.bin"/><Relationship Id="rId9" Type="http://schemas.openxmlformats.org/officeDocument/2006/relationships/image" Target="../media/image68.wmf"/><Relationship Id="rId14" Type="http://schemas.openxmlformats.org/officeDocument/2006/relationships/oleObject" Target="../embeddings/oleObject6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7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 </a:t>
            </a:r>
            <a:r>
              <a:rPr lang="zh-CN" altLang="en-US"/>
              <a:t>自然坐标系、圆周运动</a:t>
            </a:r>
          </a:p>
        </p:txBody>
      </p:sp>
      <p:sp>
        <p:nvSpPr>
          <p:cNvPr id="2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B8875-70E5-4689-BA7D-14576B487887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56002" name="Text Box 2"/>
          <p:cNvSpPr txBox="1">
            <a:spLocks noChangeArrowheads="1"/>
          </p:cNvSpPr>
          <p:nvPr/>
        </p:nvSpPr>
        <p:spPr bwMode="auto">
          <a:xfrm>
            <a:off x="736600" y="2686050"/>
            <a:ext cx="426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CC0066"/>
                </a:solidFill>
              </a:rPr>
              <a:t>自然坐标：</a:t>
            </a:r>
            <a:r>
              <a:rPr kumimoji="1" lang="en-US" altLang="zh-CN" sz="2800" i="1">
                <a:solidFill>
                  <a:srgbClr val="000066"/>
                </a:solidFill>
              </a:rPr>
              <a:t>s </a:t>
            </a:r>
            <a:r>
              <a:rPr kumimoji="1" lang="en-US" altLang="zh-CN" sz="2800">
                <a:solidFill>
                  <a:srgbClr val="000066"/>
                </a:solidFill>
              </a:rPr>
              <a:t>= </a:t>
            </a:r>
            <a:r>
              <a:rPr kumimoji="1" lang="en-US" altLang="zh-CN" sz="2800" i="1">
                <a:solidFill>
                  <a:srgbClr val="000066"/>
                </a:solidFill>
              </a:rPr>
              <a:t>s</a:t>
            </a:r>
            <a:r>
              <a:rPr kumimoji="1" lang="en-US" altLang="zh-CN" sz="2800">
                <a:solidFill>
                  <a:srgbClr val="000066"/>
                </a:solidFill>
              </a:rPr>
              <a:t>(</a:t>
            </a:r>
            <a:r>
              <a:rPr kumimoji="1" lang="en-US" altLang="zh-CN" sz="2800" i="1">
                <a:solidFill>
                  <a:srgbClr val="000066"/>
                </a:solidFill>
              </a:rPr>
              <a:t>t</a:t>
            </a:r>
            <a:r>
              <a:rPr kumimoji="1" lang="en-US" altLang="zh-CN" sz="2800">
                <a:solidFill>
                  <a:srgbClr val="000066"/>
                </a:solidFill>
              </a:rPr>
              <a:t>)</a:t>
            </a:r>
          </a:p>
        </p:txBody>
      </p:sp>
      <p:sp>
        <p:nvSpPr>
          <p:cNvPr id="256010" name="Text Box 10"/>
          <p:cNvSpPr txBox="1">
            <a:spLocks noChangeArrowheads="1"/>
          </p:cNvSpPr>
          <p:nvPr/>
        </p:nvSpPr>
        <p:spPr bwMode="auto">
          <a:xfrm>
            <a:off x="838200" y="3886200"/>
            <a:ext cx="2590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CC0066"/>
                </a:solidFill>
              </a:rPr>
              <a:t>切向与法向：</a:t>
            </a:r>
            <a:endParaRPr kumimoji="1" lang="zh-CN" altLang="en-US" sz="2800" i="1">
              <a:solidFill>
                <a:srgbClr val="CC0066"/>
              </a:solidFill>
            </a:endParaRPr>
          </a:p>
        </p:txBody>
      </p:sp>
      <p:sp>
        <p:nvSpPr>
          <p:cNvPr id="256028" name="Rectangle 28"/>
          <p:cNvSpPr>
            <a:spLocks noChangeArrowheads="1"/>
          </p:cNvSpPr>
          <p:nvPr/>
        </p:nvSpPr>
        <p:spPr bwMode="auto">
          <a:xfrm>
            <a:off x="501650" y="1219200"/>
            <a:ext cx="17081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latin typeface="Arial" charset="0"/>
              </a:rPr>
              <a:t>自然坐标系</a:t>
            </a:r>
          </a:p>
        </p:txBody>
      </p:sp>
      <p:grpSp>
        <p:nvGrpSpPr>
          <p:cNvPr id="256035" name="Group 35"/>
          <p:cNvGrpSpPr>
            <a:grpSpLocks/>
          </p:cNvGrpSpPr>
          <p:nvPr/>
        </p:nvGrpSpPr>
        <p:grpSpPr bwMode="auto">
          <a:xfrm>
            <a:off x="4724400" y="1524000"/>
            <a:ext cx="3744913" cy="2006600"/>
            <a:chOff x="2784" y="960"/>
            <a:chExt cx="2359" cy="1264"/>
          </a:xfrm>
        </p:grpSpPr>
        <p:sp>
          <p:nvSpPr>
            <p:cNvPr id="256012" name="Line 12"/>
            <p:cNvSpPr>
              <a:spLocks noChangeShapeType="1"/>
            </p:cNvSpPr>
            <p:nvPr/>
          </p:nvSpPr>
          <p:spPr bwMode="auto">
            <a:xfrm>
              <a:off x="3479" y="1310"/>
              <a:ext cx="689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13" name="Line 13"/>
            <p:cNvSpPr>
              <a:spLocks noChangeShapeType="1"/>
            </p:cNvSpPr>
            <p:nvPr/>
          </p:nvSpPr>
          <p:spPr bwMode="auto">
            <a:xfrm>
              <a:off x="3479" y="1322"/>
              <a:ext cx="0" cy="62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14" name="Freeform 14"/>
            <p:cNvSpPr>
              <a:spLocks/>
            </p:cNvSpPr>
            <p:nvPr/>
          </p:nvSpPr>
          <p:spPr bwMode="auto">
            <a:xfrm>
              <a:off x="2906" y="1301"/>
              <a:ext cx="2237" cy="582"/>
            </a:xfrm>
            <a:custGeom>
              <a:avLst/>
              <a:gdLst/>
              <a:ahLst/>
              <a:cxnLst>
                <a:cxn ang="0">
                  <a:pos x="0" y="496"/>
                </a:cxn>
                <a:cxn ang="0">
                  <a:pos x="480" y="16"/>
                </a:cxn>
                <a:cxn ang="0">
                  <a:pos x="1104" y="400"/>
                </a:cxn>
                <a:cxn ang="0">
                  <a:pos x="1872" y="400"/>
                </a:cxn>
              </a:cxnLst>
              <a:rect l="0" t="0" r="r" b="b"/>
              <a:pathLst>
                <a:path w="1872" h="496">
                  <a:moveTo>
                    <a:pt x="0" y="496"/>
                  </a:moveTo>
                  <a:cubicBezTo>
                    <a:pt x="148" y="264"/>
                    <a:pt x="296" y="32"/>
                    <a:pt x="480" y="16"/>
                  </a:cubicBezTo>
                  <a:cubicBezTo>
                    <a:pt x="664" y="0"/>
                    <a:pt x="872" y="336"/>
                    <a:pt x="1104" y="400"/>
                  </a:cubicBezTo>
                  <a:cubicBezTo>
                    <a:pt x="1336" y="464"/>
                    <a:pt x="1604" y="432"/>
                    <a:pt x="1872" y="400"/>
                  </a:cubicBezTo>
                </a:path>
              </a:pathLst>
            </a:custGeom>
            <a:noFill/>
            <a:ln w="28575" cmpd="sng">
              <a:solidFill>
                <a:srgbClr val="008080"/>
              </a:solidFill>
              <a:round/>
              <a:headEnd type="oval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15" name="Text Box 15"/>
            <p:cNvSpPr txBox="1">
              <a:spLocks noChangeArrowheads="1"/>
            </p:cNvSpPr>
            <p:nvPr/>
          </p:nvSpPr>
          <p:spPr bwMode="auto">
            <a:xfrm>
              <a:off x="2951" y="1355"/>
              <a:ext cx="28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FF0000"/>
                  </a:solidFill>
                </a:rPr>
                <a:t>s</a:t>
              </a:r>
            </a:p>
          </p:txBody>
        </p:sp>
        <p:sp>
          <p:nvSpPr>
            <p:cNvPr id="256016" name="Rectangle 16"/>
            <p:cNvSpPr>
              <a:spLocks noChangeArrowheads="1"/>
            </p:cNvSpPr>
            <p:nvPr/>
          </p:nvSpPr>
          <p:spPr bwMode="auto">
            <a:xfrm>
              <a:off x="2784" y="1854"/>
              <a:ext cx="22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sz="2400">
                  <a:solidFill>
                    <a:srgbClr val="000066"/>
                  </a:solidFill>
                </a:rPr>
                <a:t>O</a:t>
              </a:r>
            </a:p>
          </p:txBody>
        </p:sp>
        <p:sp>
          <p:nvSpPr>
            <p:cNvPr id="256017" name="Rectangle 17"/>
            <p:cNvSpPr>
              <a:spLocks noChangeArrowheads="1"/>
            </p:cNvSpPr>
            <p:nvPr/>
          </p:nvSpPr>
          <p:spPr bwMode="auto">
            <a:xfrm>
              <a:off x="3374" y="1037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rgbClr val="000066"/>
                  </a:solidFill>
                </a:rPr>
                <a:t>P</a:t>
              </a:r>
            </a:p>
          </p:txBody>
        </p:sp>
        <p:sp>
          <p:nvSpPr>
            <p:cNvPr id="256018" name="Line 18"/>
            <p:cNvSpPr>
              <a:spLocks noChangeShapeType="1"/>
            </p:cNvSpPr>
            <p:nvPr/>
          </p:nvSpPr>
          <p:spPr bwMode="auto">
            <a:xfrm>
              <a:off x="4168" y="1752"/>
              <a:ext cx="688" cy="282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19" name="Line 19"/>
            <p:cNvSpPr>
              <a:spLocks noChangeShapeType="1"/>
            </p:cNvSpPr>
            <p:nvPr/>
          </p:nvSpPr>
          <p:spPr bwMode="auto">
            <a:xfrm flipV="1">
              <a:off x="4168" y="1188"/>
              <a:ext cx="287" cy="564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20" name="Text Box 20"/>
            <p:cNvSpPr txBox="1">
              <a:spLocks noChangeArrowheads="1"/>
            </p:cNvSpPr>
            <p:nvPr/>
          </p:nvSpPr>
          <p:spPr bwMode="auto">
            <a:xfrm>
              <a:off x="3822" y="1281"/>
              <a:ext cx="45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FF0000"/>
                  </a:solidFill>
                  <a:sym typeface="Symbol" pitchFamily="18" charset="2"/>
                </a:rPr>
                <a:t>s</a:t>
              </a:r>
              <a:endParaRPr kumimoji="1" lang="en-US" altLang="zh-CN" sz="2400" i="1">
                <a:solidFill>
                  <a:srgbClr val="FF0000"/>
                </a:solidFill>
              </a:endParaRPr>
            </a:p>
          </p:txBody>
        </p:sp>
        <p:graphicFrame>
          <p:nvGraphicFramePr>
            <p:cNvPr id="256025" name="Object 25"/>
            <p:cNvGraphicFramePr>
              <a:graphicFrameLocks noChangeAspect="1"/>
            </p:cNvGraphicFramePr>
            <p:nvPr/>
          </p:nvGraphicFramePr>
          <p:xfrm>
            <a:off x="4054" y="1797"/>
            <a:ext cx="210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025" name="Equation" r:id="rId2" imgW="164880" imgH="164880" progId="">
                    <p:embed/>
                  </p:oleObj>
                </mc:Choice>
                <mc:Fallback>
                  <p:oleObj name="Equation" r:id="rId2" imgW="164880" imgH="164880" progId="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4" y="1797"/>
                          <a:ext cx="210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31" name="Object 31"/>
            <p:cNvGraphicFramePr>
              <a:graphicFrameLocks noChangeAspect="1"/>
            </p:cNvGraphicFramePr>
            <p:nvPr/>
          </p:nvGraphicFramePr>
          <p:xfrm>
            <a:off x="4080" y="960"/>
            <a:ext cx="17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031" name="公式" r:id="rId4" imgW="139680" imgH="228600" progId="Equation.3">
                    <p:embed/>
                  </p:oleObj>
                </mc:Choice>
                <mc:Fallback>
                  <p:oleObj name="公式" r:id="rId4" imgW="139680" imgH="228600" progId="Equation.3">
                    <p:embed/>
                    <p:pic>
                      <p:nvPicPr>
                        <p:cNvPr id="0" name="Picture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960"/>
                          <a:ext cx="175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32" name="Object 32"/>
            <p:cNvGraphicFramePr>
              <a:graphicFrameLocks noChangeAspect="1"/>
            </p:cNvGraphicFramePr>
            <p:nvPr/>
          </p:nvGraphicFramePr>
          <p:xfrm>
            <a:off x="3408" y="1920"/>
            <a:ext cx="20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032" name="公式" r:id="rId6" imgW="164880" imgH="228600" progId="Equation.3">
                    <p:embed/>
                  </p:oleObj>
                </mc:Choice>
                <mc:Fallback>
                  <p:oleObj name="公式" r:id="rId6" imgW="164880" imgH="228600" progId="Equation.3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1920"/>
                          <a:ext cx="207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33" name="Object 33"/>
            <p:cNvGraphicFramePr>
              <a:graphicFrameLocks noChangeAspect="1"/>
            </p:cNvGraphicFramePr>
            <p:nvPr/>
          </p:nvGraphicFramePr>
          <p:xfrm>
            <a:off x="4848" y="1920"/>
            <a:ext cx="191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033" name="公式" r:id="rId8" imgW="152280" imgH="241200" progId="Equation.3">
                    <p:embed/>
                  </p:oleObj>
                </mc:Choice>
                <mc:Fallback>
                  <p:oleObj name="公式" r:id="rId8" imgW="152280" imgH="241200" progId="Equation.3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1920"/>
                          <a:ext cx="191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34" name="Object 34"/>
            <p:cNvGraphicFramePr>
              <a:graphicFrameLocks noChangeAspect="1"/>
            </p:cNvGraphicFramePr>
            <p:nvPr/>
          </p:nvGraphicFramePr>
          <p:xfrm>
            <a:off x="4464" y="1056"/>
            <a:ext cx="207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034" name="公式" r:id="rId10" imgW="164880" imgH="241200" progId="Equation.3">
                    <p:embed/>
                  </p:oleObj>
                </mc:Choice>
                <mc:Fallback>
                  <p:oleObj name="公式" r:id="rId10" imgW="164880" imgH="241200" progId="Equation.3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1056"/>
                          <a:ext cx="207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6038" name="Group 38"/>
          <p:cNvGrpSpPr>
            <a:grpSpLocks/>
          </p:cNvGrpSpPr>
          <p:nvPr/>
        </p:nvGrpSpPr>
        <p:grpSpPr bwMode="auto">
          <a:xfrm>
            <a:off x="457200" y="4495800"/>
            <a:ext cx="8067675" cy="571500"/>
            <a:chOff x="294" y="2640"/>
            <a:chExt cx="5082" cy="360"/>
          </a:xfrm>
        </p:grpSpPr>
        <p:sp>
          <p:nvSpPr>
            <p:cNvPr id="256004" name="Rectangle 4"/>
            <p:cNvSpPr>
              <a:spLocks noChangeArrowheads="1"/>
            </p:cNvSpPr>
            <p:nvPr/>
          </p:nvSpPr>
          <p:spPr bwMode="auto">
            <a:xfrm>
              <a:off x="294" y="2647"/>
              <a:ext cx="508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zh-CN" altLang="en-US" sz="2800"/>
                <a:t>切向：</a:t>
              </a:r>
              <a:r>
                <a:rPr kumimoji="1" lang="zh-CN" altLang="en-US" sz="2800">
                  <a:solidFill>
                    <a:srgbClr val="0000CC"/>
                  </a:solidFill>
                </a:rPr>
                <a:t>沿轨道切向并指向速度方向</a:t>
              </a:r>
              <a:r>
                <a:rPr kumimoji="1" lang="zh-CN" altLang="en-US" sz="2800"/>
                <a:t>，单位矢量为</a:t>
              </a:r>
            </a:p>
          </p:txBody>
        </p:sp>
        <p:graphicFrame>
          <p:nvGraphicFramePr>
            <p:cNvPr id="256036" name="Object 36"/>
            <p:cNvGraphicFramePr>
              <a:graphicFrameLocks noChangeAspect="1"/>
            </p:cNvGraphicFramePr>
            <p:nvPr/>
          </p:nvGraphicFramePr>
          <p:xfrm>
            <a:off x="5088" y="2640"/>
            <a:ext cx="219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036" name="公式" r:id="rId12" imgW="139680" imgH="228600" progId="Equation.3">
                    <p:embed/>
                  </p:oleObj>
                </mc:Choice>
                <mc:Fallback>
                  <p:oleObj name="公式" r:id="rId12" imgW="139680" imgH="228600" progId="Equation.3">
                    <p:embed/>
                    <p:pic>
                      <p:nvPicPr>
                        <p:cNvPr id="0" name="Picture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2640"/>
                          <a:ext cx="219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6039" name="Group 39"/>
          <p:cNvGrpSpPr>
            <a:grpSpLocks/>
          </p:cNvGrpSpPr>
          <p:nvPr/>
        </p:nvGrpSpPr>
        <p:grpSpPr bwMode="auto">
          <a:xfrm>
            <a:off x="457200" y="5295900"/>
            <a:ext cx="7540625" cy="571500"/>
            <a:chOff x="288" y="3024"/>
            <a:chExt cx="4750" cy="360"/>
          </a:xfrm>
        </p:grpSpPr>
        <p:sp>
          <p:nvSpPr>
            <p:cNvPr id="256007" name="Text Box 7"/>
            <p:cNvSpPr txBox="1">
              <a:spLocks noChangeArrowheads="1"/>
            </p:cNvSpPr>
            <p:nvPr/>
          </p:nvSpPr>
          <p:spPr bwMode="auto">
            <a:xfrm>
              <a:off x="288" y="3024"/>
              <a:ext cx="475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/>
                <a:t>法向：沿轨道法向并指向</a:t>
              </a:r>
              <a:r>
                <a:rPr kumimoji="1" lang="zh-CN" altLang="en-US" sz="2800">
                  <a:solidFill>
                    <a:srgbClr val="0000CC"/>
                  </a:solidFill>
                </a:rPr>
                <a:t>凹侧</a:t>
              </a:r>
              <a:r>
                <a:rPr kumimoji="1" lang="zh-CN" altLang="en-US" sz="2800"/>
                <a:t>，单位矢量为</a:t>
              </a:r>
            </a:p>
          </p:txBody>
        </p:sp>
        <p:graphicFrame>
          <p:nvGraphicFramePr>
            <p:cNvPr id="256037" name="Object 37"/>
            <p:cNvGraphicFramePr>
              <a:graphicFrameLocks noChangeAspect="1"/>
            </p:cNvGraphicFramePr>
            <p:nvPr/>
          </p:nvGraphicFramePr>
          <p:xfrm>
            <a:off x="4654" y="3024"/>
            <a:ext cx="258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037" name="公式" r:id="rId14" imgW="164880" imgH="228600" progId="Equation.3">
                    <p:embed/>
                  </p:oleObj>
                </mc:Choice>
                <mc:Fallback>
                  <p:oleObj name="公式" r:id="rId14" imgW="164880" imgH="228600" progId="Equation.3">
                    <p:embed/>
                    <p:pic>
                      <p:nvPicPr>
                        <p:cNvPr id="0" name="Picture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4" y="3024"/>
                          <a:ext cx="258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 </a:t>
            </a:r>
            <a:r>
              <a:rPr lang="zh-CN" altLang="en-US"/>
              <a:t>自然坐标系、圆周运动</a:t>
            </a:r>
          </a:p>
        </p:txBody>
      </p:sp>
      <p:sp>
        <p:nvSpPr>
          <p:cNvPr id="3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86930-FD9A-4C98-9A56-5FCD9FD8078A}" type="slidenum">
              <a:rPr lang="en-US" altLang="zh-CN"/>
              <a:pPr/>
              <a:t>10</a:t>
            </a:fld>
            <a:endParaRPr lang="en-US" altLang="zh-CN"/>
          </a:p>
        </p:txBody>
      </p:sp>
      <p:grpSp>
        <p:nvGrpSpPr>
          <p:cNvPr id="288773" name="Group 5"/>
          <p:cNvGrpSpPr>
            <a:grpSpLocks/>
          </p:cNvGrpSpPr>
          <p:nvPr/>
        </p:nvGrpSpPr>
        <p:grpSpPr bwMode="auto">
          <a:xfrm>
            <a:off x="5486400" y="1905000"/>
            <a:ext cx="3309938" cy="3525838"/>
            <a:chOff x="3288" y="482"/>
            <a:chExt cx="2085" cy="2221"/>
          </a:xfrm>
        </p:grpSpPr>
        <p:sp>
          <p:nvSpPr>
            <p:cNvPr id="288774" name="Line 6"/>
            <p:cNvSpPr>
              <a:spLocks noChangeAspect="1" noChangeShapeType="1"/>
            </p:cNvSpPr>
            <p:nvPr/>
          </p:nvSpPr>
          <p:spPr bwMode="auto">
            <a:xfrm flipV="1">
              <a:off x="3953" y="482"/>
              <a:ext cx="0" cy="10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775" name="Oval 7"/>
            <p:cNvSpPr>
              <a:spLocks noChangeAspect="1" noChangeArrowheads="1"/>
            </p:cNvSpPr>
            <p:nvPr/>
          </p:nvSpPr>
          <p:spPr bwMode="auto">
            <a:xfrm>
              <a:off x="3288" y="1202"/>
              <a:ext cx="1330" cy="577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776" name="Line 8"/>
            <p:cNvSpPr>
              <a:spLocks noChangeAspect="1" noChangeShapeType="1"/>
            </p:cNvSpPr>
            <p:nvPr/>
          </p:nvSpPr>
          <p:spPr bwMode="auto">
            <a:xfrm>
              <a:off x="3953" y="1490"/>
              <a:ext cx="0" cy="28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777" name="Line 9"/>
            <p:cNvSpPr>
              <a:spLocks noChangeAspect="1" noChangeShapeType="1"/>
            </p:cNvSpPr>
            <p:nvPr/>
          </p:nvSpPr>
          <p:spPr bwMode="auto">
            <a:xfrm>
              <a:off x="3953" y="1779"/>
              <a:ext cx="0" cy="4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778" name="Line 10"/>
            <p:cNvSpPr>
              <a:spLocks noChangeAspect="1" noChangeShapeType="1"/>
            </p:cNvSpPr>
            <p:nvPr/>
          </p:nvSpPr>
          <p:spPr bwMode="auto">
            <a:xfrm flipV="1">
              <a:off x="4459" y="1346"/>
              <a:ext cx="658" cy="329"/>
            </a:xfrm>
            <a:prstGeom prst="line">
              <a:avLst/>
            </a:prstGeom>
            <a:noFill/>
            <a:ln w="28575">
              <a:solidFill>
                <a:srgbClr val="808000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779" name="Line 11"/>
            <p:cNvSpPr>
              <a:spLocks noChangeAspect="1" noChangeShapeType="1"/>
            </p:cNvSpPr>
            <p:nvPr/>
          </p:nvSpPr>
          <p:spPr bwMode="auto">
            <a:xfrm>
              <a:off x="3953" y="1490"/>
              <a:ext cx="520" cy="1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780" name="Line 12"/>
            <p:cNvSpPr>
              <a:spLocks noChangeAspect="1" noChangeShapeType="1"/>
            </p:cNvSpPr>
            <p:nvPr/>
          </p:nvSpPr>
          <p:spPr bwMode="auto">
            <a:xfrm flipV="1">
              <a:off x="3953" y="770"/>
              <a:ext cx="0" cy="72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781" name="Line 13"/>
            <p:cNvSpPr>
              <a:spLocks noChangeAspect="1" noChangeShapeType="1"/>
            </p:cNvSpPr>
            <p:nvPr/>
          </p:nvSpPr>
          <p:spPr bwMode="auto">
            <a:xfrm flipH="1">
              <a:off x="3288" y="2211"/>
              <a:ext cx="665" cy="4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782" name="Line 14"/>
            <p:cNvSpPr>
              <a:spLocks noChangeAspect="1" noChangeShapeType="1"/>
            </p:cNvSpPr>
            <p:nvPr/>
          </p:nvSpPr>
          <p:spPr bwMode="auto">
            <a:xfrm>
              <a:off x="3953" y="2211"/>
              <a:ext cx="133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783" name="Arc 15"/>
            <p:cNvSpPr>
              <a:spLocks noChangeAspect="1"/>
            </p:cNvSpPr>
            <p:nvPr/>
          </p:nvSpPr>
          <p:spPr bwMode="auto">
            <a:xfrm>
              <a:off x="3942" y="1979"/>
              <a:ext cx="168" cy="262"/>
            </a:xfrm>
            <a:custGeom>
              <a:avLst/>
              <a:gdLst>
                <a:gd name="G0" fmla="+- 0 0 0"/>
                <a:gd name="G1" fmla="+- 21566 0 0"/>
                <a:gd name="G2" fmla="+- 21600 0 0"/>
                <a:gd name="T0" fmla="*/ 1208 w 13817"/>
                <a:gd name="T1" fmla="*/ 0 h 21566"/>
                <a:gd name="T2" fmla="*/ 13817 w 13817"/>
                <a:gd name="T3" fmla="*/ 4963 h 21566"/>
                <a:gd name="T4" fmla="*/ 0 w 13817"/>
                <a:gd name="T5" fmla="*/ 21566 h 21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817" h="21566" fill="none" extrusionOk="0">
                  <a:moveTo>
                    <a:pt x="1208" y="-1"/>
                  </a:moveTo>
                  <a:cubicBezTo>
                    <a:pt x="5834" y="258"/>
                    <a:pt x="10255" y="1999"/>
                    <a:pt x="13816" y="4963"/>
                  </a:cubicBezTo>
                </a:path>
                <a:path w="13817" h="21566" stroke="0" extrusionOk="0">
                  <a:moveTo>
                    <a:pt x="1208" y="-1"/>
                  </a:moveTo>
                  <a:cubicBezTo>
                    <a:pt x="5834" y="258"/>
                    <a:pt x="10255" y="1999"/>
                    <a:pt x="13816" y="4963"/>
                  </a:cubicBezTo>
                  <a:lnTo>
                    <a:pt x="0" y="21566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784" name="Oval 16"/>
            <p:cNvSpPr>
              <a:spLocks noChangeAspect="1" noChangeArrowheads="1"/>
            </p:cNvSpPr>
            <p:nvPr/>
          </p:nvSpPr>
          <p:spPr bwMode="auto">
            <a:xfrm>
              <a:off x="4410" y="1653"/>
              <a:ext cx="79" cy="7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785" name="Line 17"/>
            <p:cNvSpPr>
              <a:spLocks noChangeAspect="1" noChangeShapeType="1"/>
            </p:cNvSpPr>
            <p:nvPr/>
          </p:nvSpPr>
          <p:spPr bwMode="auto">
            <a:xfrm flipV="1">
              <a:off x="3953" y="1661"/>
              <a:ext cx="521" cy="55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88786" name="Object 18"/>
            <p:cNvGraphicFramePr>
              <a:graphicFrameLocks noChangeAspect="1"/>
            </p:cNvGraphicFramePr>
            <p:nvPr/>
          </p:nvGraphicFramePr>
          <p:xfrm>
            <a:off x="4921" y="1162"/>
            <a:ext cx="180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786" name="公式" r:id="rId2" imgW="126720" imgH="177480" progId="Equation.3">
                    <p:embed/>
                  </p:oleObj>
                </mc:Choice>
                <mc:Fallback>
                  <p:oleObj name="公式" r:id="rId2" imgW="126720" imgH="177480" progId="Equation.3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1" y="1162"/>
                          <a:ext cx="180" cy="2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8787" name="Object 19"/>
            <p:cNvGraphicFramePr>
              <a:graphicFrameLocks noChangeAspect="1"/>
            </p:cNvGraphicFramePr>
            <p:nvPr/>
          </p:nvGraphicFramePr>
          <p:xfrm>
            <a:off x="4150" y="1389"/>
            <a:ext cx="16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787" name="公式" r:id="rId4" imgW="152280" imgH="164880" progId="Equation.3">
                    <p:embed/>
                  </p:oleObj>
                </mc:Choice>
                <mc:Fallback>
                  <p:oleObj name="公式" r:id="rId4" imgW="152280" imgH="164880" progId="Equation.3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1389"/>
                          <a:ext cx="16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8788" name="Object 20"/>
            <p:cNvGraphicFramePr>
              <a:graphicFrameLocks noChangeAspect="1"/>
            </p:cNvGraphicFramePr>
            <p:nvPr/>
          </p:nvGraphicFramePr>
          <p:xfrm>
            <a:off x="3742" y="799"/>
            <a:ext cx="22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788" name="公式" r:id="rId6" imgW="152280" imgH="164880" progId="Equation.3">
                    <p:embed/>
                  </p:oleObj>
                </mc:Choice>
                <mc:Fallback>
                  <p:oleObj name="公式" r:id="rId6" imgW="152280" imgH="164880" progId="Equation.3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2" y="799"/>
                          <a:ext cx="22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8789" name="Object 21"/>
            <p:cNvGraphicFramePr>
              <a:graphicFrameLocks noChangeAspect="1"/>
            </p:cNvGraphicFramePr>
            <p:nvPr/>
          </p:nvGraphicFramePr>
          <p:xfrm>
            <a:off x="3424" y="2523"/>
            <a:ext cx="180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789" name="公式" r:id="rId8" imgW="126720" imgH="126720" progId="Equation.3">
                    <p:embed/>
                  </p:oleObj>
                </mc:Choice>
                <mc:Fallback>
                  <p:oleObj name="公式" r:id="rId8" imgW="126720" imgH="126720" progId="Equation.3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2523"/>
                          <a:ext cx="180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8790" name="Object 22"/>
            <p:cNvGraphicFramePr>
              <a:graphicFrameLocks noChangeAspect="1"/>
            </p:cNvGraphicFramePr>
            <p:nvPr/>
          </p:nvGraphicFramePr>
          <p:xfrm>
            <a:off x="4005" y="1815"/>
            <a:ext cx="13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790" name="公式" r:id="rId10" imgW="126720" imgH="177480" progId="Equation.3">
                    <p:embed/>
                  </p:oleObj>
                </mc:Choice>
                <mc:Fallback>
                  <p:oleObj name="公式" r:id="rId10" imgW="126720" imgH="177480" progId="Equation.3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5" y="1815"/>
                          <a:ext cx="138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8791" name="Object 23"/>
            <p:cNvGraphicFramePr>
              <a:graphicFrameLocks noChangeAspect="1"/>
            </p:cNvGraphicFramePr>
            <p:nvPr/>
          </p:nvGraphicFramePr>
          <p:xfrm>
            <a:off x="4241" y="1842"/>
            <a:ext cx="185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791" name="公式" r:id="rId12" imgW="126720" imgH="152280" progId="Equation.3">
                    <p:embed/>
                  </p:oleObj>
                </mc:Choice>
                <mc:Fallback>
                  <p:oleObj name="公式" r:id="rId12" imgW="126720" imgH="152280" progId="Equation.3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1842"/>
                          <a:ext cx="185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8792" name="Object 24"/>
            <p:cNvGraphicFramePr>
              <a:graphicFrameLocks noChangeAspect="1"/>
            </p:cNvGraphicFramePr>
            <p:nvPr/>
          </p:nvGraphicFramePr>
          <p:xfrm>
            <a:off x="4014" y="527"/>
            <a:ext cx="208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792" name="公式" r:id="rId14" imgW="139680" imgH="164880" progId="Equation.3">
                    <p:embed/>
                  </p:oleObj>
                </mc:Choice>
                <mc:Fallback>
                  <p:oleObj name="公式" r:id="rId14" imgW="139680" imgH="164880" progId="Equation.3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527"/>
                          <a:ext cx="208" cy="2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8793" name="Object 25"/>
            <p:cNvGraphicFramePr>
              <a:graphicFrameLocks noChangeAspect="1"/>
            </p:cNvGraphicFramePr>
            <p:nvPr/>
          </p:nvGraphicFramePr>
          <p:xfrm>
            <a:off x="3923" y="2205"/>
            <a:ext cx="181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793" name="公式" r:id="rId16" imgW="152280" imgH="177480" progId="Equation.3">
                    <p:embed/>
                  </p:oleObj>
                </mc:Choice>
                <mc:Fallback>
                  <p:oleObj name="公式" r:id="rId16" imgW="152280" imgH="177480" progId="Equation.3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2205"/>
                          <a:ext cx="181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8794" name="Object 26"/>
            <p:cNvGraphicFramePr>
              <a:graphicFrameLocks noChangeAspect="1"/>
            </p:cNvGraphicFramePr>
            <p:nvPr/>
          </p:nvGraphicFramePr>
          <p:xfrm>
            <a:off x="5193" y="2205"/>
            <a:ext cx="18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794" name="公式" r:id="rId18" imgW="126720" imgH="139680" progId="Equation.3">
                    <p:embed/>
                  </p:oleObj>
                </mc:Choice>
                <mc:Fallback>
                  <p:oleObj name="公式" r:id="rId18" imgW="126720" imgH="139680" progId="Equation.3">
                    <p:embed/>
                    <p:pic>
                      <p:nvPicPr>
                        <p:cNvPr id="0" name="Picture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3" y="2205"/>
                          <a:ext cx="180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8795" name="Rectangle 27"/>
          <p:cNvSpPr>
            <a:spLocks noChangeArrowheads="1"/>
          </p:cNvSpPr>
          <p:nvPr/>
        </p:nvSpPr>
        <p:spPr bwMode="auto">
          <a:xfrm>
            <a:off x="493713" y="1219200"/>
            <a:ext cx="3316287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latin typeface="Arial" charset="0"/>
              </a:rPr>
              <a:t>线速度和角速度的关系 </a:t>
            </a:r>
          </a:p>
        </p:txBody>
      </p:sp>
      <p:graphicFrame>
        <p:nvGraphicFramePr>
          <p:cNvPr id="288796" name="Object 28"/>
          <p:cNvGraphicFramePr>
            <a:graphicFrameLocks noChangeAspect="1"/>
          </p:cNvGraphicFramePr>
          <p:nvPr/>
        </p:nvGraphicFramePr>
        <p:xfrm>
          <a:off x="4800600" y="1228725"/>
          <a:ext cx="147161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96" name="公式" r:id="rId20" imgW="583920" imgH="177480" progId="Equation.3">
                  <p:embed/>
                </p:oleObj>
              </mc:Choice>
              <mc:Fallback>
                <p:oleObj name="公式" r:id="rId20" imgW="583920" imgH="17748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228725"/>
                        <a:ext cx="1471613" cy="447675"/>
                      </a:xfrm>
                      <a:prstGeom prst="rect">
                        <a:avLst/>
                      </a:prstGeom>
                      <a:solidFill>
                        <a:srgbClr val="99CCFF">
                          <a:alpha val="50000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797" name="Object 29"/>
          <p:cNvGraphicFramePr>
            <a:graphicFrameLocks noChangeAspect="1"/>
          </p:cNvGraphicFramePr>
          <p:nvPr/>
        </p:nvGraphicFramePr>
        <p:xfrm>
          <a:off x="685800" y="1727200"/>
          <a:ext cx="28432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97" name="公式" r:id="rId22" imgW="1409400" imgH="393480" progId="Equation.3">
                  <p:embed/>
                </p:oleObj>
              </mc:Choice>
              <mc:Fallback>
                <p:oleObj name="公式" r:id="rId22" imgW="1409400" imgH="39348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727200"/>
                        <a:ext cx="2843213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798" name="Object 30"/>
          <p:cNvGraphicFramePr>
            <a:graphicFrameLocks noChangeAspect="1"/>
          </p:cNvGraphicFramePr>
          <p:nvPr/>
        </p:nvGraphicFramePr>
        <p:xfrm>
          <a:off x="685800" y="2600325"/>
          <a:ext cx="26098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98" name="公式" r:id="rId24" imgW="1041120" imgH="177480" progId="Equation.3">
                  <p:embed/>
                </p:oleObj>
              </mc:Choice>
              <mc:Fallback>
                <p:oleObj name="公式" r:id="rId24" imgW="1041120" imgH="177480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600325"/>
                        <a:ext cx="2609850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799" name="Object 31"/>
          <p:cNvGraphicFramePr>
            <a:graphicFrameLocks noChangeAspect="1"/>
          </p:cNvGraphicFramePr>
          <p:nvPr/>
        </p:nvGraphicFramePr>
        <p:xfrm>
          <a:off x="671513" y="3200400"/>
          <a:ext cx="24765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799" name="公式" r:id="rId26" imgW="990360" imgH="253800" progId="Equation.3">
                  <p:embed/>
                </p:oleObj>
              </mc:Choice>
              <mc:Fallback>
                <p:oleObj name="公式" r:id="rId26" imgW="990360" imgH="25380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3" y="3200400"/>
                        <a:ext cx="2476500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8801" name="Object 33"/>
          <p:cNvGraphicFramePr>
            <a:graphicFrameLocks noChangeAspect="1"/>
          </p:cNvGraphicFramePr>
          <p:nvPr/>
        </p:nvGraphicFramePr>
        <p:xfrm>
          <a:off x="685800" y="4038600"/>
          <a:ext cx="15494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801" name="公式" r:id="rId28" imgW="622080" imgH="190440" progId="Equation.3">
                  <p:embed/>
                </p:oleObj>
              </mc:Choice>
              <mc:Fallback>
                <p:oleObj name="公式" r:id="rId28" imgW="622080" imgH="19044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038600"/>
                        <a:ext cx="154940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8802" name="Text Box 34"/>
          <p:cNvSpPr txBox="1">
            <a:spLocks noChangeArrowheads="1"/>
          </p:cNvSpPr>
          <p:nvPr/>
        </p:nvSpPr>
        <p:spPr bwMode="auto">
          <a:xfrm>
            <a:off x="2743200" y="4038600"/>
            <a:ext cx="2736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为切向加速度</a:t>
            </a:r>
          </a:p>
        </p:txBody>
      </p:sp>
      <p:graphicFrame>
        <p:nvGraphicFramePr>
          <p:cNvPr id="288803" name="Object 35"/>
          <p:cNvGraphicFramePr>
            <a:graphicFrameLocks noChangeAspect="1"/>
          </p:cNvGraphicFramePr>
          <p:nvPr/>
        </p:nvGraphicFramePr>
        <p:xfrm>
          <a:off x="685800" y="4876800"/>
          <a:ext cx="3427413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803" name="公式" r:id="rId30" imgW="1371600" imgH="457200" progId="Equation.3">
                  <p:embed/>
                </p:oleObj>
              </mc:Choice>
              <mc:Fallback>
                <p:oleObj name="公式" r:id="rId30" imgW="1371600" imgH="45720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876800"/>
                        <a:ext cx="3427413" cy="1141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8804" name="Text Box 36"/>
          <p:cNvSpPr txBox="1">
            <a:spLocks noChangeArrowheads="1"/>
          </p:cNvSpPr>
          <p:nvPr/>
        </p:nvSpPr>
        <p:spPr bwMode="auto">
          <a:xfrm>
            <a:off x="2819400" y="5867400"/>
            <a:ext cx="27368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为法向加速度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 </a:t>
            </a:r>
            <a:r>
              <a:rPr lang="zh-CN" altLang="en-US"/>
              <a:t>自然坐标系、圆周运动</a:t>
            </a:r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36E92-810F-4623-BEC3-2F789A9523AA}" type="slidenum">
              <a:rPr lang="en-US" altLang="zh-CN"/>
              <a:pPr/>
              <a:t>11</a:t>
            </a:fld>
            <a:endParaRPr lang="en-US" altLang="zh-CN"/>
          </a:p>
        </p:txBody>
      </p:sp>
      <p:graphicFrame>
        <p:nvGraphicFramePr>
          <p:cNvPr id="263170" name="Object 2"/>
          <p:cNvGraphicFramePr>
            <a:graphicFrameLocks noChangeAspect="1"/>
          </p:cNvGraphicFramePr>
          <p:nvPr/>
        </p:nvGraphicFramePr>
        <p:xfrm>
          <a:off x="533400" y="1219200"/>
          <a:ext cx="8104188" cy="130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170" name="Document" r:id="rId2" imgW="3654590" imgH="586059" progId="Word.Document.8">
                  <p:embed/>
                </p:oleObj>
              </mc:Choice>
              <mc:Fallback>
                <p:oleObj name="Document" r:id="rId2" imgW="3654590" imgH="586059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219200"/>
                        <a:ext cx="8104188" cy="1303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3171" name="Object 3"/>
          <p:cNvGraphicFramePr>
            <a:graphicFrameLocks noChangeAspect="1"/>
          </p:cNvGraphicFramePr>
          <p:nvPr/>
        </p:nvGraphicFramePr>
        <p:xfrm>
          <a:off x="1219200" y="2514600"/>
          <a:ext cx="5000625" cy="357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3171" name="文档" r:id="rId4" imgW="2494089" imgH="1785537" progId="Word.Document.8">
                  <p:embed/>
                </p:oleObj>
              </mc:Choice>
              <mc:Fallback>
                <p:oleObj name="文档" r:id="rId4" imgW="2494089" imgH="1785537" progId="Word.Document.8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514600"/>
                        <a:ext cx="5000625" cy="357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 </a:t>
            </a:r>
            <a:r>
              <a:rPr lang="zh-CN" altLang="en-US"/>
              <a:t>自然坐标系、圆周运动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1DAEB-E6ED-4507-90EF-196CFD15126C}" type="slidenum">
              <a:rPr lang="en-US" altLang="zh-CN"/>
              <a:pPr/>
              <a:t>12</a:t>
            </a:fld>
            <a:endParaRPr lang="en-US" altLang="zh-CN"/>
          </a:p>
        </p:txBody>
      </p:sp>
      <p:graphicFrame>
        <p:nvGraphicFramePr>
          <p:cNvPr id="290823" name="Object 7"/>
          <p:cNvGraphicFramePr>
            <a:graphicFrameLocks noChangeAspect="1"/>
          </p:cNvGraphicFramePr>
          <p:nvPr/>
        </p:nvGraphicFramePr>
        <p:xfrm>
          <a:off x="1108869" y="1371600"/>
          <a:ext cx="6926263" cy="482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823" name="Document" r:id="rId2" imgW="3464952" imgH="2416235" progId="Word.Document.8">
                  <p:embed/>
                </p:oleObj>
              </mc:Choice>
              <mc:Fallback>
                <p:oleObj name="Document" r:id="rId2" imgW="3464952" imgH="2416235" progId="Word.Document.8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8869" y="1371600"/>
                        <a:ext cx="6926263" cy="482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1.4 </a:t>
            </a:r>
            <a:r>
              <a:rPr lang="zh-CN" altLang="en-US"/>
              <a:t>相对运动</a:t>
            </a:r>
          </a:p>
        </p:txBody>
      </p:sp>
      <p:sp>
        <p:nvSpPr>
          <p:cNvPr id="27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C6C1D-FE3E-4457-ADD9-18F1DF57DB8D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292868" name="Text Box 4"/>
          <p:cNvSpPr txBox="1">
            <a:spLocks noChangeArrowheads="1"/>
          </p:cNvSpPr>
          <p:nvPr/>
        </p:nvSpPr>
        <p:spPr bwMode="auto">
          <a:xfrm>
            <a:off x="533400" y="5013325"/>
            <a:ext cx="3455988" cy="1187450"/>
          </a:xfrm>
          <a:prstGeom prst="rect">
            <a:avLst/>
          </a:prstGeom>
          <a:noFill/>
          <a:ln w="19050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r>
              <a:rPr lang="en-US" altLang="zh-CN" sz="2400" dirty="0"/>
              <a:t>(a) </a:t>
            </a:r>
            <a:r>
              <a:rPr lang="en-US" altLang="zh-CN" sz="2400" dirty="0">
                <a:latin typeface="Century Schoolbook" pitchFamily="18" charset="0"/>
              </a:rPr>
              <a:t> </a:t>
            </a:r>
            <a:r>
              <a:rPr lang="zh-CN" altLang="en-US" sz="2400" dirty="0">
                <a:latin typeface="Century Schoolbook" pitchFamily="18" charset="0"/>
              </a:rPr>
              <a:t>车做匀速运动时车上的人观察到石子做直线运动。</a:t>
            </a:r>
            <a:endParaRPr lang="zh-CN" altLang="en-US" sz="2400" dirty="0"/>
          </a:p>
        </p:txBody>
      </p:sp>
      <p:grpSp>
        <p:nvGrpSpPr>
          <p:cNvPr id="292869" name="Group 5"/>
          <p:cNvGrpSpPr>
            <a:grpSpLocks/>
          </p:cNvGrpSpPr>
          <p:nvPr/>
        </p:nvGrpSpPr>
        <p:grpSpPr bwMode="auto">
          <a:xfrm>
            <a:off x="152400" y="1989138"/>
            <a:ext cx="4164013" cy="2543175"/>
            <a:chOff x="204" y="1253"/>
            <a:chExt cx="2623" cy="1602"/>
          </a:xfrm>
        </p:grpSpPr>
        <p:sp>
          <p:nvSpPr>
            <p:cNvPr id="292870" name="Oval 6"/>
            <p:cNvSpPr>
              <a:spLocks noChangeAspect="1" noChangeArrowheads="1"/>
            </p:cNvSpPr>
            <p:nvPr/>
          </p:nvSpPr>
          <p:spPr bwMode="auto">
            <a:xfrm>
              <a:off x="752" y="1253"/>
              <a:ext cx="90" cy="89"/>
            </a:xfrm>
            <a:prstGeom prst="ellipse">
              <a:avLst/>
            </a:prstGeom>
            <a:gradFill rotWithShape="0">
              <a:gsLst>
                <a:gs pos="0">
                  <a:srgbClr val="FF9933"/>
                </a:gs>
                <a:gs pos="100000">
                  <a:srgbClr val="FF9933">
                    <a:gamma/>
                    <a:shade val="6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2871" name="Oval 7"/>
            <p:cNvSpPr>
              <a:spLocks noChangeAspect="1" noChangeArrowheads="1"/>
            </p:cNvSpPr>
            <p:nvPr/>
          </p:nvSpPr>
          <p:spPr bwMode="auto">
            <a:xfrm>
              <a:off x="752" y="1290"/>
              <a:ext cx="90" cy="90"/>
            </a:xfrm>
            <a:prstGeom prst="ellipse">
              <a:avLst/>
            </a:prstGeom>
            <a:gradFill rotWithShape="0">
              <a:gsLst>
                <a:gs pos="0">
                  <a:srgbClr val="FF9933"/>
                </a:gs>
                <a:gs pos="100000">
                  <a:srgbClr val="FF9933">
                    <a:gamma/>
                    <a:shade val="6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2872" name="Oval 8"/>
            <p:cNvSpPr>
              <a:spLocks noChangeAspect="1" noChangeArrowheads="1"/>
            </p:cNvSpPr>
            <p:nvPr/>
          </p:nvSpPr>
          <p:spPr bwMode="auto">
            <a:xfrm>
              <a:off x="752" y="1357"/>
              <a:ext cx="90" cy="90"/>
            </a:xfrm>
            <a:prstGeom prst="ellipse">
              <a:avLst/>
            </a:prstGeom>
            <a:gradFill rotWithShape="0">
              <a:gsLst>
                <a:gs pos="0">
                  <a:srgbClr val="FF9933"/>
                </a:gs>
                <a:gs pos="100000">
                  <a:srgbClr val="FF9933">
                    <a:gamma/>
                    <a:shade val="6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2873" name="Oval 9"/>
            <p:cNvSpPr>
              <a:spLocks noChangeAspect="1" noChangeArrowheads="1"/>
            </p:cNvSpPr>
            <p:nvPr/>
          </p:nvSpPr>
          <p:spPr bwMode="auto">
            <a:xfrm>
              <a:off x="752" y="1447"/>
              <a:ext cx="90" cy="89"/>
            </a:xfrm>
            <a:prstGeom prst="ellipse">
              <a:avLst/>
            </a:prstGeom>
            <a:gradFill rotWithShape="0">
              <a:gsLst>
                <a:gs pos="0">
                  <a:srgbClr val="FF9933"/>
                </a:gs>
                <a:gs pos="100000">
                  <a:srgbClr val="FF9933">
                    <a:gamma/>
                    <a:shade val="6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92874" name="Group 10"/>
            <p:cNvGrpSpPr>
              <a:grpSpLocks noChangeAspect="1"/>
            </p:cNvGrpSpPr>
            <p:nvPr/>
          </p:nvGrpSpPr>
          <p:grpSpPr bwMode="auto">
            <a:xfrm>
              <a:off x="752" y="2184"/>
              <a:ext cx="90" cy="179"/>
              <a:chOff x="1320" y="2288"/>
              <a:chExt cx="192" cy="384"/>
            </a:xfrm>
          </p:grpSpPr>
          <p:grpSp>
            <p:nvGrpSpPr>
              <p:cNvPr id="292875" name="Group 11"/>
              <p:cNvGrpSpPr>
                <a:grpSpLocks noChangeAspect="1"/>
              </p:cNvGrpSpPr>
              <p:nvPr/>
            </p:nvGrpSpPr>
            <p:grpSpPr bwMode="auto">
              <a:xfrm>
                <a:off x="1352" y="2432"/>
                <a:ext cx="144" cy="240"/>
                <a:chOff x="1184" y="2064"/>
                <a:chExt cx="144" cy="240"/>
              </a:xfrm>
            </p:grpSpPr>
            <p:sp>
              <p:nvSpPr>
                <p:cNvPr id="292876" name="Line 12"/>
                <p:cNvSpPr>
                  <a:spLocks noChangeAspect="1" noChangeShapeType="1"/>
                </p:cNvSpPr>
                <p:nvPr/>
              </p:nvSpPr>
              <p:spPr bwMode="auto">
                <a:xfrm>
                  <a:off x="1184" y="2112"/>
                  <a:ext cx="0" cy="144"/>
                </a:xfrm>
                <a:prstGeom prst="line">
                  <a:avLst/>
                </a:prstGeom>
                <a:noFill/>
                <a:ln w="3175" cap="rnd">
                  <a:solidFill>
                    <a:schemeClr val="tx1"/>
                  </a:solidFill>
                  <a:prstDash val="sysDot"/>
                  <a:round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2877" name="Line 13"/>
                <p:cNvSpPr>
                  <a:spLocks noChangeAspect="1" noChangeShapeType="1"/>
                </p:cNvSpPr>
                <p:nvPr/>
              </p:nvSpPr>
              <p:spPr bwMode="auto">
                <a:xfrm>
                  <a:off x="1232" y="2112"/>
                  <a:ext cx="0" cy="192"/>
                </a:xfrm>
                <a:prstGeom prst="line">
                  <a:avLst/>
                </a:prstGeom>
                <a:noFill/>
                <a:ln w="3175" cap="rnd">
                  <a:solidFill>
                    <a:schemeClr val="tx1"/>
                  </a:solidFill>
                  <a:prstDash val="sysDot"/>
                  <a:round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2878" name="Line 14"/>
                <p:cNvSpPr>
                  <a:spLocks noChangeAspect="1" noChangeShapeType="1"/>
                </p:cNvSpPr>
                <p:nvPr/>
              </p:nvSpPr>
              <p:spPr bwMode="auto">
                <a:xfrm>
                  <a:off x="1280" y="2112"/>
                  <a:ext cx="0" cy="144"/>
                </a:xfrm>
                <a:prstGeom prst="line">
                  <a:avLst/>
                </a:prstGeom>
                <a:noFill/>
                <a:ln w="3175" cap="rnd">
                  <a:solidFill>
                    <a:schemeClr val="tx1"/>
                  </a:solidFill>
                  <a:prstDash val="sysDot"/>
                  <a:round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2879" name="Line 15"/>
                <p:cNvSpPr>
                  <a:spLocks noChangeAspect="1" noChangeShapeType="1"/>
                </p:cNvSpPr>
                <p:nvPr/>
              </p:nvSpPr>
              <p:spPr bwMode="auto">
                <a:xfrm>
                  <a:off x="1328" y="2064"/>
                  <a:ext cx="0" cy="144"/>
                </a:xfrm>
                <a:prstGeom prst="line">
                  <a:avLst/>
                </a:prstGeom>
                <a:noFill/>
                <a:ln w="3175" cap="rnd">
                  <a:solidFill>
                    <a:schemeClr val="tx1"/>
                  </a:solidFill>
                  <a:prstDash val="sysDot"/>
                  <a:round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92880" name="Oval 16"/>
              <p:cNvSpPr>
                <a:spLocks noChangeAspect="1" noChangeArrowheads="1"/>
              </p:cNvSpPr>
              <p:nvPr/>
            </p:nvSpPr>
            <p:spPr bwMode="auto">
              <a:xfrm>
                <a:off x="1320" y="2288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9933"/>
                  </a:gs>
                  <a:gs pos="100000">
                    <a:srgbClr val="FF9933">
                      <a:gamma/>
                      <a:shade val="6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92881" name="Group 17"/>
            <p:cNvGrpSpPr>
              <a:grpSpLocks noChangeAspect="1"/>
            </p:cNvGrpSpPr>
            <p:nvPr/>
          </p:nvGrpSpPr>
          <p:grpSpPr bwMode="auto">
            <a:xfrm>
              <a:off x="204" y="2762"/>
              <a:ext cx="2623" cy="93"/>
              <a:chOff x="384" y="3528"/>
              <a:chExt cx="5232" cy="200"/>
            </a:xfrm>
          </p:grpSpPr>
          <p:sp>
            <p:nvSpPr>
              <p:cNvPr id="292882" name="Rectangle 18" descr="大纸屑"/>
              <p:cNvSpPr>
                <a:spLocks noChangeAspect="1" noChangeArrowheads="1"/>
              </p:cNvSpPr>
              <p:nvPr/>
            </p:nvSpPr>
            <p:spPr bwMode="auto">
              <a:xfrm>
                <a:off x="384" y="3536"/>
                <a:ext cx="5232" cy="192"/>
              </a:xfrm>
              <a:prstGeom prst="rect">
                <a:avLst/>
              </a:prstGeom>
              <a:pattFill prst="lgConfetti">
                <a:fgClr>
                  <a:schemeClr val="accent2"/>
                </a:fgClr>
                <a:bgClr>
                  <a:srgbClr val="FFFFFF"/>
                </a:bgClr>
              </a:pattFill>
              <a:ln w="19050">
                <a:noFill/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2883" name="Line 19"/>
              <p:cNvSpPr>
                <a:spLocks noChangeAspect="1" noChangeShapeType="1"/>
              </p:cNvSpPr>
              <p:nvPr/>
            </p:nvSpPr>
            <p:spPr bwMode="auto">
              <a:xfrm>
                <a:off x="400" y="3528"/>
                <a:ext cx="5184" cy="0"/>
              </a:xfrm>
              <a:prstGeom prst="line">
                <a:avLst/>
              </a:prstGeom>
              <a:noFill/>
              <a:ln w="25400">
                <a:solidFill>
                  <a:schemeClr val="accent2"/>
                </a:solidFill>
                <a:round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92884" name="Oval 20"/>
            <p:cNvSpPr>
              <a:spLocks noChangeAspect="1" noChangeArrowheads="1"/>
            </p:cNvSpPr>
            <p:nvPr/>
          </p:nvSpPr>
          <p:spPr bwMode="auto">
            <a:xfrm>
              <a:off x="2071" y="1253"/>
              <a:ext cx="90" cy="89"/>
            </a:xfrm>
            <a:prstGeom prst="ellipse">
              <a:avLst/>
            </a:prstGeom>
            <a:gradFill rotWithShape="0">
              <a:gsLst>
                <a:gs pos="0">
                  <a:srgbClr val="FF9933"/>
                </a:gs>
                <a:gs pos="100000">
                  <a:srgbClr val="FF9933">
                    <a:gamma/>
                    <a:shade val="6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2885" name="Oval 21"/>
            <p:cNvSpPr>
              <a:spLocks noChangeAspect="1" noChangeArrowheads="1"/>
            </p:cNvSpPr>
            <p:nvPr/>
          </p:nvSpPr>
          <p:spPr bwMode="auto">
            <a:xfrm>
              <a:off x="2071" y="1298"/>
              <a:ext cx="90" cy="89"/>
            </a:xfrm>
            <a:prstGeom prst="ellipse">
              <a:avLst/>
            </a:prstGeom>
            <a:gradFill rotWithShape="0">
              <a:gsLst>
                <a:gs pos="0">
                  <a:srgbClr val="FF9933"/>
                </a:gs>
                <a:gs pos="100000">
                  <a:srgbClr val="FF9933">
                    <a:gamma/>
                    <a:shade val="6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2886" name="Oval 22"/>
            <p:cNvSpPr>
              <a:spLocks noChangeAspect="1" noChangeArrowheads="1"/>
            </p:cNvSpPr>
            <p:nvPr/>
          </p:nvSpPr>
          <p:spPr bwMode="auto">
            <a:xfrm>
              <a:off x="2071" y="1365"/>
              <a:ext cx="90" cy="89"/>
            </a:xfrm>
            <a:prstGeom prst="ellipse">
              <a:avLst/>
            </a:prstGeom>
            <a:gradFill rotWithShape="0">
              <a:gsLst>
                <a:gs pos="0">
                  <a:srgbClr val="FF9933"/>
                </a:gs>
                <a:gs pos="100000">
                  <a:srgbClr val="FF9933">
                    <a:gamma/>
                    <a:shade val="6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2887" name="Oval 23"/>
            <p:cNvSpPr>
              <a:spLocks noChangeAspect="1" noChangeArrowheads="1"/>
            </p:cNvSpPr>
            <p:nvPr/>
          </p:nvSpPr>
          <p:spPr bwMode="auto">
            <a:xfrm>
              <a:off x="2071" y="1466"/>
              <a:ext cx="90" cy="89"/>
            </a:xfrm>
            <a:prstGeom prst="ellipse">
              <a:avLst/>
            </a:prstGeom>
            <a:gradFill rotWithShape="0">
              <a:gsLst>
                <a:gs pos="0">
                  <a:srgbClr val="FF9933"/>
                </a:gs>
                <a:gs pos="100000">
                  <a:srgbClr val="FF9933">
                    <a:gamma/>
                    <a:shade val="6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92888" name="Group 24"/>
            <p:cNvGrpSpPr>
              <a:grpSpLocks noChangeAspect="1"/>
            </p:cNvGrpSpPr>
            <p:nvPr/>
          </p:nvGrpSpPr>
          <p:grpSpPr bwMode="auto">
            <a:xfrm>
              <a:off x="362" y="2352"/>
              <a:ext cx="715" cy="406"/>
              <a:chOff x="480" y="2656"/>
              <a:chExt cx="1536" cy="872"/>
            </a:xfrm>
          </p:grpSpPr>
          <p:sp>
            <p:nvSpPr>
              <p:cNvPr id="292889" name="Rectangle 25"/>
              <p:cNvSpPr>
                <a:spLocks noChangeAspect="1" noChangeArrowheads="1"/>
              </p:cNvSpPr>
              <p:nvPr/>
            </p:nvSpPr>
            <p:spPr bwMode="auto">
              <a:xfrm>
                <a:off x="1312" y="2832"/>
                <a:ext cx="192" cy="384"/>
              </a:xfrm>
              <a:prstGeom prst="rect">
                <a:avLst/>
              </a:prstGeom>
              <a:gradFill rotWithShape="0">
                <a:gsLst>
                  <a:gs pos="0">
                    <a:srgbClr val="CC9900"/>
                  </a:gs>
                  <a:gs pos="50000">
                    <a:srgbClr val="FFCC00"/>
                  </a:gs>
                  <a:gs pos="100000">
                    <a:srgbClr val="CC9900"/>
                  </a:gs>
                </a:gsLst>
                <a:lin ang="0" scaled="1"/>
              </a:gradFill>
              <a:ln w="19050">
                <a:solidFill>
                  <a:schemeClr val="tx1"/>
                </a:solidFill>
                <a:prstDash val="dash"/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2890" name="AutoShape 26"/>
              <p:cNvSpPr>
                <a:spLocks noChangeAspect="1" noChangeArrowheads="1"/>
              </p:cNvSpPr>
              <p:nvPr/>
            </p:nvSpPr>
            <p:spPr bwMode="auto">
              <a:xfrm>
                <a:off x="1176" y="2656"/>
                <a:ext cx="472" cy="176"/>
              </a:xfrm>
              <a:custGeom>
                <a:avLst/>
                <a:gdLst>
                  <a:gd name="G0" fmla="+- 6660 0 0"/>
                  <a:gd name="G1" fmla="+- 21600 0 6660"/>
                  <a:gd name="G2" fmla="*/ 6660 1 2"/>
                  <a:gd name="G3" fmla="+- 21600 0 G2"/>
                  <a:gd name="G4" fmla="+/ 6660 21600 2"/>
                  <a:gd name="G5" fmla="+/ G1 0 2"/>
                  <a:gd name="G6" fmla="*/ 21600 21600 6660"/>
                  <a:gd name="G7" fmla="*/ G6 1 2"/>
                  <a:gd name="G8" fmla="+- 21600 0 G7"/>
                  <a:gd name="G9" fmla="*/ 21600 1 2"/>
                  <a:gd name="G10" fmla="+- 6660 0 G9"/>
                  <a:gd name="G11" fmla="?: G10 G8 0"/>
                  <a:gd name="G12" fmla="?: G10 G7 21600"/>
                  <a:gd name="T0" fmla="*/ 18270 w 21600"/>
                  <a:gd name="T1" fmla="*/ 10800 h 21600"/>
                  <a:gd name="T2" fmla="*/ 10800 w 21600"/>
                  <a:gd name="T3" fmla="*/ 21600 h 21600"/>
                  <a:gd name="T4" fmla="*/ 3330 w 21600"/>
                  <a:gd name="T5" fmla="*/ 10800 h 21600"/>
                  <a:gd name="T6" fmla="*/ 10800 w 21600"/>
                  <a:gd name="T7" fmla="*/ 0 h 21600"/>
                  <a:gd name="T8" fmla="*/ 5130 w 21600"/>
                  <a:gd name="T9" fmla="*/ 5130 h 21600"/>
                  <a:gd name="T10" fmla="*/ 16470 w 21600"/>
                  <a:gd name="T11" fmla="*/ 1647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6660" y="21600"/>
                    </a:lnTo>
                    <a:lnTo>
                      <a:pt x="1494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CC00"/>
                  </a:gs>
                  <a:gs pos="100000">
                    <a:srgbClr val="FFCC00">
                      <a:gamma/>
                      <a:shade val="7882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accent2"/>
                </a:solidFill>
                <a:prstDash val="dash"/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2891" name="Rectangle 27" descr="栎木"/>
              <p:cNvSpPr>
                <a:spLocks noChangeAspect="1" noChangeArrowheads="1"/>
              </p:cNvSpPr>
              <p:nvPr/>
            </p:nvSpPr>
            <p:spPr bwMode="auto">
              <a:xfrm>
                <a:off x="864" y="3216"/>
                <a:ext cx="1104" cy="192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19050">
                <a:solidFill>
                  <a:schemeClr val="tx1"/>
                </a:solidFill>
                <a:prstDash val="dash"/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2892" name="Rectangle 28" descr="栎木"/>
              <p:cNvSpPr>
                <a:spLocks noChangeAspect="1" noChangeArrowheads="1"/>
              </p:cNvSpPr>
              <p:nvPr/>
            </p:nvSpPr>
            <p:spPr bwMode="auto">
              <a:xfrm>
                <a:off x="816" y="3072"/>
                <a:ext cx="48" cy="33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19050">
                <a:solidFill>
                  <a:schemeClr val="tx1"/>
                </a:solidFill>
                <a:prstDash val="dash"/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2893" name="Rectangle 29" descr="栎木"/>
              <p:cNvSpPr>
                <a:spLocks noChangeAspect="1" noChangeArrowheads="1"/>
              </p:cNvSpPr>
              <p:nvPr/>
            </p:nvSpPr>
            <p:spPr bwMode="auto">
              <a:xfrm>
                <a:off x="1968" y="3072"/>
                <a:ext cx="48" cy="33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19050">
                <a:solidFill>
                  <a:schemeClr val="tx1"/>
                </a:solidFill>
                <a:prstDash val="dash"/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92894" name="Group 30"/>
              <p:cNvGrpSpPr>
                <a:grpSpLocks noChangeAspect="1"/>
              </p:cNvGrpSpPr>
              <p:nvPr/>
            </p:nvGrpSpPr>
            <p:grpSpPr bwMode="auto">
              <a:xfrm>
                <a:off x="1632" y="3264"/>
                <a:ext cx="264" cy="264"/>
                <a:chOff x="1560" y="3264"/>
                <a:chExt cx="264" cy="264"/>
              </a:xfrm>
            </p:grpSpPr>
            <p:sp>
              <p:nvSpPr>
                <p:cNvPr id="292895" name="Oval 31"/>
                <p:cNvSpPr>
                  <a:spLocks noChangeAspect="1" noChangeArrowheads="1"/>
                </p:cNvSpPr>
                <p:nvPr/>
              </p:nvSpPr>
              <p:spPr bwMode="auto">
                <a:xfrm>
                  <a:off x="1560" y="3264"/>
                  <a:ext cx="264" cy="264"/>
                </a:xfrm>
                <a:prstGeom prst="ellipse">
                  <a:avLst/>
                </a:prstGeom>
                <a:solidFill>
                  <a:srgbClr val="FFCC99"/>
                </a:solidFill>
                <a:ln w="19050">
                  <a:solidFill>
                    <a:schemeClr val="accent2"/>
                  </a:solidFill>
                  <a:prstDash val="dash"/>
                  <a:round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2896" name="Oval 32"/>
                <p:cNvSpPr>
                  <a:spLocks noChangeAspect="1" noChangeArrowheads="1"/>
                </p:cNvSpPr>
                <p:nvPr/>
              </p:nvSpPr>
              <p:spPr bwMode="auto">
                <a:xfrm>
                  <a:off x="1640" y="3352"/>
                  <a:ext cx="96" cy="96"/>
                </a:xfrm>
                <a:prstGeom prst="ellipse">
                  <a:avLst/>
                </a:prstGeom>
                <a:solidFill>
                  <a:srgbClr val="00CCFF"/>
                </a:solidFill>
                <a:ln w="19050">
                  <a:solidFill>
                    <a:srgbClr val="3366FF"/>
                  </a:solidFill>
                  <a:prstDash val="dash"/>
                  <a:round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92897" name="Line 33"/>
              <p:cNvSpPr>
                <a:spLocks noChangeAspect="1" noChangeShapeType="1"/>
              </p:cNvSpPr>
              <p:nvPr/>
            </p:nvSpPr>
            <p:spPr bwMode="auto">
              <a:xfrm>
                <a:off x="672" y="3120"/>
                <a:ext cx="144" cy="0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prstDash val="sysDot"/>
                <a:round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2898" name="Line 34"/>
              <p:cNvSpPr>
                <a:spLocks noChangeAspect="1" noChangeShapeType="1"/>
              </p:cNvSpPr>
              <p:nvPr/>
            </p:nvSpPr>
            <p:spPr bwMode="auto">
              <a:xfrm>
                <a:off x="480" y="3192"/>
                <a:ext cx="336" cy="0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prstDash val="sysDot"/>
                <a:round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2899" name="Line 35"/>
              <p:cNvSpPr>
                <a:spLocks noChangeAspect="1" noChangeShapeType="1"/>
              </p:cNvSpPr>
              <p:nvPr/>
            </p:nvSpPr>
            <p:spPr bwMode="auto">
              <a:xfrm>
                <a:off x="576" y="3264"/>
                <a:ext cx="240" cy="0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prstDash val="sysDot"/>
                <a:round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2900" name="Line 36"/>
              <p:cNvSpPr>
                <a:spLocks noChangeAspect="1" noChangeShapeType="1"/>
              </p:cNvSpPr>
              <p:nvPr/>
            </p:nvSpPr>
            <p:spPr bwMode="auto">
              <a:xfrm>
                <a:off x="624" y="3408"/>
                <a:ext cx="192" cy="0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prstDash val="sysDot"/>
                <a:round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2901" name="Line 37"/>
              <p:cNvSpPr>
                <a:spLocks noChangeAspect="1" noChangeShapeType="1"/>
              </p:cNvSpPr>
              <p:nvPr/>
            </p:nvSpPr>
            <p:spPr bwMode="auto">
              <a:xfrm>
                <a:off x="672" y="3344"/>
                <a:ext cx="192" cy="0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prstDash val="sysDot"/>
                <a:round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2902" name="Line 38"/>
              <p:cNvSpPr>
                <a:spLocks noChangeAspect="1" noChangeShapeType="1"/>
              </p:cNvSpPr>
              <p:nvPr/>
            </p:nvSpPr>
            <p:spPr bwMode="auto">
              <a:xfrm>
                <a:off x="1152" y="2975"/>
                <a:ext cx="168" cy="1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prstDash val="sysDot"/>
                <a:round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2903" name="Line 39"/>
              <p:cNvSpPr>
                <a:spLocks noChangeAspect="1" noChangeShapeType="1"/>
              </p:cNvSpPr>
              <p:nvPr/>
            </p:nvSpPr>
            <p:spPr bwMode="auto">
              <a:xfrm>
                <a:off x="1224" y="3071"/>
                <a:ext cx="96" cy="1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prstDash val="sysDot"/>
                <a:round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2904" name="Line 40"/>
              <p:cNvSpPr>
                <a:spLocks noChangeAspect="1" noChangeShapeType="1"/>
              </p:cNvSpPr>
              <p:nvPr/>
            </p:nvSpPr>
            <p:spPr bwMode="auto">
              <a:xfrm>
                <a:off x="1176" y="2879"/>
                <a:ext cx="144" cy="1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prstDash val="sysDot"/>
                <a:round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2905" name="Line 41"/>
              <p:cNvSpPr>
                <a:spLocks noChangeAspect="1" noChangeShapeType="1"/>
              </p:cNvSpPr>
              <p:nvPr/>
            </p:nvSpPr>
            <p:spPr bwMode="auto">
              <a:xfrm>
                <a:off x="1728" y="3120"/>
                <a:ext cx="240" cy="0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prstDash val="sysDot"/>
                <a:round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92906" name="Group 42"/>
              <p:cNvGrpSpPr>
                <a:grpSpLocks noChangeAspect="1"/>
              </p:cNvGrpSpPr>
              <p:nvPr/>
            </p:nvGrpSpPr>
            <p:grpSpPr bwMode="auto">
              <a:xfrm>
                <a:off x="936" y="3264"/>
                <a:ext cx="264" cy="264"/>
                <a:chOff x="1560" y="3264"/>
                <a:chExt cx="264" cy="264"/>
              </a:xfrm>
            </p:grpSpPr>
            <p:sp>
              <p:nvSpPr>
                <p:cNvPr id="292907" name="Oval 43"/>
                <p:cNvSpPr>
                  <a:spLocks noChangeAspect="1" noChangeArrowheads="1"/>
                </p:cNvSpPr>
                <p:nvPr/>
              </p:nvSpPr>
              <p:spPr bwMode="auto">
                <a:xfrm>
                  <a:off x="1560" y="3264"/>
                  <a:ext cx="264" cy="264"/>
                </a:xfrm>
                <a:prstGeom prst="ellipse">
                  <a:avLst/>
                </a:prstGeom>
                <a:solidFill>
                  <a:srgbClr val="FFCC99"/>
                </a:solidFill>
                <a:ln w="19050">
                  <a:solidFill>
                    <a:schemeClr val="accent2"/>
                  </a:solidFill>
                  <a:prstDash val="dash"/>
                  <a:round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2908" name="Oval 44"/>
                <p:cNvSpPr>
                  <a:spLocks noChangeAspect="1" noChangeArrowheads="1"/>
                </p:cNvSpPr>
                <p:nvPr/>
              </p:nvSpPr>
              <p:spPr bwMode="auto">
                <a:xfrm>
                  <a:off x="1640" y="3352"/>
                  <a:ext cx="96" cy="96"/>
                </a:xfrm>
                <a:prstGeom prst="ellipse">
                  <a:avLst/>
                </a:prstGeom>
                <a:solidFill>
                  <a:srgbClr val="00CCFF"/>
                </a:solidFill>
                <a:ln w="19050">
                  <a:solidFill>
                    <a:srgbClr val="3366FF"/>
                  </a:solidFill>
                  <a:prstDash val="dash"/>
                  <a:round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92909" name="Group 45"/>
            <p:cNvGrpSpPr>
              <a:grpSpLocks noChangeAspect="1"/>
            </p:cNvGrpSpPr>
            <p:nvPr/>
          </p:nvGrpSpPr>
          <p:grpSpPr bwMode="auto">
            <a:xfrm>
              <a:off x="2071" y="2147"/>
              <a:ext cx="90" cy="201"/>
              <a:chOff x="4152" y="2208"/>
              <a:chExt cx="192" cy="432"/>
            </a:xfrm>
          </p:grpSpPr>
          <p:sp>
            <p:nvSpPr>
              <p:cNvPr id="292910" name="Oval 46"/>
              <p:cNvSpPr>
                <a:spLocks noChangeAspect="1" noChangeArrowheads="1"/>
              </p:cNvSpPr>
              <p:nvPr/>
            </p:nvSpPr>
            <p:spPr bwMode="auto">
              <a:xfrm>
                <a:off x="4152" y="2448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9933"/>
                  </a:gs>
                  <a:gs pos="100000">
                    <a:srgbClr val="FF9933">
                      <a:gamma/>
                      <a:shade val="6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92911" name="Group 47"/>
              <p:cNvGrpSpPr>
                <a:grpSpLocks noChangeAspect="1"/>
              </p:cNvGrpSpPr>
              <p:nvPr/>
            </p:nvGrpSpPr>
            <p:grpSpPr bwMode="auto">
              <a:xfrm>
                <a:off x="4176" y="2208"/>
                <a:ext cx="144" cy="288"/>
                <a:chOff x="4176" y="2160"/>
                <a:chExt cx="144" cy="336"/>
              </a:xfrm>
            </p:grpSpPr>
            <p:sp>
              <p:nvSpPr>
                <p:cNvPr id="292912" name="Line 48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176" y="2208"/>
                  <a:ext cx="0" cy="288"/>
                </a:xfrm>
                <a:prstGeom prst="line">
                  <a:avLst/>
                </a:prstGeom>
                <a:noFill/>
                <a:ln w="3175" cap="rnd">
                  <a:solidFill>
                    <a:schemeClr val="tx1"/>
                  </a:solidFill>
                  <a:prstDash val="sysDot"/>
                  <a:round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2913" name="Line 49"/>
                <p:cNvSpPr>
                  <a:spLocks noChangeAspect="1" noChangeShapeType="1"/>
                </p:cNvSpPr>
                <p:nvPr/>
              </p:nvSpPr>
              <p:spPr bwMode="auto">
                <a:xfrm>
                  <a:off x="4216" y="2192"/>
                  <a:ext cx="0" cy="248"/>
                </a:xfrm>
                <a:prstGeom prst="line">
                  <a:avLst/>
                </a:prstGeom>
                <a:noFill/>
                <a:ln w="3175" cap="rnd">
                  <a:solidFill>
                    <a:schemeClr val="tx1"/>
                  </a:solidFill>
                  <a:prstDash val="sysDot"/>
                  <a:round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2914" name="Line 50"/>
                <p:cNvSpPr>
                  <a:spLocks noChangeAspect="1" noChangeShapeType="1"/>
                </p:cNvSpPr>
                <p:nvPr/>
              </p:nvSpPr>
              <p:spPr bwMode="auto">
                <a:xfrm>
                  <a:off x="4280" y="2160"/>
                  <a:ext cx="0" cy="288"/>
                </a:xfrm>
                <a:prstGeom prst="line">
                  <a:avLst/>
                </a:prstGeom>
                <a:noFill/>
                <a:ln w="3175" cap="rnd">
                  <a:solidFill>
                    <a:schemeClr val="tx1"/>
                  </a:solidFill>
                  <a:prstDash val="sysDot"/>
                  <a:round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2915" name="Line 51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4320" y="2304"/>
                  <a:ext cx="0" cy="144"/>
                </a:xfrm>
                <a:prstGeom prst="line">
                  <a:avLst/>
                </a:prstGeom>
                <a:noFill/>
                <a:ln w="3175" cap="rnd">
                  <a:solidFill>
                    <a:schemeClr val="tx1"/>
                  </a:solidFill>
                  <a:prstDash val="sysDot"/>
                  <a:round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2916" name="Line 52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4248" y="2248"/>
                  <a:ext cx="0" cy="192"/>
                </a:xfrm>
                <a:prstGeom prst="line">
                  <a:avLst/>
                </a:prstGeom>
                <a:noFill/>
                <a:ln w="3175" cap="rnd">
                  <a:solidFill>
                    <a:schemeClr val="tx1"/>
                  </a:solidFill>
                  <a:prstDash val="sysDot"/>
                  <a:round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92917" name="Group 53"/>
            <p:cNvGrpSpPr>
              <a:grpSpLocks noChangeAspect="1"/>
            </p:cNvGrpSpPr>
            <p:nvPr/>
          </p:nvGrpSpPr>
          <p:grpSpPr bwMode="auto">
            <a:xfrm>
              <a:off x="2071" y="1924"/>
              <a:ext cx="90" cy="189"/>
              <a:chOff x="4152" y="1728"/>
              <a:chExt cx="192" cy="408"/>
            </a:xfrm>
          </p:grpSpPr>
          <p:sp>
            <p:nvSpPr>
              <p:cNvPr id="292918" name="Oval 54"/>
              <p:cNvSpPr>
                <a:spLocks noChangeAspect="1" noChangeArrowheads="1"/>
              </p:cNvSpPr>
              <p:nvPr/>
            </p:nvSpPr>
            <p:spPr bwMode="auto">
              <a:xfrm>
                <a:off x="4152" y="1944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9933"/>
                  </a:gs>
                  <a:gs pos="100000">
                    <a:srgbClr val="FF9933">
                      <a:gamma/>
                      <a:shade val="6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92919" name="Group 55"/>
              <p:cNvGrpSpPr>
                <a:grpSpLocks noChangeAspect="1"/>
              </p:cNvGrpSpPr>
              <p:nvPr/>
            </p:nvGrpSpPr>
            <p:grpSpPr bwMode="auto">
              <a:xfrm>
                <a:off x="4176" y="1728"/>
                <a:ext cx="144" cy="240"/>
                <a:chOff x="4176" y="1720"/>
                <a:chExt cx="144" cy="248"/>
              </a:xfrm>
            </p:grpSpPr>
            <p:sp>
              <p:nvSpPr>
                <p:cNvPr id="292920" name="Line 56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176" y="1776"/>
                  <a:ext cx="0" cy="192"/>
                </a:xfrm>
                <a:prstGeom prst="line">
                  <a:avLst/>
                </a:prstGeom>
                <a:noFill/>
                <a:ln w="3175" cap="rnd">
                  <a:solidFill>
                    <a:schemeClr val="tx1"/>
                  </a:solidFill>
                  <a:prstDash val="sysDot"/>
                  <a:round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2921" name="Line 57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216" y="1728"/>
                  <a:ext cx="8" cy="184"/>
                </a:xfrm>
                <a:prstGeom prst="line">
                  <a:avLst/>
                </a:prstGeom>
                <a:noFill/>
                <a:ln w="3175" cap="rnd">
                  <a:solidFill>
                    <a:schemeClr val="tx1"/>
                  </a:solidFill>
                  <a:prstDash val="sysDot"/>
                  <a:round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2922" name="Line 58"/>
                <p:cNvSpPr>
                  <a:spLocks noChangeAspect="1" noChangeShapeType="1"/>
                </p:cNvSpPr>
                <p:nvPr/>
              </p:nvSpPr>
              <p:spPr bwMode="auto">
                <a:xfrm>
                  <a:off x="4272" y="1776"/>
                  <a:ext cx="8" cy="144"/>
                </a:xfrm>
                <a:prstGeom prst="line">
                  <a:avLst/>
                </a:prstGeom>
                <a:noFill/>
                <a:ln w="3175" cap="rnd">
                  <a:solidFill>
                    <a:schemeClr val="tx1"/>
                  </a:solidFill>
                  <a:prstDash val="sysDot"/>
                  <a:round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2923" name="Line 59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4320" y="1776"/>
                  <a:ext cx="0" cy="144"/>
                </a:xfrm>
                <a:prstGeom prst="line">
                  <a:avLst/>
                </a:prstGeom>
                <a:noFill/>
                <a:ln w="3175" cap="rnd">
                  <a:solidFill>
                    <a:schemeClr val="tx1"/>
                  </a:solidFill>
                  <a:prstDash val="sysDot"/>
                  <a:round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2924" name="Line 60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4248" y="1720"/>
                  <a:ext cx="0" cy="192"/>
                </a:xfrm>
                <a:prstGeom prst="line">
                  <a:avLst/>
                </a:prstGeom>
                <a:noFill/>
                <a:ln w="3175" cap="rnd">
                  <a:solidFill>
                    <a:schemeClr val="tx1"/>
                  </a:solidFill>
                  <a:prstDash val="sysDot"/>
                  <a:round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92925" name="Group 61"/>
            <p:cNvGrpSpPr>
              <a:grpSpLocks noChangeAspect="1"/>
            </p:cNvGrpSpPr>
            <p:nvPr/>
          </p:nvGrpSpPr>
          <p:grpSpPr bwMode="auto">
            <a:xfrm>
              <a:off x="2071" y="1723"/>
              <a:ext cx="90" cy="145"/>
              <a:chOff x="4152" y="1296"/>
              <a:chExt cx="192" cy="312"/>
            </a:xfrm>
          </p:grpSpPr>
          <p:sp>
            <p:nvSpPr>
              <p:cNvPr id="292926" name="Oval 62"/>
              <p:cNvSpPr>
                <a:spLocks noChangeAspect="1" noChangeArrowheads="1"/>
              </p:cNvSpPr>
              <p:nvPr/>
            </p:nvSpPr>
            <p:spPr bwMode="auto">
              <a:xfrm>
                <a:off x="4152" y="1416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9933"/>
                  </a:gs>
                  <a:gs pos="100000">
                    <a:srgbClr val="FF9933">
                      <a:gamma/>
                      <a:shade val="6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92927" name="Group 63"/>
              <p:cNvGrpSpPr>
                <a:grpSpLocks noChangeAspect="1"/>
              </p:cNvGrpSpPr>
              <p:nvPr/>
            </p:nvGrpSpPr>
            <p:grpSpPr bwMode="auto">
              <a:xfrm>
                <a:off x="4176" y="1296"/>
                <a:ext cx="144" cy="144"/>
                <a:chOff x="4176" y="2160"/>
                <a:chExt cx="144" cy="336"/>
              </a:xfrm>
            </p:grpSpPr>
            <p:sp>
              <p:nvSpPr>
                <p:cNvPr id="292928" name="Line 64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176" y="2208"/>
                  <a:ext cx="0" cy="288"/>
                </a:xfrm>
                <a:prstGeom prst="line">
                  <a:avLst/>
                </a:prstGeom>
                <a:noFill/>
                <a:ln w="3175" cap="rnd">
                  <a:solidFill>
                    <a:schemeClr val="tx1"/>
                  </a:solidFill>
                  <a:prstDash val="sysDot"/>
                  <a:round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2929" name="Line 65"/>
                <p:cNvSpPr>
                  <a:spLocks noChangeAspect="1" noChangeShapeType="1"/>
                </p:cNvSpPr>
                <p:nvPr/>
              </p:nvSpPr>
              <p:spPr bwMode="auto">
                <a:xfrm>
                  <a:off x="4216" y="2192"/>
                  <a:ext cx="0" cy="248"/>
                </a:xfrm>
                <a:prstGeom prst="line">
                  <a:avLst/>
                </a:prstGeom>
                <a:noFill/>
                <a:ln w="3175" cap="rnd">
                  <a:solidFill>
                    <a:schemeClr val="tx1"/>
                  </a:solidFill>
                  <a:prstDash val="sysDot"/>
                  <a:round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2930" name="Line 66"/>
                <p:cNvSpPr>
                  <a:spLocks noChangeAspect="1" noChangeShapeType="1"/>
                </p:cNvSpPr>
                <p:nvPr/>
              </p:nvSpPr>
              <p:spPr bwMode="auto">
                <a:xfrm>
                  <a:off x="4280" y="2160"/>
                  <a:ext cx="0" cy="288"/>
                </a:xfrm>
                <a:prstGeom prst="line">
                  <a:avLst/>
                </a:prstGeom>
                <a:noFill/>
                <a:ln w="3175" cap="rnd">
                  <a:solidFill>
                    <a:schemeClr val="tx1"/>
                  </a:solidFill>
                  <a:prstDash val="sysDot"/>
                  <a:round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2931" name="Line 67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4320" y="2304"/>
                  <a:ext cx="0" cy="144"/>
                </a:xfrm>
                <a:prstGeom prst="line">
                  <a:avLst/>
                </a:prstGeom>
                <a:noFill/>
                <a:ln w="3175" cap="rnd">
                  <a:solidFill>
                    <a:schemeClr val="tx1"/>
                  </a:solidFill>
                  <a:prstDash val="sysDot"/>
                  <a:round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2932" name="Line 68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4248" y="2248"/>
                  <a:ext cx="0" cy="192"/>
                </a:xfrm>
                <a:prstGeom prst="line">
                  <a:avLst/>
                </a:prstGeom>
                <a:noFill/>
                <a:ln w="3175" cap="rnd">
                  <a:solidFill>
                    <a:schemeClr val="tx1"/>
                  </a:solidFill>
                  <a:prstDash val="sysDot"/>
                  <a:round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92933" name="Group 69"/>
            <p:cNvGrpSpPr>
              <a:grpSpLocks noChangeAspect="1"/>
            </p:cNvGrpSpPr>
            <p:nvPr/>
          </p:nvGrpSpPr>
          <p:grpSpPr bwMode="auto">
            <a:xfrm>
              <a:off x="2071" y="1566"/>
              <a:ext cx="90" cy="112"/>
              <a:chOff x="4152" y="960"/>
              <a:chExt cx="192" cy="240"/>
            </a:xfrm>
          </p:grpSpPr>
          <p:sp>
            <p:nvSpPr>
              <p:cNvPr id="292934" name="Oval 70"/>
              <p:cNvSpPr>
                <a:spLocks noChangeAspect="1" noChangeArrowheads="1"/>
              </p:cNvSpPr>
              <p:nvPr/>
            </p:nvSpPr>
            <p:spPr bwMode="auto">
              <a:xfrm>
                <a:off x="4152" y="1008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9933"/>
                  </a:gs>
                  <a:gs pos="100000">
                    <a:srgbClr val="FF9933">
                      <a:gamma/>
                      <a:shade val="6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92935" name="Group 71"/>
              <p:cNvGrpSpPr>
                <a:grpSpLocks noChangeAspect="1"/>
              </p:cNvGrpSpPr>
              <p:nvPr/>
            </p:nvGrpSpPr>
            <p:grpSpPr bwMode="auto">
              <a:xfrm>
                <a:off x="4176" y="960"/>
                <a:ext cx="144" cy="96"/>
                <a:chOff x="4176" y="2160"/>
                <a:chExt cx="144" cy="336"/>
              </a:xfrm>
            </p:grpSpPr>
            <p:sp>
              <p:nvSpPr>
                <p:cNvPr id="292936" name="Line 72"/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176" y="2208"/>
                  <a:ext cx="0" cy="288"/>
                </a:xfrm>
                <a:prstGeom prst="line">
                  <a:avLst/>
                </a:prstGeom>
                <a:noFill/>
                <a:ln w="3175" cap="rnd">
                  <a:solidFill>
                    <a:schemeClr val="tx1"/>
                  </a:solidFill>
                  <a:prstDash val="sysDot"/>
                  <a:round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2937" name="Line 73"/>
                <p:cNvSpPr>
                  <a:spLocks noChangeAspect="1" noChangeShapeType="1"/>
                </p:cNvSpPr>
                <p:nvPr/>
              </p:nvSpPr>
              <p:spPr bwMode="auto">
                <a:xfrm>
                  <a:off x="4216" y="2192"/>
                  <a:ext cx="0" cy="248"/>
                </a:xfrm>
                <a:prstGeom prst="line">
                  <a:avLst/>
                </a:prstGeom>
                <a:noFill/>
                <a:ln w="3175" cap="rnd">
                  <a:solidFill>
                    <a:schemeClr val="tx1"/>
                  </a:solidFill>
                  <a:prstDash val="sysDot"/>
                  <a:round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2938" name="Line 74"/>
                <p:cNvSpPr>
                  <a:spLocks noChangeAspect="1" noChangeShapeType="1"/>
                </p:cNvSpPr>
                <p:nvPr/>
              </p:nvSpPr>
              <p:spPr bwMode="auto">
                <a:xfrm>
                  <a:off x="4280" y="2160"/>
                  <a:ext cx="0" cy="288"/>
                </a:xfrm>
                <a:prstGeom prst="line">
                  <a:avLst/>
                </a:prstGeom>
                <a:noFill/>
                <a:ln w="3175" cap="rnd">
                  <a:solidFill>
                    <a:schemeClr val="tx1"/>
                  </a:solidFill>
                  <a:prstDash val="sysDot"/>
                  <a:round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2939" name="Line 75"/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4320" y="2304"/>
                  <a:ext cx="0" cy="144"/>
                </a:xfrm>
                <a:prstGeom prst="line">
                  <a:avLst/>
                </a:prstGeom>
                <a:noFill/>
                <a:ln w="3175" cap="rnd">
                  <a:solidFill>
                    <a:schemeClr val="tx1"/>
                  </a:solidFill>
                  <a:prstDash val="sysDot"/>
                  <a:round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2940" name="Line 76"/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4248" y="2248"/>
                  <a:ext cx="0" cy="192"/>
                </a:xfrm>
                <a:prstGeom prst="line">
                  <a:avLst/>
                </a:prstGeom>
                <a:noFill/>
                <a:ln w="3175" cap="rnd">
                  <a:solidFill>
                    <a:schemeClr val="tx1"/>
                  </a:solidFill>
                  <a:prstDash val="sysDot"/>
                  <a:round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92941" name="Group 77"/>
            <p:cNvGrpSpPr>
              <a:grpSpLocks noChangeAspect="1"/>
            </p:cNvGrpSpPr>
            <p:nvPr/>
          </p:nvGrpSpPr>
          <p:grpSpPr bwMode="auto">
            <a:xfrm>
              <a:off x="752" y="1737"/>
              <a:ext cx="90" cy="142"/>
              <a:chOff x="1320" y="1328"/>
              <a:chExt cx="192" cy="304"/>
            </a:xfrm>
          </p:grpSpPr>
          <p:sp>
            <p:nvSpPr>
              <p:cNvPr id="292942" name="Oval 78"/>
              <p:cNvSpPr>
                <a:spLocks noChangeAspect="1" noChangeArrowheads="1"/>
              </p:cNvSpPr>
              <p:nvPr/>
            </p:nvSpPr>
            <p:spPr bwMode="auto">
              <a:xfrm>
                <a:off x="1320" y="1328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9933"/>
                  </a:gs>
                  <a:gs pos="100000">
                    <a:srgbClr val="FF9933">
                      <a:gamma/>
                      <a:shade val="6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92943" name="Group 79"/>
              <p:cNvGrpSpPr>
                <a:grpSpLocks noChangeAspect="1"/>
              </p:cNvGrpSpPr>
              <p:nvPr/>
            </p:nvGrpSpPr>
            <p:grpSpPr bwMode="auto">
              <a:xfrm>
                <a:off x="1344" y="1488"/>
                <a:ext cx="144" cy="144"/>
                <a:chOff x="1184" y="2064"/>
                <a:chExt cx="144" cy="240"/>
              </a:xfrm>
            </p:grpSpPr>
            <p:sp>
              <p:nvSpPr>
                <p:cNvPr id="292944" name="Line 80"/>
                <p:cNvSpPr>
                  <a:spLocks noChangeAspect="1" noChangeShapeType="1"/>
                </p:cNvSpPr>
                <p:nvPr/>
              </p:nvSpPr>
              <p:spPr bwMode="auto">
                <a:xfrm>
                  <a:off x="1184" y="2112"/>
                  <a:ext cx="0" cy="144"/>
                </a:xfrm>
                <a:prstGeom prst="line">
                  <a:avLst/>
                </a:prstGeom>
                <a:noFill/>
                <a:ln w="3175" cap="rnd">
                  <a:solidFill>
                    <a:schemeClr val="tx1"/>
                  </a:solidFill>
                  <a:prstDash val="sysDot"/>
                  <a:round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2945" name="Line 81"/>
                <p:cNvSpPr>
                  <a:spLocks noChangeAspect="1" noChangeShapeType="1"/>
                </p:cNvSpPr>
                <p:nvPr/>
              </p:nvSpPr>
              <p:spPr bwMode="auto">
                <a:xfrm>
                  <a:off x="1232" y="2112"/>
                  <a:ext cx="0" cy="192"/>
                </a:xfrm>
                <a:prstGeom prst="line">
                  <a:avLst/>
                </a:prstGeom>
                <a:noFill/>
                <a:ln w="3175" cap="rnd">
                  <a:solidFill>
                    <a:schemeClr val="tx1"/>
                  </a:solidFill>
                  <a:prstDash val="sysDot"/>
                  <a:round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2946" name="Line 82"/>
                <p:cNvSpPr>
                  <a:spLocks noChangeAspect="1" noChangeShapeType="1"/>
                </p:cNvSpPr>
                <p:nvPr/>
              </p:nvSpPr>
              <p:spPr bwMode="auto">
                <a:xfrm>
                  <a:off x="1280" y="2112"/>
                  <a:ext cx="0" cy="144"/>
                </a:xfrm>
                <a:prstGeom prst="line">
                  <a:avLst/>
                </a:prstGeom>
                <a:noFill/>
                <a:ln w="3175" cap="rnd">
                  <a:solidFill>
                    <a:schemeClr val="tx1"/>
                  </a:solidFill>
                  <a:prstDash val="sysDot"/>
                  <a:round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2947" name="Line 83"/>
                <p:cNvSpPr>
                  <a:spLocks noChangeAspect="1" noChangeShapeType="1"/>
                </p:cNvSpPr>
                <p:nvPr/>
              </p:nvSpPr>
              <p:spPr bwMode="auto">
                <a:xfrm>
                  <a:off x="1328" y="2064"/>
                  <a:ext cx="0" cy="144"/>
                </a:xfrm>
                <a:prstGeom prst="line">
                  <a:avLst/>
                </a:prstGeom>
                <a:noFill/>
                <a:ln w="3175" cap="rnd">
                  <a:solidFill>
                    <a:schemeClr val="tx1"/>
                  </a:solidFill>
                  <a:prstDash val="sysDot"/>
                  <a:round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92948" name="Group 84"/>
            <p:cNvGrpSpPr>
              <a:grpSpLocks noChangeAspect="1"/>
            </p:cNvGrpSpPr>
            <p:nvPr/>
          </p:nvGrpSpPr>
          <p:grpSpPr bwMode="auto">
            <a:xfrm>
              <a:off x="752" y="1961"/>
              <a:ext cx="90" cy="164"/>
              <a:chOff x="1320" y="1808"/>
              <a:chExt cx="192" cy="352"/>
            </a:xfrm>
          </p:grpSpPr>
          <p:sp>
            <p:nvSpPr>
              <p:cNvPr id="292949" name="Oval 85"/>
              <p:cNvSpPr>
                <a:spLocks noChangeAspect="1" noChangeArrowheads="1"/>
              </p:cNvSpPr>
              <p:nvPr/>
            </p:nvSpPr>
            <p:spPr bwMode="auto">
              <a:xfrm>
                <a:off x="1320" y="1808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9933"/>
                  </a:gs>
                  <a:gs pos="100000">
                    <a:srgbClr val="FF9933">
                      <a:gamma/>
                      <a:shade val="6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92950" name="Group 86"/>
              <p:cNvGrpSpPr>
                <a:grpSpLocks noChangeAspect="1"/>
              </p:cNvGrpSpPr>
              <p:nvPr/>
            </p:nvGrpSpPr>
            <p:grpSpPr bwMode="auto">
              <a:xfrm>
                <a:off x="1344" y="1968"/>
                <a:ext cx="144" cy="192"/>
                <a:chOff x="1184" y="2064"/>
                <a:chExt cx="144" cy="240"/>
              </a:xfrm>
            </p:grpSpPr>
            <p:sp>
              <p:nvSpPr>
                <p:cNvPr id="292951" name="Line 87"/>
                <p:cNvSpPr>
                  <a:spLocks noChangeAspect="1" noChangeShapeType="1"/>
                </p:cNvSpPr>
                <p:nvPr/>
              </p:nvSpPr>
              <p:spPr bwMode="auto">
                <a:xfrm>
                  <a:off x="1184" y="2112"/>
                  <a:ext cx="0" cy="144"/>
                </a:xfrm>
                <a:prstGeom prst="line">
                  <a:avLst/>
                </a:prstGeom>
                <a:noFill/>
                <a:ln w="3175" cap="rnd">
                  <a:solidFill>
                    <a:schemeClr val="tx1"/>
                  </a:solidFill>
                  <a:prstDash val="sysDot"/>
                  <a:round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2952" name="Line 88"/>
                <p:cNvSpPr>
                  <a:spLocks noChangeAspect="1" noChangeShapeType="1"/>
                </p:cNvSpPr>
                <p:nvPr/>
              </p:nvSpPr>
              <p:spPr bwMode="auto">
                <a:xfrm>
                  <a:off x="1232" y="2112"/>
                  <a:ext cx="0" cy="192"/>
                </a:xfrm>
                <a:prstGeom prst="line">
                  <a:avLst/>
                </a:prstGeom>
                <a:noFill/>
                <a:ln w="3175" cap="rnd">
                  <a:solidFill>
                    <a:schemeClr val="tx1"/>
                  </a:solidFill>
                  <a:prstDash val="sysDot"/>
                  <a:round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2953" name="Line 89"/>
                <p:cNvSpPr>
                  <a:spLocks noChangeAspect="1" noChangeShapeType="1"/>
                </p:cNvSpPr>
                <p:nvPr/>
              </p:nvSpPr>
              <p:spPr bwMode="auto">
                <a:xfrm>
                  <a:off x="1280" y="2112"/>
                  <a:ext cx="0" cy="144"/>
                </a:xfrm>
                <a:prstGeom prst="line">
                  <a:avLst/>
                </a:prstGeom>
                <a:noFill/>
                <a:ln w="3175" cap="rnd">
                  <a:solidFill>
                    <a:schemeClr val="tx1"/>
                  </a:solidFill>
                  <a:prstDash val="sysDot"/>
                  <a:round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2954" name="Line 90"/>
                <p:cNvSpPr>
                  <a:spLocks noChangeAspect="1" noChangeShapeType="1"/>
                </p:cNvSpPr>
                <p:nvPr/>
              </p:nvSpPr>
              <p:spPr bwMode="auto">
                <a:xfrm>
                  <a:off x="1328" y="2064"/>
                  <a:ext cx="0" cy="144"/>
                </a:xfrm>
                <a:prstGeom prst="line">
                  <a:avLst/>
                </a:prstGeom>
                <a:noFill/>
                <a:ln w="3175" cap="rnd">
                  <a:solidFill>
                    <a:schemeClr val="tx1"/>
                  </a:solidFill>
                  <a:prstDash val="sysDot"/>
                  <a:round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92955" name="Group 91"/>
            <p:cNvGrpSpPr>
              <a:grpSpLocks noChangeAspect="1"/>
            </p:cNvGrpSpPr>
            <p:nvPr/>
          </p:nvGrpSpPr>
          <p:grpSpPr bwMode="auto">
            <a:xfrm>
              <a:off x="752" y="1581"/>
              <a:ext cx="90" cy="119"/>
              <a:chOff x="1320" y="992"/>
              <a:chExt cx="192" cy="256"/>
            </a:xfrm>
          </p:grpSpPr>
          <p:sp>
            <p:nvSpPr>
              <p:cNvPr id="292956" name="Oval 92"/>
              <p:cNvSpPr>
                <a:spLocks noChangeAspect="1" noChangeArrowheads="1"/>
              </p:cNvSpPr>
              <p:nvPr/>
            </p:nvSpPr>
            <p:spPr bwMode="auto">
              <a:xfrm>
                <a:off x="1320" y="992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9933"/>
                  </a:gs>
                  <a:gs pos="100000">
                    <a:srgbClr val="FF9933">
                      <a:gamma/>
                      <a:shade val="6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92957" name="Group 93"/>
              <p:cNvGrpSpPr>
                <a:grpSpLocks noChangeAspect="1"/>
              </p:cNvGrpSpPr>
              <p:nvPr/>
            </p:nvGrpSpPr>
            <p:grpSpPr bwMode="auto">
              <a:xfrm>
                <a:off x="1344" y="1152"/>
                <a:ext cx="144" cy="96"/>
                <a:chOff x="1184" y="2064"/>
                <a:chExt cx="144" cy="240"/>
              </a:xfrm>
            </p:grpSpPr>
            <p:sp>
              <p:nvSpPr>
                <p:cNvPr id="292958" name="Line 94"/>
                <p:cNvSpPr>
                  <a:spLocks noChangeAspect="1" noChangeShapeType="1"/>
                </p:cNvSpPr>
                <p:nvPr/>
              </p:nvSpPr>
              <p:spPr bwMode="auto">
                <a:xfrm>
                  <a:off x="1184" y="2112"/>
                  <a:ext cx="0" cy="144"/>
                </a:xfrm>
                <a:prstGeom prst="line">
                  <a:avLst/>
                </a:prstGeom>
                <a:noFill/>
                <a:ln w="3175" cap="rnd">
                  <a:solidFill>
                    <a:schemeClr val="tx1"/>
                  </a:solidFill>
                  <a:prstDash val="sysDot"/>
                  <a:round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2959" name="Line 95"/>
                <p:cNvSpPr>
                  <a:spLocks noChangeAspect="1" noChangeShapeType="1"/>
                </p:cNvSpPr>
                <p:nvPr/>
              </p:nvSpPr>
              <p:spPr bwMode="auto">
                <a:xfrm>
                  <a:off x="1232" y="2112"/>
                  <a:ext cx="0" cy="192"/>
                </a:xfrm>
                <a:prstGeom prst="line">
                  <a:avLst/>
                </a:prstGeom>
                <a:noFill/>
                <a:ln w="3175" cap="rnd">
                  <a:solidFill>
                    <a:schemeClr val="tx1"/>
                  </a:solidFill>
                  <a:prstDash val="sysDot"/>
                  <a:round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2960" name="Line 96"/>
                <p:cNvSpPr>
                  <a:spLocks noChangeAspect="1" noChangeShapeType="1"/>
                </p:cNvSpPr>
                <p:nvPr/>
              </p:nvSpPr>
              <p:spPr bwMode="auto">
                <a:xfrm>
                  <a:off x="1280" y="2112"/>
                  <a:ext cx="0" cy="144"/>
                </a:xfrm>
                <a:prstGeom prst="line">
                  <a:avLst/>
                </a:prstGeom>
                <a:noFill/>
                <a:ln w="3175" cap="rnd">
                  <a:solidFill>
                    <a:schemeClr val="tx1"/>
                  </a:solidFill>
                  <a:prstDash val="sysDot"/>
                  <a:round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2961" name="Line 97"/>
                <p:cNvSpPr>
                  <a:spLocks noChangeAspect="1" noChangeShapeType="1"/>
                </p:cNvSpPr>
                <p:nvPr/>
              </p:nvSpPr>
              <p:spPr bwMode="auto">
                <a:xfrm>
                  <a:off x="1328" y="2064"/>
                  <a:ext cx="0" cy="144"/>
                </a:xfrm>
                <a:prstGeom prst="line">
                  <a:avLst/>
                </a:prstGeom>
                <a:noFill/>
                <a:ln w="3175" cap="rnd">
                  <a:solidFill>
                    <a:schemeClr val="tx1"/>
                  </a:solidFill>
                  <a:prstDash val="sysDot"/>
                  <a:round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92962" name="Rectangle 98"/>
            <p:cNvSpPr>
              <a:spLocks noChangeAspect="1" noChangeArrowheads="1"/>
            </p:cNvSpPr>
            <p:nvPr/>
          </p:nvSpPr>
          <p:spPr bwMode="auto">
            <a:xfrm>
              <a:off x="2071" y="2434"/>
              <a:ext cx="90" cy="178"/>
            </a:xfrm>
            <a:prstGeom prst="rect">
              <a:avLst/>
            </a:prstGeom>
            <a:gradFill rotWithShape="0">
              <a:gsLst>
                <a:gs pos="0">
                  <a:srgbClr val="CC9900"/>
                </a:gs>
                <a:gs pos="50000">
                  <a:srgbClr val="FFCC00"/>
                </a:gs>
                <a:gs pos="100000">
                  <a:srgbClr val="CC9900"/>
                </a:gs>
              </a:gsLst>
              <a:lin ang="0" scaled="1"/>
            </a:gradFill>
            <a:ln w="19050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2963" name="AutoShape 99"/>
            <p:cNvSpPr>
              <a:spLocks noChangeAspect="1" noChangeArrowheads="1"/>
            </p:cNvSpPr>
            <p:nvPr/>
          </p:nvSpPr>
          <p:spPr bwMode="auto">
            <a:xfrm>
              <a:off x="2005" y="2352"/>
              <a:ext cx="219" cy="82"/>
            </a:xfrm>
            <a:custGeom>
              <a:avLst/>
              <a:gdLst>
                <a:gd name="G0" fmla="+- 6660 0 0"/>
                <a:gd name="G1" fmla="+- 21600 0 6660"/>
                <a:gd name="G2" fmla="*/ 6660 1 2"/>
                <a:gd name="G3" fmla="+- 21600 0 G2"/>
                <a:gd name="G4" fmla="+/ 6660 21600 2"/>
                <a:gd name="G5" fmla="+/ G1 0 2"/>
                <a:gd name="G6" fmla="*/ 21600 21600 6660"/>
                <a:gd name="G7" fmla="*/ G6 1 2"/>
                <a:gd name="G8" fmla="+- 21600 0 G7"/>
                <a:gd name="G9" fmla="*/ 21600 1 2"/>
                <a:gd name="G10" fmla="+- 6660 0 G9"/>
                <a:gd name="G11" fmla="?: G10 G8 0"/>
                <a:gd name="G12" fmla="?: G10 G7 21600"/>
                <a:gd name="T0" fmla="*/ 18270 w 21600"/>
                <a:gd name="T1" fmla="*/ 10800 h 21600"/>
                <a:gd name="T2" fmla="*/ 10800 w 21600"/>
                <a:gd name="T3" fmla="*/ 21600 h 21600"/>
                <a:gd name="T4" fmla="*/ 3330 w 21600"/>
                <a:gd name="T5" fmla="*/ 10800 h 21600"/>
                <a:gd name="T6" fmla="*/ 10800 w 21600"/>
                <a:gd name="T7" fmla="*/ 0 h 21600"/>
                <a:gd name="T8" fmla="*/ 5130 w 21600"/>
                <a:gd name="T9" fmla="*/ 5130 h 21600"/>
                <a:gd name="T10" fmla="*/ 16470 w 21600"/>
                <a:gd name="T11" fmla="*/ 1647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660" y="21600"/>
                  </a:lnTo>
                  <a:lnTo>
                    <a:pt x="1494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FFCC00"/>
                </a:gs>
                <a:gs pos="100000">
                  <a:srgbClr val="FFCC00">
                    <a:gamma/>
                    <a:shade val="78824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accent2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2964" name="Rectangle 100" descr="栎木"/>
            <p:cNvSpPr>
              <a:spLocks noChangeAspect="1" noChangeArrowheads="1"/>
            </p:cNvSpPr>
            <p:nvPr/>
          </p:nvSpPr>
          <p:spPr bwMode="auto">
            <a:xfrm>
              <a:off x="1859" y="2612"/>
              <a:ext cx="514" cy="9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2965" name="Rectangle 101" descr="栎木"/>
            <p:cNvSpPr>
              <a:spLocks noChangeAspect="1" noChangeArrowheads="1"/>
            </p:cNvSpPr>
            <p:nvPr/>
          </p:nvSpPr>
          <p:spPr bwMode="auto">
            <a:xfrm>
              <a:off x="1837" y="2546"/>
              <a:ext cx="22" cy="15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2966" name="Rectangle 102" descr="栎木"/>
            <p:cNvSpPr>
              <a:spLocks noChangeAspect="1" noChangeArrowheads="1"/>
            </p:cNvSpPr>
            <p:nvPr/>
          </p:nvSpPr>
          <p:spPr bwMode="auto">
            <a:xfrm>
              <a:off x="2373" y="2546"/>
              <a:ext cx="22" cy="15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tx1"/>
              </a:solidFill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92967" name="Group 103"/>
            <p:cNvGrpSpPr>
              <a:grpSpLocks noChangeAspect="1"/>
            </p:cNvGrpSpPr>
            <p:nvPr/>
          </p:nvGrpSpPr>
          <p:grpSpPr bwMode="auto">
            <a:xfrm>
              <a:off x="1893" y="2635"/>
              <a:ext cx="123" cy="123"/>
              <a:chOff x="1560" y="3264"/>
              <a:chExt cx="264" cy="264"/>
            </a:xfrm>
          </p:grpSpPr>
          <p:sp>
            <p:nvSpPr>
              <p:cNvPr id="292968" name="Oval 104"/>
              <p:cNvSpPr>
                <a:spLocks noChangeAspect="1" noChangeArrowheads="1"/>
              </p:cNvSpPr>
              <p:nvPr/>
            </p:nvSpPr>
            <p:spPr bwMode="auto">
              <a:xfrm>
                <a:off x="1560" y="3264"/>
                <a:ext cx="264" cy="264"/>
              </a:xfrm>
              <a:prstGeom prst="ellipse">
                <a:avLst/>
              </a:prstGeom>
              <a:solidFill>
                <a:srgbClr val="FFCC99"/>
              </a:solidFill>
              <a:ln w="19050">
                <a:solidFill>
                  <a:schemeClr val="accent2"/>
                </a:solidFill>
                <a:round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2969" name="Oval 105"/>
              <p:cNvSpPr>
                <a:spLocks noChangeAspect="1" noChangeArrowheads="1"/>
              </p:cNvSpPr>
              <p:nvPr/>
            </p:nvSpPr>
            <p:spPr bwMode="auto">
              <a:xfrm>
                <a:off x="1640" y="3352"/>
                <a:ext cx="96" cy="96"/>
              </a:xfrm>
              <a:prstGeom prst="ellipse">
                <a:avLst/>
              </a:prstGeom>
              <a:solidFill>
                <a:srgbClr val="00CCFF"/>
              </a:solidFill>
              <a:ln w="19050">
                <a:solidFill>
                  <a:srgbClr val="3366FF"/>
                </a:solidFill>
                <a:round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92970" name="Group 106"/>
            <p:cNvGrpSpPr>
              <a:grpSpLocks noChangeAspect="1"/>
            </p:cNvGrpSpPr>
            <p:nvPr/>
          </p:nvGrpSpPr>
          <p:grpSpPr bwMode="auto">
            <a:xfrm>
              <a:off x="2217" y="2635"/>
              <a:ext cx="122" cy="123"/>
              <a:chOff x="1560" y="3264"/>
              <a:chExt cx="264" cy="264"/>
            </a:xfrm>
          </p:grpSpPr>
          <p:sp>
            <p:nvSpPr>
              <p:cNvPr id="292971" name="Oval 107"/>
              <p:cNvSpPr>
                <a:spLocks noChangeAspect="1" noChangeArrowheads="1"/>
              </p:cNvSpPr>
              <p:nvPr/>
            </p:nvSpPr>
            <p:spPr bwMode="auto">
              <a:xfrm>
                <a:off x="1560" y="3264"/>
                <a:ext cx="264" cy="264"/>
              </a:xfrm>
              <a:prstGeom prst="ellipse">
                <a:avLst/>
              </a:prstGeom>
              <a:solidFill>
                <a:srgbClr val="FFCC99"/>
              </a:solidFill>
              <a:ln w="19050">
                <a:solidFill>
                  <a:schemeClr val="accent2"/>
                </a:solidFill>
                <a:round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2972" name="Oval 108"/>
              <p:cNvSpPr>
                <a:spLocks noChangeAspect="1" noChangeArrowheads="1"/>
              </p:cNvSpPr>
              <p:nvPr/>
            </p:nvSpPr>
            <p:spPr bwMode="auto">
              <a:xfrm>
                <a:off x="1640" y="3352"/>
                <a:ext cx="96" cy="96"/>
              </a:xfrm>
              <a:prstGeom prst="ellipse">
                <a:avLst/>
              </a:prstGeom>
              <a:solidFill>
                <a:srgbClr val="00CCFF"/>
              </a:solidFill>
              <a:ln w="19050">
                <a:solidFill>
                  <a:srgbClr val="3366FF"/>
                </a:solidFill>
                <a:round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92973" name="Line 109"/>
            <p:cNvSpPr>
              <a:spLocks noChangeAspect="1" noChangeShapeType="1"/>
            </p:cNvSpPr>
            <p:nvPr/>
          </p:nvSpPr>
          <p:spPr bwMode="auto">
            <a:xfrm>
              <a:off x="1770" y="2568"/>
              <a:ext cx="67" cy="0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ysDot"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2974" name="Line 110"/>
            <p:cNvSpPr>
              <a:spLocks noChangeAspect="1" noChangeShapeType="1"/>
            </p:cNvSpPr>
            <p:nvPr/>
          </p:nvSpPr>
          <p:spPr bwMode="auto">
            <a:xfrm>
              <a:off x="1680" y="2601"/>
              <a:ext cx="157" cy="0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ysDot"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2975" name="Line 111"/>
            <p:cNvSpPr>
              <a:spLocks noChangeAspect="1" noChangeShapeType="1"/>
            </p:cNvSpPr>
            <p:nvPr/>
          </p:nvSpPr>
          <p:spPr bwMode="auto">
            <a:xfrm>
              <a:off x="1725" y="2635"/>
              <a:ext cx="112" cy="0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ysDot"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2976" name="Line 112"/>
            <p:cNvSpPr>
              <a:spLocks noChangeAspect="1" noChangeShapeType="1"/>
            </p:cNvSpPr>
            <p:nvPr/>
          </p:nvSpPr>
          <p:spPr bwMode="auto">
            <a:xfrm>
              <a:off x="1747" y="2702"/>
              <a:ext cx="90" cy="0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ysDot"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2977" name="Line 113"/>
            <p:cNvSpPr>
              <a:spLocks noChangeAspect="1" noChangeShapeType="1"/>
            </p:cNvSpPr>
            <p:nvPr/>
          </p:nvSpPr>
          <p:spPr bwMode="auto">
            <a:xfrm>
              <a:off x="1770" y="2672"/>
              <a:ext cx="89" cy="0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ysDot"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2978" name="Line 114"/>
            <p:cNvSpPr>
              <a:spLocks noChangeAspect="1" noChangeShapeType="1"/>
            </p:cNvSpPr>
            <p:nvPr/>
          </p:nvSpPr>
          <p:spPr bwMode="auto">
            <a:xfrm>
              <a:off x="1982" y="2500"/>
              <a:ext cx="89" cy="1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ysDot"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2979" name="Line 115"/>
            <p:cNvSpPr>
              <a:spLocks noChangeAspect="1" noChangeShapeType="1"/>
            </p:cNvSpPr>
            <p:nvPr/>
          </p:nvSpPr>
          <p:spPr bwMode="auto">
            <a:xfrm>
              <a:off x="2027" y="2545"/>
              <a:ext cx="44" cy="1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ysDot"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2980" name="Line 116"/>
            <p:cNvSpPr>
              <a:spLocks noChangeAspect="1" noChangeShapeType="1"/>
            </p:cNvSpPr>
            <p:nvPr/>
          </p:nvSpPr>
          <p:spPr bwMode="auto">
            <a:xfrm>
              <a:off x="2005" y="2456"/>
              <a:ext cx="66" cy="0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ysDot"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2981" name="Line 117"/>
            <p:cNvSpPr>
              <a:spLocks noChangeAspect="1" noChangeShapeType="1"/>
            </p:cNvSpPr>
            <p:nvPr/>
          </p:nvSpPr>
          <p:spPr bwMode="auto">
            <a:xfrm>
              <a:off x="2262" y="2568"/>
              <a:ext cx="111" cy="0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ysDot"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92982" name="Group 118"/>
            <p:cNvGrpSpPr>
              <a:grpSpLocks noChangeAspect="1"/>
            </p:cNvGrpSpPr>
            <p:nvPr/>
          </p:nvGrpSpPr>
          <p:grpSpPr bwMode="auto">
            <a:xfrm>
              <a:off x="551" y="2380"/>
              <a:ext cx="58" cy="234"/>
              <a:chOff x="1771" y="538"/>
              <a:chExt cx="154" cy="470"/>
            </a:xfrm>
          </p:grpSpPr>
          <p:sp>
            <p:nvSpPr>
              <p:cNvPr id="292983" name="Freeform 119"/>
              <p:cNvSpPr>
                <a:spLocks noChangeAspect="1"/>
              </p:cNvSpPr>
              <p:nvPr/>
            </p:nvSpPr>
            <p:spPr bwMode="auto">
              <a:xfrm>
                <a:off x="1800" y="542"/>
                <a:ext cx="91" cy="101"/>
              </a:xfrm>
              <a:custGeom>
                <a:avLst/>
                <a:gdLst/>
                <a:ahLst/>
                <a:cxnLst>
                  <a:cxn ang="0">
                    <a:pos x="0" y="48"/>
                  </a:cxn>
                  <a:cxn ang="0">
                    <a:pos x="0" y="48"/>
                  </a:cxn>
                  <a:cxn ang="0">
                    <a:pos x="0" y="44"/>
                  </a:cxn>
                  <a:cxn ang="0">
                    <a:pos x="0" y="34"/>
                  </a:cxn>
                  <a:cxn ang="0">
                    <a:pos x="5" y="24"/>
                  </a:cxn>
                  <a:cxn ang="0">
                    <a:pos x="5" y="20"/>
                  </a:cxn>
                  <a:cxn ang="0">
                    <a:pos x="9" y="15"/>
                  </a:cxn>
                  <a:cxn ang="0">
                    <a:pos x="14" y="10"/>
                  </a:cxn>
                  <a:cxn ang="0">
                    <a:pos x="24" y="5"/>
                  </a:cxn>
                  <a:cxn ang="0">
                    <a:pos x="29" y="0"/>
                  </a:cxn>
                  <a:cxn ang="0">
                    <a:pos x="38" y="0"/>
                  </a:cxn>
                  <a:cxn ang="0">
                    <a:pos x="43" y="0"/>
                  </a:cxn>
                  <a:cxn ang="0">
                    <a:pos x="43" y="0"/>
                  </a:cxn>
                  <a:cxn ang="0">
                    <a:pos x="53" y="0"/>
                  </a:cxn>
                  <a:cxn ang="0">
                    <a:pos x="57" y="0"/>
                  </a:cxn>
                  <a:cxn ang="0">
                    <a:pos x="67" y="5"/>
                  </a:cxn>
                  <a:cxn ang="0">
                    <a:pos x="72" y="10"/>
                  </a:cxn>
                  <a:cxn ang="0">
                    <a:pos x="77" y="15"/>
                  </a:cxn>
                  <a:cxn ang="0">
                    <a:pos x="81" y="20"/>
                  </a:cxn>
                  <a:cxn ang="0">
                    <a:pos x="86" y="24"/>
                  </a:cxn>
                  <a:cxn ang="0">
                    <a:pos x="86" y="34"/>
                  </a:cxn>
                  <a:cxn ang="0">
                    <a:pos x="91" y="44"/>
                  </a:cxn>
                  <a:cxn ang="0">
                    <a:pos x="91" y="48"/>
                  </a:cxn>
                  <a:cxn ang="0">
                    <a:pos x="91" y="48"/>
                  </a:cxn>
                  <a:cxn ang="0">
                    <a:pos x="91" y="58"/>
                  </a:cxn>
                  <a:cxn ang="0">
                    <a:pos x="86" y="68"/>
                  </a:cxn>
                  <a:cxn ang="0">
                    <a:pos x="86" y="72"/>
                  </a:cxn>
                  <a:cxn ang="0">
                    <a:pos x="81" y="77"/>
                  </a:cxn>
                  <a:cxn ang="0">
                    <a:pos x="77" y="87"/>
                  </a:cxn>
                  <a:cxn ang="0">
                    <a:pos x="72" y="92"/>
                  </a:cxn>
                  <a:cxn ang="0">
                    <a:pos x="67" y="96"/>
                  </a:cxn>
                  <a:cxn ang="0">
                    <a:pos x="57" y="96"/>
                  </a:cxn>
                  <a:cxn ang="0">
                    <a:pos x="53" y="101"/>
                  </a:cxn>
                  <a:cxn ang="0">
                    <a:pos x="43" y="101"/>
                  </a:cxn>
                  <a:cxn ang="0">
                    <a:pos x="43" y="101"/>
                  </a:cxn>
                  <a:cxn ang="0">
                    <a:pos x="38" y="101"/>
                  </a:cxn>
                  <a:cxn ang="0">
                    <a:pos x="29" y="96"/>
                  </a:cxn>
                  <a:cxn ang="0">
                    <a:pos x="24" y="96"/>
                  </a:cxn>
                  <a:cxn ang="0">
                    <a:pos x="14" y="92"/>
                  </a:cxn>
                  <a:cxn ang="0">
                    <a:pos x="9" y="87"/>
                  </a:cxn>
                  <a:cxn ang="0">
                    <a:pos x="5" y="77"/>
                  </a:cxn>
                  <a:cxn ang="0">
                    <a:pos x="5" y="72"/>
                  </a:cxn>
                  <a:cxn ang="0">
                    <a:pos x="0" y="68"/>
                  </a:cxn>
                  <a:cxn ang="0">
                    <a:pos x="0" y="58"/>
                  </a:cxn>
                  <a:cxn ang="0">
                    <a:pos x="0" y="48"/>
                  </a:cxn>
                  <a:cxn ang="0">
                    <a:pos x="0" y="48"/>
                  </a:cxn>
                </a:cxnLst>
                <a:rect l="0" t="0" r="r" b="b"/>
                <a:pathLst>
                  <a:path w="91" h="101">
                    <a:moveTo>
                      <a:pt x="0" y="48"/>
                    </a:moveTo>
                    <a:lnTo>
                      <a:pt x="0" y="48"/>
                    </a:lnTo>
                    <a:lnTo>
                      <a:pt x="0" y="44"/>
                    </a:lnTo>
                    <a:lnTo>
                      <a:pt x="0" y="34"/>
                    </a:lnTo>
                    <a:lnTo>
                      <a:pt x="5" y="24"/>
                    </a:lnTo>
                    <a:lnTo>
                      <a:pt x="5" y="20"/>
                    </a:lnTo>
                    <a:lnTo>
                      <a:pt x="9" y="15"/>
                    </a:lnTo>
                    <a:lnTo>
                      <a:pt x="14" y="10"/>
                    </a:lnTo>
                    <a:lnTo>
                      <a:pt x="24" y="5"/>
                    </a:lnTo>
                    <a:lnTo>
                      <a:pt x="29" y="0"/>
                    </a:lnTo>
                    <a:lnTo>
                      <a:pt x="38" y="0"/>
                    </a:lnTo>
                    <a:lnTo>
                      <a:pt x="43" y="0"/>
                    </a:lnTo>
                    <a:lnTo>
                      <a:pt x="43" y="0"/>
                    </a:lnTo>
                    <a:lnTo>
                      <a:pt x="53" y="0"/>
                    </a:lnTo>
                    <a:lnTo>
                      <a:pt x="57" y="0"/>
                    </a:lnTo>
                    <a:lnTo>
                      <a:pt x="67" y="5"/>
                    </a:lnTo>
                    <a:lnTo>
                      <a:pt x="72" y="10"/>
                    </a:lnTo>
                    <a:lnTo>
                      <a:pt x="77" y="15"/>
                    </a:lnTo>
                    <a:lnTo>
                      <a:pt x="81" y="20"/>
                    </a:lnTo>
                    <a:lnTo>
                      <a:pt x="86" y="24"/>
                    </a:lnTo>
                    <a:lnTo>
                      <a:pt x="86" y="34"/>
                    </a:lnTo>
                    <a:lnTo>
                      <a:pt x="91" y="44"/>
                    </a:lnTo>
                    <a:lnTo>
                      <a:pt x="91" y="48"/>
                    </a:lnTo>
                    <a:lnTo>
                      <a:pt x="91" y="48"/>
                    </a:lnTo>
                    <a:lnTo>
                      <a:pt x="91" y="58"/>
                    </a:lnTo>
                    <a:lnTo>
                      <a:pt x="86" y="68"/>
                    </a:lnTo>
                    <a:lnTo>
                      <a:pt x="86" y="72"/>
                    </a:lnTo>
                    <a:lnTo>
                      <a:pt x="81" y="77"/>
                    </a:lnTo>
                    <a:lnTo>
                      <a:pt x="77" y="87"/>
                    </a:lnTo>
                    <a:lnTo>
                      <a:pt x="72" y="92"/>
                    </a:lnTo>
                    <a:lnTo>
                      <a:pt x="67" y="96"/>
                    </a:lnTo>
                    <a:lnTo>
                      <a:pt x="57" y="96"/>
                    </a:lnTo>
                    <a:lnTo>
                      <a:pt x="53" y="101"/>
                    </a:lnTo>
                    <a:lnTo>
                      <a:pt x="43" y="101"/>
                    </a:lnTo>
                    <a:lnTo>
                      <a:pt x="43" y="101"/>
                    </a:lnTo>
                    <a:lnTo>
                      <a:pt x="38" y="101"/>
                    </a:lnTo>
                    <a:lnTo>
                      <a:pt x="29" y="96"/>
                    </a:lnTo>
                    <a:lnTo>
                      <a:pt x="24" y="96"/>
                    </a:lnTo>
                    <a:lnTo>
                      <a:pt x="14" y="92"/>
                    </a:lnTo>
                    <a:lnTo>
                      <a:pt x="9" y="87"/>
                    </a:lnTo>
                    <a:lnTo>
                      <a:pt x="5" y="77"/>
                    </a:lnTo>
                    <a:lnTo>
                      <a:pt x="5" y="72"/>
                    </a:lnTo>
                    <a:lnTo>
                      <a:pt x="0" y="68"/>
                    </a:lnTo>
                    <a:lnTo>
                      <a:pt x="0" y="58"/>
                    </a:lnTo>
                    <a:lnTo>
                      <a:pt x="0" y="48"/>
                    </a:lnTo>
                    <a:lnTo>
                      <a:pt x="0" y="48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2984" name="Freeform 120"/>
              <p:cNvSpPr>
                <a:spLocks noChangeAspect="1"/>
              </p:cNvSpPr>
              <p:nvPr/>
            </p:nvSpPr>
            <p:spPr bwMode="auto">
              <a:xfrm>
                <a:off x="1800" y="538"/>
                <a:ext cx="91" cy="72"/>
              </a:xfrm>
              <a:custGeom>
                <a:avLst/>
                <a:gdLst/>
                <a:ahLst/>
                <a:cxnLst>
                  <a:cxn ang="0">
                    <a:pos x="0" y="38"/>
                  </a:cxn>
                  <a:cxn ang="0">
                    <a:pos x="9" y="33"/>
                  </a:cxn>
                  <a:cxn ang="0">
                    <a:pos x="29" y="62"/>
                  </a:cxn>
                  <a:cxn ang="0">
                    <a:pos x="62" y="38"/>
                  </a:cxn>
                  <a:cxn ang="0">
                    <a:pos x="81" y="72"/>
                  </a:cxn>
                  <a:cxn ang="0">
                    <a:pos x="81" y="72"/>
                  </a:cxn>
                  <a:cxn ang="0">
                    <a:pos x="81" y="72"/>
                  </a:cxn>
                  <a:cxn ang="0">
                    <a:pos x="86" y="67"/>
                  </a:cxn>
                  <a:cxn ang="0">
                    <a:pos x="86" y="62"/>
                  </a:cxn>
                  <a:cxn ang="0">
                    <a:pos x="91" y="57"/>
                  </a:cxn>
                  <a:cxn ang="0">
                    <a:pos x="91" y="48"/>
                  </a:cxn>
                  <a:cxn ang="0">
                    <a:pos x="91" y="38"/>
                  </a:cxn>
                  <a:cxn ang="0">
                    <a:pos x="86" y="28"/>
                  </a:cxn>
                  <a:cxn ang="0">
                    <a:pos x="81" y="19"/>
                  </a:cxn>
                  <a:cxn ang="0">
                    <a:pos x="72" y="14"/>
                  </a:cxn>
                  <a:cxn ang="0">
                    <a:pos x="62" y="4"/>
                  </a:cxn>
                  <a:cxn ang="0">
                    <a:pos x="62" y="4"/>
                  </a:cxn>
                  <a:cxn ang="0">
                    <a:pos x="48" y="0"/>
                  </a:cxn>
                  <a:cxn ang="0">
                    <a:pos x="33" y="0"/>
                  </a:cxn>
                  <a:cxn ang="0">
                    <a:pos x="24" y="4"/>
                  </a:cxn>
                  <a:cxn ang="0">
                    <a:pos x="19" y="9"/>
                  </a:cxn>
                  <a:cxn ang="0">
                    <a:pos x="9" y="14"/>
                  </a:cxn>
                  <a:cxn ang="0">
                    <a:pos x="5" y="19"/>
                  </a:cxn>
                  <a:cxn ang="0">
                    <a:pos x="5" y="24"/>
                  </a:cxn>
                  <a:cxn ang="0">
                    <a:pos x="0" y="33"/>
                  </a:cxn>
                  <a:cxn ang="0">
                    <a:pos x="0" y="33"/>
                  </a:cxn>
                  <a:cxn ang="0">
                    <a:pos x="0" y="38"/>
                  </a:cxn>
                  <a:cxn ang="0">
                    <a:pos x="0" y="38"/>
                  </a:cxn>
                </a:cxnLst>
                <a:rect l="0" t="0" r="r" b="b"/>
                <a:pathLst>
                  <a:path w="91" h="72">
                    <a:moveTo>
                      <a:pt x="0" y="38"/>
                    </a:moveTo>
                    <a:lnTo>
                      <a:pt x="9" y="33"/>
                    </a:lnTo>
                    <a:lnTo>
                      <a:pt x="29" y="62"/>
                    </a:lnTo>
                    <a:lnTo>
                      <a:pt x="62" y="38"/>
                    </a:lnTo>
                    <a:lnTo>
                      <a:pt x="81" y="72"/>
                    </a:lnTo>
                    <a:lnTo>
                      <a:pt x="81" y="72"/>
                    </a:lnTo>
                    <a:lnTo>
                      <a:pt x="81" y="72"/>
                    </a:lnTo>
                    <a:lnTo>
                      <a:pt x="86" y="67"/>
                    </a:lnTo>
                    <a:lnTo>
                      <a:pt x="86" y="62"/>
                    </a:lnTo>
                    <a:lnTo>
                      <a:pt x="91" y="57"/>
                    </a:lnTo>
                    <a:lnTo>
                      <a:pt x="91" y="48"/>
                    </a:lnTo>
                    <a:lnTo>
                      <a:pt x="91" y="38"/>
                    </a:lnTo>
                    <a:lnTo>
                      <a:pt x="86" y="28"/>
                    </a:lnTo>
                    <a:lnTo>
                      <a:pt x="81" y="19"/>
                    </a:lnTo>
                    <a:lnTo>
                      <a:pt x="72" y="14"/>
                    </a:lnTo>
                    <a:lnTo>
                      <a:pt x="62" y="4"/>
                    </a:lnTo>
                    <a:lnTo>
                      <a:pt x="62" y="4"/>
                    </a:lnTo>
                    <a:lnTo>
                      <a:pt x="48" y="0"/>
                    </a:lnTo>
                    <a:lnTo>
                      <a:pt x="33" y="0"/>
                    </a:lnTo>
                    <a:lnTo>
                      <a:pt x="24" y="4"/>
                    </a:lnTo>
                    <a:lnTo>
                      <a:pt x="19" y="9"/>
                    </a:lnTo>
                    <a:lnTo>
                      <a:pt x="9" y="14"/>
                    </a:lnTo>
                    <a:lnTo>
                      <a:pt x="5" y="19"/>
                    </a:lnTo>
                    <a:lnTo>
                      <a:pt x="5" y="24"/>
                    </a:lnTo>
                    <a:lnTo>
                      <a:pt x="0" y="33"/>
                    </a:lnTo>
                    <a:lnTo>
                      <a:pt x="0" y="33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2985" name="Line 121"/>
              <p:cNvSpPr>
                <a:spLocks noChangeAspect="1" noChangeShapeType="1"/>
              </p:cNvSpPr>
              <p:nvPr/>
            </p:nvSpPr>
            <p:spPr bwMode="auto">
              <a:xfrm flipH="1">
                <a:off x="1829" y="571"/>
                <a:ext cx="48" cy="34"/>
              </a:xfrm>
              <a:prstGeom prst="line">
                <a:avLst/>
              </a:prstGeom>
              <a:noFill/>
              <a:ln w="7938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2986" name="Freeform 122"/>
              <p:cNvSpPr>
                <a:spLocks noChangeAspect="1"/>
              </p:cNvSpPr>
              <p:nvPr/>
            </p:nvSpPr>
            <p:spPr bwMode="auto">
              <a:xfrm>
                <a:off x="1771" y="658"/>
                <a:ext cx="106" cy="187"/>
              </a:xfrm>
              <a:custGeom>
                <a:avLst/>
                <a:gdLst/>
                <a:ahLst/>
                <a:cxnLst>
                  <a:cxn ang="0">
                    <a:pos x="106" y="0"/>
                  </a:cxn>
                  <a:cxn ang="0">
                    <a:pos x="106" y="0"/>
                  </a:cxn>
                  <a:cxn ang="0">
                    <a:pos x="106" y="0"/>
                  </a:cxn>
                  <a:cxn ang="0">
                    <a:pos x="101" y="0"/>
                  </a:cxn>
                  <a:cxn ang="0">
                    <a:pos x="101" y="4"/>
                  </a:cxn>
                  <a:cxn ang="0">
                    <a:pos x="91" y="4"/>
                  </a:cxn>
                  <a:cxn ang="0">
                    <a:pos x="86" y="9"/>
                  </a:cxn>
                  <a:cxn ang="0">
                    <a:pos x="77" y="9"/>
                  </a:cxn>
                  <a:cxn ang="0">
                    <a:pos x="67" y="9"/>
                  </a:cxn>
                  <a:cxn ang="0">
                    <a:pos x="62" y="9"/>
                  </a:cxn>
                  <a:cxn ang="0">
                    <a:pos x="53" y="4"/>
                  </a:cxn>
                  <a:cxn ang="0">
                    <a:pos x="43" y="0"/>
                  </a:cxn>
                  <a:cxn ang="0">
                    <a:pos x="43" y="0"/>
                  </a:cxn>
                  <a:cxn ang="0">
                    <a:pos x="34" y="0"/>
                  </a:cxn>
                  <a:cxn ang="0">
                    <a:pos x="29" y="0"/>
                  </a:cxn>
                  <a:cxn ang="0">
                    <a:pos x="19" y="4"/>
                  </a:cxn>
                  <a:cxn ang="0">
                    <a:pos x="14" y="4"/>
                  </a:cxn>
                  <a:cxn ang="0">
                    <a:pos x="10" y="9"/>
                  </a:cxn>
                  <a:cxn ang="0">
                    <a:pos x="5" y="14"/>
                  </a:cxn>
                  <a:cxn ang="0">
                    <a:pos x="5" y="24"/>
                  </a:cxn>
                  <a:cxn ang="0">
                    <a:pos x="0" y="28"/>
                  </a:cxn>
                  <a:cxn ang="0">
                    <a:pos x="0" y="38"/>
                  </a:cxn>
                  <a:cxn ang="0">
                    <a:pos x="0" y="48"/>
                  </a:cxn>
                  <a:cxn ang="0">
                    <a:pos x="0" y="48"/>
                  </a:cxn>
                  <a:cxn ang="0">
                    <a:pos x="0" y="57"/>
                  </a:cxn>
                  <a:cxn ang="0">
                    <a:pos x="0" y="72"/>
                  </a:cxn>
                  <a:cxn ang="0">
                    <a:pos x="0" y="86"/>
                  </a:cxn>
                  <a:cxn ang="0">
                    <a:pos x="0" y="100"/>
                  </a:cxn>
                  <a:cxn ang="0">
                    <a:pos x="0" y="120"/>
                  </a:cxn>
                  <a:cxn ang="0">
                    <a:pos x="0" y="134"/>
                  </a:cxn>
                  <a:cxn ang="0">
                    <a:pos x="0" y="144"/>
                  </a:cxn>
                  <a:cxn ang="0">
                    <a:pos x="0" y="158"/>
                  </a:cxn>
                  <a:cxn ang="0">
                    <a:pos x="0" y="163"/>
                  </a:cxn>
                  <a:cxn ang="0">
                    <a:pos x="0" y="168"/>
                  </a:cxn>
                  <a:cxn ang="0">
                    <a:pos x="0" y="168"/>
                  </a:cxn>
                  <a:cxn ang="0">
                    <a:pos x="0" y="168"/>
                  </a:cxn>
                  <a:cxn ang="0">
                    <a:pos x="0" y="168"/>
                  </a:cxn>
                  <a:cxn ang="0">
                    <a:pos x="0" y="168"/>
                  </a:cxn>
                  <a:cxn ang="0">
                    <a:pos x="5" y="172"/>
                  </a:cxn>
                  <a:cxn ang="0">
                    <a:pos x="5" y="177"/>
                  </a:cxn>
                  <a:cxn ang="0">
                    <a:pos x="10" y="177"/>
                  </a:cxn>
                  <a:cxn ang="0">
                    <a:pos x="10" y="182"/>
                  </a:cxn>
                  <a:cxn ang="0">
                    <a:pos x="14" y="182"/>
                  </a:cxn>
                  <a:cxn ang="0">
                    <a:pos x="19" y="187"/>
                  </a:cxn>
                  <a:cxn ang="0">
                    <a:pos x="24" y="187"/>
                  </a:cxn>
                </a:cxnLst>
                <a:rect l="0" t="0" r="r" b="b"/>
                <a:pathLst>
                  <a:path w="106" h="187">
                    <a:moveTo>
                      <a:pt x="106" y="0"/>
                    </a:moveTo>
                    <a:lnTo>
                      <a:pt x="106" y="0"/>
                    </a:lnTo>
                    <a:lnTo>
                      <a:pt x="106" y="0"/>
                    </a:lnTo>
                    <a:lnTo>
                      <a:pt x="101" y="0"/>
                    </a:lnTo>
                    <a:lnTo>
                      <a:pt x="101" y="4"/>
                    </a:lnTo>
                    <a:lnTo>
                      <a:pt x="91" y="4"/>
                    </a:lnTo>
                    <a:lnTo>
                      <a:pt x="86" y="9"/>
                    </a:lnTo>
                    <a:lnTo>
                      <a:pt x="77" y="9"/>
                    </a:lnTo>
                    <a:lnTo>
                      <a:pt x="67" y="9"/>
                    </a:lnTo>
                    <a:lnTo>
                      <a:pt x="62" y="9"/>
                    </a:lnTo>
                    <a:lnTo>
                      <a:pt x="53" y="4"/>
                    </a:lnTo>
                    <a:lnTo>
                      <a:pt x="43" y="0"/>
                    </a:lnTo>
                    <a:lnTo>
                      <a:pt x="43" y="0"/>
                    </a:lnTo>
                    <a:lnTo>
                      <a:pt x="34" y="0"/>
                    </a:lnTo>
                    <a:lnTo>
                      <a:pt x="29" y="0"/>
                    </a:lnTo>
                    <a:lnTo>
                      <a:pt x="19" y="4"/>
                    </a:lnTo>
                    <a:lnTo>
                      <a:pt x="14" y="4"/>
                    </a:lnTo>
                    <a:lnTo>
                      <a:pt x="10" y="9"/>
                    </a:lnTo>
                    <a:lnTo>
                      <a:pt x="5" y="14"/>
                    </a:lnTo>
                    <a:lnTo>
                      <a:pt x="5" y="24"/>
                    </a:lnTo>
                    <a:lnTo>
                      <a:pt x="0" y="2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0" y="57"/>
                    </a:lnTo>
                    <a:lnTo>
                      <a:pt x="0" y="72"/>
                    </a:lnTo>
                    <a:lnTo>
                      <a:pt x="0" y="86"/>
                    </a:lnTo>
                    <a:lnTo>
                      <a:pt x="0" y="100"/>
                    </a:lnTo>
                    <a:lnTo>
                      <a:pt x="0" y="120"/>
                    </a:lnTo>
                    <a:lnTo>
                      <a:pt x="0" y="134"/>
                    </a:lnTo>
                    <a:lnTo>
                      <a:pt x="0" y="144"/>
                    </a:lnTo>
                    <a:lnTo>
                      <a:pt x="0" y="158"/>
                    </a:lnTo>
                    <a:lnTo>
                      <a:pt x="0" y="163"/>
                    </a:lnTo>
                    <a:lnTo>
                      <a:pt x="0" y="168"/>
                    </a:lnTo>
                    <a:lnTo>
                      <a:pt x="0" y="168"/>
                    </a:lnTo>
                    <a:lnTo>
                      <a:pt x="0" y="168"/>
                    </a:lnTo>
                    <a:lnTo>
                      <a:pt x="0" y="168"/>
                    </a:lnTo>
                    <a:lnTo>
                      <a:pt x="0" y="168"/>
                    </a:lnTo>
                    <a:lnTo>
                      <a:pt x="5" y="172"/>
                    </a:lnTo>
                    <a:lnTo>
                      <a:pt x="5" y="177"/>
                    </a:lnTo>
                    <a:lnTo>
                      <a:pt x="10" y="177"/>
                    </a:lnTo>
                    <a:lnTo>
                      <a:pt x="10" y="182"/>
                    </a:lnTo>
                    <a:lnTo>
                      <a:pt x="14" y="182"/>
                    </a:lnTo>
                    <a:lnTo>
                      <a:pt x="19" y="187"/>
                    </a:lnTo>
                    <a:lnTo>
                      <a:pt x="24" y="187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2987" name="Freeform 123"/>
              <p:cNvSpPr>
                <a:spLocks noChangeAspect="1"/>
              </p:cNvSpPr>
              <p:nvPr/>
            </p:nvSpPr>
            <p:spPr bwMode="auto">
              <a:xfrm>
                <a:off x="1877" y="658"/>
                <a:ext cx="48" cy="192"/>
              </a:xfrm>
              <a:custGeom>
                <a:avLst/>
                <a:gdLst/>
                <a:ahLst/>
                <a:cxnLst>
                  <a:cxn ang="0">
                    <a:pos x="19" y="192"/>
                  </a:cxn>
                  <a:cxn ang="0">
                    <a:pos x="19" y="192"/>
                  </a:cxn>
                  <a:cxn ang="0">
                    <a:pos x="24" y="192"/>
                  </a:cxn>
                  <a:cxn ang="0">
                    <a:pos x="24" y="192"/>
                  </a:cxn>
                  <a:cxn ang="0">
                    <a:pos x="24" y="192"/>
                  </a:cxn>
                  <a:cxn ang="0">
                    <a:pos x="28" y="187"/>
                  </a:cxn>
                  <a:cxn ang="0">
                    <a:pos x="33" y="187"/>
                  </a:cxn>
                  <a:cxn ang="0">
                    <a:pos x="38" y="187"/>
                  </a:cxn>
                  <a:cxn ang="0">
                    <a:pos x="43" y="182"/>
                  </a:cxn>
                  <a:cxn ang="0">
                    <a:pos x="43" y="177"/>
                  </a:cxn>
                  <a:cxn ang="0">
                    <a:pos x="48" y="172"/>
                  </a:cxn>
                  <a:cxn ang="0">
                    <a:pos x="48" y="163"/>
                  </a:cxn>
                  <a:cxn ang="0">
                    <a:pos x="48" y="163"/>
                  </a:cxn>
                  <a:cxn ang="0">
                    <a:pos x="48" y="153"/>
                  </a:cxn>
                  <a:cxn ang="0">
                    <a:pos x="48" y="139"/>
                  </a:cxn>
                  <a:cxn ang="0">
                    <a:pos x="48" y="124"/>
                  </a:cxn>
                  <a:cxn ang="0">
                    <a:pos x="48" y="105"/>
                  </a:cxn>
                  <a:cxn ang="0">
                    <a:pos x="48" y="86"/>
                  </a:cxn>
                  <a:cxn ang="0">
                    <a:pos x="48" y="72"/>
                  </a:cxn>
                  <a:cxn ang="0">
                    <a:pos x="48" y="52"/>
                  </a:cxn>
                  <a:cxn ang="0">
                    <a:pos x="48" y="43"/>
                  </a:cxn>
                  <a:cxn ang="0">
                    <a:pos x="48" y="33"/>
                  </a:cxn>
                  <a:cxn ang="0">
                    <a:pos x="48" y="28"/>
                  </a:cxn>
                  <a:cxn ang="0">
                    <a:pos x="48" y="28"/>
                  </a:cxn>
                  <a:cxn ang="0">
                    <a:pos x="48" y="28"/>
                  </a:cxn>
                  <a:cxn ang="0">
                    <a:pos x="43" y="24"/>
                  </a:cxn>
                  <a:cxn ang="0">
                    <a:pos x="43" y="24"/>
                  </a:cxn>
                  <a:cxn ang="0">
                    <a:pos x="38" y="14"/>
                  </a:cxn>
                  <a:cxn ang="0">
                    <a:pos x="33" y="9"/>
                  </a:cxn>
                  <a:cxn ang="0">
                    <a:pos x="28" y="4"/>
                  </a:cxn>
                  <a:cxn ang="0">
                    <a:pos x="24" y="0"/>
                  </a:cxn>
                  <a:cxn ang="0">
                    <a:pos x="19" y="0"/>
                  </a:cxn>
                  <a:cxn ang="0">
                    <a:pos x="9" y="0"/>
                  </a:cxn>
                  <a:cxn ang="0">
                    <a:pos x="0" y="0"/>
                  </a:cxn>
                </a:cxnLst>
                <a:rect l="0" t="0" r="r" b="b"/>
                <a:pathLst>
                  <a:path w="48" h="192">
                    <a:moveTo>
                      <a:pt x="19" y="192"/>
                    </a:moveTo>
                    <a:lnTo>
                      <a:pt x="19" y="192"/>
                    </a:lnTo>
                    <a:lnTo>
                      <a:pt x="24" y="192"/>
                    </a:lnTo>
                    <a:lnTo>
                      <a:pt x="24" y="192"/>
                    </a:lnTo>
                    <a:lnTo>
                      <a:pt x="24" y="192"/>
                    </a:lnTo>
                    <a:lnTo>
                      <a:pt x="28" y="187"/>
                    </a:lnTo>
                    <a:lnTo>
                      <a:pt x="33" y="187"/>
                    </a:lnTo>
                    <a:lnTo>
                      <a:pt x="38" y="187"/>
                    </a:lnTo>
                    <a:lnTo>
                      <a:pt x="43" y="182"/>
                    </a:lnTo>
                    <a:lnTo>
                      <a:pt x="43" y="177"/>
                    </a:lnTo>
                    <a:lnTo>
                      <a:pt x="48" y="172"/>
                    </a:lnTo>
                    <a:lnTo>
                      <a:pt x="48" y="163"/>
                    </a:lnTo>
                    <a:lnTo>
                      <a:pt x="48" y="163"/>
                    </a:lnTo>
                    <a:lnTo>
                      <a:pt x="48" y="153"/>
                    </a:lnTo>
                    <a:lnTo>
                      <a:pt x="48" y="139"/>
                    </a:lnTo>
                    <a:lnTo>
                      <a:pt x="48" y="124"/>
                    </a:lnTo>
                    <a:lnTo>
                      <a:pt x="48" y="105"/>
                    </a:lnTo>
                    <a:lnTo>
                      <a:pt x="48" y="86"/>
                    </a:lnTo>
                    <a:lnTo>
                      <a:pt x="48" y="72"/>
                    </a:lnTo>
                    <a:lnTo>
                      <a:pt x="48" y="52"/>
                    </a:lnTo>
                    <a:lnTo>
                      <a:pt x="48" y="43"/>
                    </a:lnTo>
                    <a:lnTo>
                      <a:pt x="48" y="33"/>
                    </a:lnTo>
                    <a:lnTo>
                      <a:pt x="48" y="28"/>
                    </a:lnTo>
                    <a:lnTo>
                      <a:pt x="48" y="28"/>
                    </a:lnTo>
                    <a:lnTo>
                      <a:pt x="48" y="28"/>
                    </a:lnTo>
                    <a:lnTo>
                      <a:pt x="43" y="24"/>
                    </a:lnTo>
                    <a:lnTo>
                      <a:pt x="43" y="24"/>
                    </a:lnTo>
                    <a:lnTo>
                      <a:pt x="38" y="14"/>
                    </a:lnTo>
                    <a:lnTo>
                      <a:pt x="33" y="9"/>
                    </a:lnTo>
                    <a:lnTo>
                      <a:pt x="28" y="4"/>
                    </a:lnTo>
                    <a:lnTo>
                      <a:pt x="24" y="0"/>
                    </a:lnTo>
                    <a:lnTo>
                      <a:pt x="19" y="0"/>
                    </a:lnTo>
                    <a:lnTo>
                      <a:pt x="9" y="0"/>
                    </a:lnTo>
                    <a:lnTo>
                      <a:pt x="0" y="0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2988" name="Freeform 124"/>
              <p:cNvSpPr>
                <a:spLocks noChangeAspect="1"/>
              </p:cNvSpPr>
              <p:nvPr/>
            </p:nvSpPr>
            <p:spPr bwMode="auto">
              <a:xfrm>
                <a:off x="1805" y="859"/>
                <a:ext cx="33" cy="111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11"/>
                  </a:cxn>
                  <a:cxn ang="0">
                    <a:pos x="0" y="111"/>
                  </a:cxn>
                  <a:cxn ang="0">
                    <a:pos x="0" y="111"/>
                  </a:cxn>
                  <a:cxn ang="0">
                    <a:pos x="0" y="111"/>
                  </a:cxn>
                  <a:cxn ang="0">
                    <a:pos x="4" y="111"/>
                  </a:cxn>
                  <a:cxn ang="0">
                    <a:pos x="9" y="111"/>
                  </a:cxn>
                  <a:cxn ang="0">
                    <a:pos x="14" y="111"/>
                  </a:cxn>
                  <a:cxn ang="0">
                    <a:pos x="19" y="111"/>
                  </a:cxn>
                  <a:cxn ang="0">
                    <a:pos x="24" y="111"/>
                  </a:cxn>
                  <a:cxn ang="0">
                    <a:pos x="28" y="111"/>
                  </a:cxn>
                  <a:cxn ang="0">
                    <a:pos x="28" y="111"/>
                  </a:cxn>
                  <a:cxn ang="0">
                    <a:pos x="33" y="111"/>
                  </a:cxn>
                  <a:cxn ang="0">
                    <a:pos x="33" y="111"/>
                  </a:cxn>
                  <a:cxn ang="0">
                    <a:pos x="33" y="106"/>
                  </a:cxn>
                  <a:cxn ang="0">
                    <a:pos x="33" y="96"/>
                  </a:cxn>
                  <a:cxn ang="0">
                    <a:pos x="33" y="87"/>
                  </a:cxn>
                  <a:cxn ang="0">
                    <a:pos x="33" y="72"/>
                  </a:cxn>
                  <a:cxn ang="0">
                    <a:pos x="33" y="53"/>
                  </a:cxn>
                  <a:cxn ang="0">
                    <a:pos x="33" y="39"/>
                  </a:cxn>
                  <a:cxn ang="0">
                    <a:pos x="33" y="24"/>
                  </a:cxn>
                  <a:cxn ang="0">
                    <a:pos x="33" y="15"/>
                  </a:cxn>
                  <a:cxn ang="0">
                    <a:pos x="33" y="5"/>
                  </a:cxn>
                  <a:cxn ang="0">
                    <a:pos x="33" y="0"/>
                  </a:cxn>
                </a:cxnLst>
                <a:rect l="0" t="0" r="r" b="b"/>
                <a:pathLst>
                  <a:path w="33" h="111">
                    <a:moveTo>
                      <a:pt x="0" y="5"/>
                    </a:moveTo>
                    <a:lnTo>
                      <a:pt x="0" y="111"/>
                    </a:lnTo>
                    <a:lnTo>
                      <a:pt x="0" y="111"/>
                    </a:lnTo>
                    <a:lnTo>
                      <a:pt x="0" y="111"/>
                    </a:lnTo>
                    <a:lnTo>
                      <a:pt x="0" y="111"/>
                    </a:lnTo>
                    <a:lnTo>
                      <a:pt x="4" y="111"/>
                    </a:lnTo>
                    <a:lnTo>
                      <a:pt x="9" y="111"/>
                    </a:lnTo>
                    <a:lnTo>
                      <a:pt x="14" y="111"/>
                    </a:lnTo>
                    <a:lnTo>
                      <a:pt x="19" y="111"/>
                    </a:lnTo>
                    <a:lnTo>
                      <a:pt x="24" y="111"/>
                    </a:lnTo>
                    <a:lnTo>
                      <a:pt x="28" y="111"/>
                    </a:lnTo>
                    <a:lnTo>
                      <a:pt x="28" y="111"/>
                    </a:lnTo>
                    <a:lnTo>
                      <a:pt x="33" y="111"/>
                    </a:lnTo>
                    <a:lnTo>
                      <a:pt x="33" y="111"/>
                    </a:lnTo>
                    <a:lnTo>
                      <a:pt x="33" y="106"/>
                    </a:lnTo>
                    <a:lnTo>
                      <a:pt x="33" y="96"/>
                    </a:lnTo>
                    <a:lnTo>
                      <a:pt x="33" y="87"/>
                    </a:lnTo>
                    <a:lnTo>
                      <a:pt x="33" y="72"/>
                    </a:lnTo>
                    <a:lnTo>
                      <a:pt x="33" y="53"/>
                    </a:lnTo>
                    <a:lnTo>
                      <a:pt x="33" y="39"/>
                    </a:lnTo>
                    <a:lnTo>
                      <a:pt x="33" y="24"/>
                    </a:lnTo>
                    <a:lnTo>
                      <a:pt x="33" y="15"/>
                    </a:lnTo>
                    <a:lnTo>
                      <a:pt x="33" y="5"/>
                    </a:lnTo>
                    <a:lnTo>
                      <a:pt x="33" y="0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2989" name="Freeform 125"/>
              <p:cNvSpPr>
                <a:spLocks noChangeAspect="1"/>
              </p:cNvSpPr>
              <p:nvPr/>
            </p:nvSpPr>
            <p:spPr bwMode="auto">
              <a:xfrm>
                <a:off x="1853" y="864"/>
                <a:ext cx="33" cy="106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06"/>
                  </a:cxn>
                  <a:cxn ang="0">
                    <a:pos x="33" y="106"/>
                  </a:cxn>
                  <a:cxn ang="0">
                    <a:pos x="33" y="0"/>
                  </a:cxn>
                </a:cxnLst>
                <a:rect l="0" t="0" r="r" b="b"/>
                <a:pathLst>
                  <a:path w="33" h="106">
                    <a:moveTo>
                      <a:pt x="0" y="5"/>
                    </a:moveTo>
                    <a:lnTo>
                      <a:pt x="0" y="106"/>
                    </a:lnTo>
                    <a:lnTo>
                      <a:pt x="33" y="106"/>
                    </a:lnTo>
                    <a:lnTo>
                      <a:pt x="33" y="0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2990" name="Freeform 126"/>
              <p:cNvSpPr>
                <a:spLocks noChangeAspect="1"/>
              </p:cNvSpPr>
              <p:nvPr/>
            </p:nvSpPr>
            <p:spPr bwMode="auto">
              <a:xfrm>
                <a:off x="1800" y="970"/>
                <a:ext cx="38" cy="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0"/>
                  </a:cxn>
                  <a:cxn ang="0">
                    <a:pos x="38" y="38"/>
                  </a:cxn>
                  <a:cxn ang="0">
                    <a:pos x="0" y="38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8" h="38">
                    <a:moveTo>
                      <a:pt x="0" y="0"/>
                    </a:moveTo>
                    <a:lnTo>
                      <a:pt x="38" y="0"/>
                    </a:lnTo>
                    <a:lnTo>
                      <a:pt x="38" y="38"/>
                    </a:lnTo>
                    <a:lnTo>
                      <a:pt x="0" y="3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2991" name="Freeform 127"/>
              <p:cNvSpPr>
                <a:spLocks noChangeAspect="1"/>
              </p:cNvSpPr>
              <p:nvPr/>
            </p:nvSpPr>
            <p:spPr bwMode="auto">
              <a:xfrm>
                <a:off x="1853" y="974"/>
                <a:ext cx="38" cy="2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0"/>
                  </a:cxn>
                  <a:cxn ang="0">
                    <a:pos x="38" y="29"/>
                  </a:cxn>
                  <a:cxn ang="0">
                    <a:pos x="0" y="29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8" h="29">
                    <a:moveTo>
                      <a:pt x="0" y="0"/>
                    </a:moveTo>
                    <a:lnTo>
                      <a:pt x="38" y="0"/>
                    </a:lnTo>
                    <a:lnTo>
                      <a:pt x="38" y="29"/>
                    </a:lnTo>
                    <a:lnTo>
                      <a:pt x="0" y="2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2992" name="Freeform 128"/>
              <p:cNvSpPr>
                <a:spLocks noChangeAspect="1"/>
              </p:cNvSpPr>
              <p:nvPr/>
            </p:nvSpPr>
            <p:spPr bwMode="auto">
              <a:xfrm>
                <a:off x="1771" y="658"/>
                <a:ext cx="149" cy="211"/>
              </a:xfrm>
              <a:custGeom>
                <a:avLst/>
                <a:gdLst/>
                <a:ahLst/>
                <a:cxnLst>
                  <a:cxn ang="0">
                    <a:pos x="130" y="211"/>
                  </a:cxn>
                  <a:cxn ang="0">
                    <a:pos x="24" y="211"/>
                  </a:cxn>
                  <a:cxn ang="0">
                    <a:pos x="24" y="76"/>
                  </a:cxn>
                  <a:cxn ang="0">
                    <a:pos x="0" y="76"/>
                  </a:cxn>
                  <a:cxn ang="0">
                    <a:pos x="0" y="67"/>
                  </a:cxn>
                  <a:cxn ang="0">
                    <a:pos x="29" y="67"/>
                  </a:cxn>
                  <a:cxn ang="0">
                    <a:pos x="29" y="0"/>
                  </a:cxn>
                  <a:cxn ang="0">
                    <a:pos x="43" y="0"/>
                  </a:cxn>
                  <a:cxn ang="0">
                    <a:pos x="53" y="4"/>
                  </a:cxn>
                  <a:cxn ang="0">
                    <a:pos x="53" y="72"/>
                  </a:cxn>
                  <a:cxn ang="0">
                    <a:pos x="101" y="72"/>
                  </a:cxn>
                  <a:cxn ang="0">
                    <a:pos x="101" y="4"/>
                  </a:cxn>
                  <a:cxn ang="0">
                    <a:pos x="110" y="0"/>
                  </a:cxn>
                  <a:cxn ang="0">
                    <a:pos x="115" y="0"/>
                  </a:cxn>
                  <a:cxn ang="0">
                    <a:pos x="115" y="67"/>
                  </a:cxn>
                  <a:cxn ang="0">
                    <a:pos x="149" y="67"/>
                  </a:cxn>
                  <a:cxn ang="0">
                    <a:pos x="149" y="81"/>
                  </a:cxn>
                  <a:cxn ang="0">
                    <a:pos x="130" y="81"/>
                  </a:cxn>
                  <a:cxn ang="0">
                    <a:pos x="130" y="211"/>
                  </a:cxn>
                  <a:cxn ang="0">
                    <a:pos x="130" y="211"/>
                  </a:cxn>
                </a:cxnLst>
                <a:rect l="0" t="0" r="r" b="b"/>
                <a:pathLst>
                  <a:path w="149" h="211">
                    <a:moveTo>
                      <a:pt x="130" y="211"/>
                    </a:moveTo>
                    <a:lnTo>
                      <a:pt x="24" y="211"/>
                    </a:lnTo>
                    <a:lnTo>
                      <a:pt x="24" y="76"/>
                    </a:lnTo>
                    <a:lnTo>
                      <a:pt x="0" y="76"/>
                    </a:lnTo>
                    <a:lnTo>
                      <a:pt x="0" y="67"/>
                    </a:lnTo>
                    <a:lnTo>
                      <a:pt x="29" y="67"/>
                    </a:lnTo>
                    <a:lnTo>
                      <a:pt x="29" y="0"/>
                    </a:lnTo>
                    <a:lnTo>
                      <a:pt x="43" y="0"/>
                    </a:lnTo>
                    <a:lnTo>
                      <a:pt x="53" y="4"/>
                    </a:lnTo>
                    <a:lnTo>
                      <a:pt x="53" y="72"/>
                    </a:lnTo>
                    <a:lnTo>
                      <a:pt x="101" y="72"/>
                    </a:lnTo>
                    <a:lnTo>
                      <a:pt x="101" y="4"/>
                    </a:lnTo>
                    <a:lnTo>
                      <a:pt x="110" y="0"/>
                    </a:lnTo>
                    <a:lnTo>
                      <a:pt x="115" y="0"/>
                    </a:lnTo>
                    <a:lnTo>
                      <a:pt x="115" y="67"/>
                    </a:lnTo>
                    <a:lnTo>
                      <a:pt x="149" y="67"/>
                    </a:lnTo>
                    <a:lnTo>
                      <a:pt x="149" y="81"/>
                    </a:lnTo>
                    <a:lnTo>
                      <a:pt x="130" y="81"/>
                    </a:lnTo>
                    <a:lnTo>
                      <a:pt x="130" y="211"/>
                    </a:lnTo>
                    <a:lnTo>
                      <a:pt x="130" y="2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2993" name="Line 129"/>
              <p:cNvSpPr>
                <a:spLocks noChangeAspect="1" noChangeShapeType="1"/>
              </p:cNvSpPr>
              <p:nvPr/>
            </p:nvSpPr>
            <p:spPr bwMode="auto">
              <a:xfrm>
                <a:off x="1848" y="845"/>
                <a:ext cx="1" cy="163"/>
              </a:xfrm>
              <a:prstGeom prst="line">
                <a:avLst/>
              </a:prstGeom>
              <a:noFill/>
              <a:ln w="158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92994" name="Group 130"/>
            <p:cNvGrpSpPr>
              <a:grpSpLocks noChangeAspect="1"/>
            </p:cNvGrpSpPr>
            <p:nvPr/>
          </p:nvGrpSpPr>
          <p:grpSpPr bwMode="auto">
            <a:xfrm>
              <a:off x="1867" y="2376"/>
              <a:ext cx="58" cy="235"/>
              <a:chOff x="1771" y="538"/>
              <a:chExt cx="154" cy="470"/>
            </a:xfrm>
          </p:grpSpPr>
          <p:sp>
            <p:nvSpPr>
              <p:cNvPr id="292995" name="Freeform 131"/>
              <p:cNvSpPr>
                <a:spLocks noChangeAspect="1"/>
              </p:cNvSpPr>
              <p:nvPr/>
            </p:nvSpPr>
            <p:spPr bwMode="auto">
              <a:xfrm>
                <a:off x="1800" y="542"/>
                <a:ext cx="91" cy="101"/>
              </a:xfrm>
              <a:custGeom>
                <a:avLst/>
                <a:gdLst/>
                <a:ahLst/>
                <a:cxnLst>
                  <a:cxn ang="0">
                    <a:pos x="0" y="48"/>
                  </a:cxn>
                  <a:cxn ang="0">
                    <a:pos x="0" y="48"/>
                  </a:cxn>
                  <a:cxn ang="0">
                    <a:pos x="0" y="44"/>
                  </a:cxn>
                  <a:cxn ang="0">
                    <a:pos x="0" y="34"/>
                  </a:cxn>
                  <a:cxn ang="0">
                    <a:pos x="5" y="24"/>
                  </a:cxn>
                  <a:cxn ang="0">
                    <a:pos x="5" y="20"/>
                  </a:cxn>
                  <a:cxn ang="0">
                    <a:pos x="9" y="15"/>
                  </a:cxn>
                  <a:cxn ang="0">
                    <a:pos x="14" y="10"/>
                  </a:cxn>
                  <a:cxn ang="0">
                    <a:pos x="24" y="5"/>
                  </a:cxn>
                  <a:cxn ang="0">
                    <a:pos x="29" y="0"/>
                  </a:cxn>
                  <a:cxn ang="0">
                    <a:pos x="38" y="0"/>
                  </a:cxn>
                  <a:cxn ang="0">
                    <a:pos x="43" y="0"/>
                  </a:cxn>
                  <a:cxn ang="0">
                    <a:pos x="43" y="0"/>
                  </a:cxn>
                  <a:cxn ang="0">
                    <a:pos x="53" y="0"/>
                  </a:cxn>
                  <a:cxn ang="0">
                    <a:pos x="57" y="0"/>
                  </a:cxn>
                  <a:cxn ang="0">
                    <a:pos x="67" y="5"/>
                  </a:cxn>
                  <a:cxn ang="0">
                    <a:pos x="72" y="10"/>
                  </a:cxn>
                  <a:cxn ang="0">
                    <a:pos x="77" y="15"/>
                  </a:cxn>
                  <a:cxn ang="0">
                    <a:pos x="81" y="20"/>
                  </a:cxn>
                  <a:cxn ang="0">
                    <a:pos x="86" y="24"/>
                  </a:cxn>
                  <a:cxn ang="0">
                    <a:pos x="86" y="34"/>
                  </a:cxn>
                  <a:cxn ang="0">
                    <a:pos x="91" y="44"/>
                  </a:cxn>
                  <a:cxn ang="0">
                    <a:pos x="91" y="48"/>
                  </a:cxn>
                  <a:cxn ang="0">
                    <a:pos x="91" y="48"/>
                  </a:cxn>
                  <a:cxn ang="0">
                    <a:pos x="91" y="58"/>
                  </a:cxn>
                  <a:cxn ang="0">
                    <a:pos x="86" y="68"/>
                  </a:cxn>
                  <a:cxn ang="0">
                    <a:pos x="86" y="72"/>
                  </a:cxn>
                  <a:cxn ang="0">
                    <a:pos x="81" y="77"/>
                  </a:cxn>
                  <a:cxn ang="0">
                    <a:pos x="77" y="87"/>
                  </a:cxn>
                  <a:cxn ang="0">
                    <a:pos x="72" y="92"/>
                  </a:cxn>
                  <a:cxn ang="0">
                    <a:pos x="67" y="96"/>
                  </a:cxn>
                  <a:cxn ang="0">
                    <a:pos x="57" y="96"/>
                  </a:cxn>
                  <a:cxn ang="0">
                    <a:pos x="53" y="101"/>
                  </a:cxn>
                  <a:cxn ang="0">
                    <a:pos x="43" y="101"/>
                  </a:cxn>
                  <a:cxn ang="0">
                    <a:pos x="43" y="101"/>
                  </a:cxn>
                  <a:cxn ang="0">
                    <a:pos x="38" y="101"/>
                  </a:cxn>
                  <a:cxn ang="0">
                    <a:pos x="29" y="96"/>
                  </a:cxn>
                  <a:cxn ang="0">
                    <a:pos x="24" y="96"/>
                  </a:cxn>
                  <a:cxn ang="0">
                    <a:pos x="14" y="92"/>
                  </a:cxn>
                  <a:cxn ang="0">
                    <a:pos x="9" y="87"/>
                  </a:cxn>
                  <a:cxn ang="0">
                    <a:pos x="5" y="77"/>
                  </a:cxn>
                  <a:cxn ang="0">
                    <a:pos x="5" y="72"/>
                  </a:cxn>
                  <a:cxn ang="0">
                    <a:pos x="0" y="68"/>
                  </a:cxn>
                  <a:cxn ang="0">
                    <a:pos x="0" y="58"/>
                  </a:cxn>
                  <a:cxn ang="0">
                    <a:pos x="0" y="48"/>
                  </a:cxn>
                  <a:cxn ang="0">
                    <a:pos x="0" y="48"/>
                  </a:cxn>
                </a:cxnLst>
                <a:rect l="0" t="0" r="r" b="b"/>
                <a:pathLst>
                  <a:path w="91" h="101">
                    <a:moveTo>
                      <a:pt x="0" y="48"/>
                    </a:moveTo>
                    <a:lnTo>
                      <a:pt x="0" y="48"/>
                    </a:lnTo>
                    <a:lnTo>
                      <a:pt x="0" y="44"/>
                    </a:lnTo>
                    <a:lnTo>
                      <a:pt x="0" y="34"/>
                    </a:lnTo>
                    <a:lnTo>
                      <a:pt x="5" y="24"/>
                    </a:lnTo>
                    <a:lnTo>
                      <a:pt x="5" y="20"/>
                    </a:lnTo>
                    <a:lnTo>
                      <a:pt x="9" y="15"/>
                    </a:lnTo>
                    <a:lnTo>
                      <a:pt x="14" y="10"/>
                    </a:lnTo>
                    <a:lnTo>
                      <a:pt x="24" y="5"/>
                    </a:lnTo>
                    <a:lnTo>
                      <a:pt x="29" y="0"/>
                    </a:lnTo>
                    <a:lnTo>
                      <a:pt x="38" y="0"/>
                    </a:lnTo>
                    <a:lnTo>
                      <a:pt x="43" y="0"/>
                    </a:lnTo>
                    <a:lnTo>
                      <a:pt x="43" y="0"/>
                    </a:lnTo>
                    <a:lnTo>
                      <a:pt x="53" y="0"/>
                    </a:lnTo>
                    <a:lnTo>
                      <a:pt x="57" y="0"/>
                    </a:lnTo>
                    <a:lnTo>
                      <a:pt x="67" y="5"/>
                    </a:lnTo>
                    <a:lnTo>
                      <a:pt x="72" y="10"/>
                    </a:lnTo>
                    <a:lnTo>
                      <a:pt x="77" y="15"/>
                    </a:lnTo>
                    <a:lnTo>
                      <a:pt x="81" y="20"/>
                    </a:lnTo>
                    <a:lnTo>
                      <a:pt x="86" y="24"/>
                    </a:lnTo>
                    <a:lnTo>
                      <a:pt x="86" y="34"/>
                    </a:lnTo>
                    <a:lnTo>
                      <a:pt x="91" y="44"/>
                    </a:lnTo>
                    <a:lnTo>
                      <a:pt x="91" y="48"/>
                    </a:lnTo>
                    <a:lnTo>
                      <a:pt x="91" y="48"/>
                    </a:lnTo>
                    <a:lnTo>
                      <a:pt x="91" y="58"/>
                    </a:lnTo>
                    <a:lnTo>
                      <a:pt x="86" y="68"/>
                    </a:lnTo>
                    <a:lnTo>
                      <a:pt x="86" y="72"/>
                    </a:lnTo>
                    <a:lnTo>
                      <a:pt x="81" y="77"/>
                    </a:lnTo>
                    <a:lnTo>
                      <a:pt x="77" y="87"/>
                    </a:lnTo>
                    <a:lnTo>
                      <a:pt x="72" y="92"/>
                    </a:lnTo>
                    <a:lnTo>
                      <a:pt x="67" y="96"/>
                    </a:lnTo>
                    <a:lnTo>
                      <a:pt x="57" y="96"/>
                    </a:lnTo>
                    <a:lnTo>
                      <a:pt x="53" y="101"/>
                    </a:lnTo>
                    <a:lnTo>
                      <a:pt x="43" y="101"/>
                    </a:lnTo>
                    <a:lnTo>
                      <a:pt x="43" y="101"/>
                    </a:lnTo>
                    <a:lnTo>
                      <a:pt x="38" y="101"/>
                    </a:lnTo>
                    <a:lnTo>
                      <a:pt x="29" y="96"/>
                    </a:lnTo>
                    <a:lnTo>
                      <a:pt x="24" y="96"/>
                    </a:lnTo>
                    <a:lnTo>
                      <a:pt x="14" y="92"/>
                    </a:lnTo>
                    <a:lnTo>
                      <a:pt x="9" y="87"/>
                    </a:lnTo>
                    <a:lnTo>
                      <a:pt x="5" y="77"/>
                    </a:lnTo>
                    <a:lnTo>
                      <a:pt x="5" y="72"/>
                    </a:lnTo>
                    <a:lnTo>
                      <a:pt x="0" y="68"/>
                    </a:lnTo>
                    <a:lnTo>
                      <a:pt x="0" y="58"/>
                    </a:lnTo>
                    <a:lnTo>
                      <a:pt x="0" y="48"/>
                    </a:lnTo>
                    <a:lnTo>
                      <a:pt x="0" y="48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2996" name="Freeform 132"/>
              <p:cNvSpPr>
                <a:spLocks noChangeAspect="1"/>
              </p:cNvSpPr>
              <p:nvPr/>
            </p:nvSpPr>
            <p:spPr bwMode="auto">
              <a:xfrm>
                <a:off x="1800" y="538"/>
                <a:ext cx="91" cy="72"/>
              </a:xfrm>
              <a:custGeom>
                <a:avLst/>
                <a:gdLst/>
                <a:ahLst/>
                <a:cxnLst>
                  <a:cxn ang="0">
                    <a:pos x="0" y="38"/>
                  </a:cxn>
                  <a:cxn ang="0">
                    <a:pos x="9" y="33"/>
                  </a:cxn>
                  <a:cxn ang="0">
                    <a:pos x="29" y="62"/>
                  </a:cxn>
                  <a:cxn ang="0">
                    <a:pos x="62" y="38"/>
                  </a:cxn>
                  <a:cxn ang="0">
                    <a:pos x="81" y="72"/>
                  </a:cxn>
                  <a:cxn ang="0">
                    <a:pos x="81" y="72"/>
                  </a:cxn>
                  <a:cxn ang="0">
                    <a:pos x="81" y="72"/>
                  </a:cxn>
                  <a:cxn ang="0">
                    <a:pos x="86" y="67"/>
                  </a:cxn>
                  <a:cxn ang="0">
                    <a:pos x="86" y="62"/>
                  </a:cxn>
                  <a:cxn ang="0">
                    <a:pos x="91" y="57"/>
                  </a:cxn>
                  <a:cxn ang="0">
                    <a:pos x="91" y="48"/>
                  </a:cxn>
                  <a:cxn ang="0">
                    <a:pos x="91" y="38"/>
                  </a:cxn>
                  <a:cxn ang="0">
                    <a:pos x="86" y="28"/>
                  </a:cxn>
                  <a:cxn ang="0">
                    <a:pos x="81" y="19"/>
                  </a:cxn>
                  <a:cxn ang="0">
                    <a:pos x="72" y="14"/>
                  </a:cxn>
                  <a:cxn ang="0">
                    <a:pos x="62" y="4"/>
                  </a:cxn>
                  <a:cxn ang="0">
                    <a:pos x="62" y="4"/>
                  </a:cxn>
                  <a:cxn ang="0">
                    <a:pos x="48" y="0"/>
                  </a:cxn>
                  <a:cxn ang="0">
                    <a:pos x="33" y="0"/>
                  </a:cxn>
                  <a:cxn ang="0">
                    <a:pos x="24" y="4"/>
                  </a:cxn>
                  <a:cxn ang="0">
                    <a:pos x="19" y="9"/>
                  </a:cxn>
                  <a:cxn ang="0">
                    <a:pos x="9" y="14"/>
                  </a:cxn>
                  <a:cxn ang="0">
                    <a:pos x="5" y="19"/>
                  </a:cxn>
                  <a:cxn ang="0">
                    <a:pos x="5" y="24"/>
                  </a:cxn>
                  <a:cxn ang="0">
                    <a:pos x="0" y="33"/>
                  </a:cxn>
                  <a:cxn ang="0">
                    <a:pos x="0" y="33"/>
                  </a:cxn>
                  <a:cxn ang="0">
                    <a:pos x="0" y="38"/>
                  </a:cxn>
                  <a:cxn ang="0">
                    <a:pos x="0" y="38"/>
                  </a:cxn>
                </a:cxnLst>
                <a:rect l="0" t="0" r="r" b="b"/>
                <a:pathLst>
                  <a:path w="91" h="72">
                    <a:moveTo>
                      <a:pt x="0" y="38"/>
                    </a:moveTo>
                    <a:lnTo>
                      <a:pt x="9" y="33"/>
                    </a:lnTo>
                    <a:lnTo>
                      <a:pt x="29" y="62"/>
                    </a:lnTo>
                    <a:lnTo>
                      <a:pt x="62" y="38"/>
                    </a:lnTo>
                    <a:lnTo>
                      <a:pt x="81" y="72"/>
                    </a:lnTo>
                    <a:lnTo>
                      <a:pt x="81" y="72"/>
                    </a:lnTo>
                    <a:lnTo>
                      <a:pt x="81" y="72"/>
                    </a:lnTo>
                    <a:lnTo>
                      <a:pt x="86" y="67"/>
                    </a:lnTo>
                    <a:lnTo>
                      <a:pt x="86" y="62"/>
                    </a:lnTo>
                    <a:lnTo>
                      <a:pt x="91" y="57"/>
                    </a:lnTo>
                    <a:lnTo>
                      <a:pt x="91" y="48"/>
                    </a:lnTo>
                    <a:lnTo>
                      <a:pt x="91" y="38"/>
                    </a:lnTo>
                    <a:lnTo>
                      <a:pt x="86" y="28"/>
                    </a:lnTo>
                    <a:lnTo>
                      <a:pt x="81" y="19"/>
                    </a:lnTo>
                    <a:lnTo>
                      <a:pt x="72" y="14"/>
                    </a:lnTo>
                    <a:lnTo>
                      <a:pt x="62" y="4"/>
                    </a:lnTo>
                    <a:lnTo>
                      <a:pt x="62" y="4"/>
                    </a:lnTo>
                    <a:lnTo>
                      <a:pt x="48" y="0"/>
                    </a:lnTo>
                    <a:lnTo>
                      <a:pt x="33" y="0"/>
                    </a:lnTo>
                    <a:lnTo>
                      <a:pt x="24" y="4"/>
                    </a:lnTo>
                    <a:lnTo>
                      <a:pt x="19" y="9"/>
                    </a:lnTo>
                    <a:lnTo>
                      <a:pt x="9" y="14"/>
                    </a:lnTo>
                    <a:lnTo>
                      <a:pt x="5" y="19"/>
                    </a:lnTo>
                    <a:lnTo>
                      <a:pt x="5" y="24"/>
                    </a:lnTo>
                    <a:lnTo>
                      <a:pt x="0" y="33"/>
                    </a:lnTo>
                    <a:lnTo>
                      <a:pt x="0" y="33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2997" name="Line 133"/>
              <p:cNvSpPr>
                <a:spLocks noChangeAspect="1" noChangeShapeType="1"/>
              </p:cNvSpPr>
              <p:nvPr/>
            </p:nvSpPr>
            <p:spPr bwMode="auto">
              <a:xfrm flipH="1">
                <a:off x="1829" y="571"/>
                <a:ext cx="48" cy="34"/>
              </a:xfrm>
              <a:prstGeom prst="line">
                <a:avLst/>
              </a:prstGeom>
              <a:noFill/>
              <a:ln w="7938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2998" name="Freeform 134"/>
              <p:cNvSpPr>
                <a:spLocks noChangeAspect="1"/>
              </p:cNvSpPr>
              <p:nvPr/>
            </p:nvSpPr>
            <p:spPr bwMode="auto">
              <a:xfrm>
                <a:off x="1771" y="658"/>
                <a:ext cx="106" cy="187"/>
              </a:xfrm>
              <a:custGeom>
                <a:avLst/>
                <a:gdLst/>
                <a:ahLst/>
                <a:cxnLst>
                  <a:cxn ang="0">
                    <a:pos x="106" y="0"/>
                  </a:cxn>
                  <a:cxn ang="0">
                    <a:pos x="106" y="0"/>
                  </a:cxn>
                  <a:cxn ang="0">
                    <a:pos x="106" y="0"/>
                  </a:cxn>
                  <a:cxn ang="0">
                    <a:pos x="101" y="0"/>
                  </a:cxn>
                  <a:cxn ang="0">
                    <a:pos x="101" y="4"/>
                  </a:cxn>
                  <a:cxn ang="0">
                    <a:pos x="91" y="4"/>
                  </a:cxn>
                  <a:cxn ang="0">
                    <a:pos x="86" y="9"/>
                  </a:cxn>
                  <a:cxn ang="0">
                    <a:pos x="77" y="9"/>
                  </a:cxn>
                  <a:cxn ang="0">
                    <a:pos x="67" y="9"/>
                  </a:cxn>
                  <a:cxn ang="0">
                    <a:pos x="62" y="9"/>
                  </a:cxn>
                  <a:cxn ang="0">
                    <a:pos x="53" y="4"/>
                  </a:cxn>
                  <a:cxn ang="0">
                    <a:pos x="43" y="0"/>
                  </a:cxn>
                  <a:cxn ang="0">
                    <a:pos x="43" y="0"/>
                  </a:cxn>
                  <a:cxn ang="0">
                    <a:pos x="34" y="0"/>
                  </a:cxn>
                  <a:cxn ang="0">
                    <a:pos x="29" y="0"/>
                  </a:cxn>
                  <a:cxn ang="0">
                    <a:pos x="19" y="4"/>
                  </a:cxn>
                  <a:cxn ang="0">
                    <a:pos x="14" y="4"/>
                  </a:cxn>
                  <a:cxn ang="0">
                    <a:pos x="10" y="9"/>
                  </a:cxn>
                  <a:cxn ang="0">
                    <a:pos x="5" y="14"/>
                  </a:cxn>
                  <a:cxn ang="0">
                    <a:pos x="5" y="24"/>
                  </a:cxn>
                  <a:cxn ang="0">
                    <a:pos x="0" y="28"/>
                  </a:cxn>
                  <a:cxn ang="0">
                    <a:pos x="0" y="38"/>
                  </a:cxn>
                  <a:cxn ang="0">
                    <a:pos x="0" y="48"/>
                  </a:cxn>
                  <a:cxn ang="0">
                    <a:pos x="0" y="48"/>
                  </a:cxn>
                  <a:cxn ang="0">
                    <a:pos x="0" y="57"/>
                  </a:cxn>
                  <a:cxn ang="0">
                    <a:pos x="0" y="72"/>
                  </a:cxn>
                  <a:cxn ang="0">
                    <a:pos x="0" y="86"/>
                  </a:cxn>
                  <a:cxn ang="0">
                    <a:pos x="0" y="100"/>
                  </a:cxn>
                  <a:cxn ang="0">
                    <a:pos x="0" y="120"/>
                  </a:cxn>
                  <a:cxn ang="0">
                    <a:pos x="0" y="134"/>
                  </a:cxn>
                  <a:cxn ang="0">
                    <a:pos x="0" y="144"/>
                  </a:cxn>
                  <a:cxn ang="0">
                    <a:pos x="0" y="158"/>
                  </a:cxn>
                  <a:cxn ang="0">
                    <a:pos x="0" y="163"/>
                  </a:cxn>
                  <a:cxn ang="0">
                    <a:pos x="0" y="168"/>
                  </a:cxn>
                  <a:cxn ang="0">
                    <a:pos x="0" y="168"/>
                  </a:cxn>
                  <a:cxn ang="0">
                    <a:pos x="0" y="168"/>
                  </a:cxn>
                  <a:cxn ang="0">
                    <a:pos x="0" y="168"/>
                  </a:cxn>
                  <a:cxn ang="0">
                    <a:pos x="0" y="168"/>
                  </a:cxn>
                  <a:cxn ang="0">
                    <a:pos x="5" y="172"/>
                  </a:cxn>
                  <a:cxn ang="0">
                    <a:pos x="5" y="177"/>
                  </a:cxn>
                  <a:cxn ang="0">
                    <a:pos x="10" y="177"/>
                  </a:cxn>
                  <a:cxn ang="0">
                    <a:pos x="10" y="182"/>
                  </a:cxn>
                  <a:cxn ang="0">
                    <a:pos x="14" y="182"/>
                  </a:cxn>
                  <a:cxn ang="0">
                    <a:pos x="19" y="187"/>
                  </a:cxn>
                  <a:cxn ang="0">
                    <a:pos x="24" y="187"/>
                  </a:cxn>
                </a:cxnLst>
                <a:rect l="0" t="0" r="r" b="b"/>
                <a:pathLst>
                  <a:path w="106" h="187">
                    <a:moveTo>
                      <a:pt x="106" y="0"/>
                    </a:moveTo>
                    <a:lnTo>
                      <a:pt x="106" y="0"/>
                    </a:lnTo>
                    <a:lnTo>
                      <a:pt x="106" y="0"/>
                    </a:lnTo>
                    <a:lnTo>
                      <a:pt x="101" y="0"/>
                    </a:lnTo>
                    <a:lnTo>
                      <a:pt x="101" y="4"/>
                    </a:lnTo>
                    <a:lnTo>
                      <a:pt x="91" y="4"/>
                    </a:lnTo>
                    <a:lnTo>
                      <a:pt x="86" y="9"/>
                    </a:lnTo>
                    <a:lnTo>
                      <a:pt x="77" y="9"/>
                    </a:lnTo>
                    <a:lnTo>
                      <a:pt x="67" y="9"/>
                    </a:lnTo>
                    <a:lnTo>
                      <a:pt x="62" y="9"/>
                    </a:lnTo>
                    <a:lnTo>
                      <a:pt x="53" y="4"/>
                    </a:lnTo>
                    <a:lnTo>
                      <a:pt x="43" y="0"/>
                    </a:lnTo>
                    <a:lnTo>
                      <a:pt x="43" y="0"/>
                    </a:lnTo>
                    <a:lnTo>
                      <a:pt x="34" y="0"/>
                    </a:lnTo>
                    <a:lnTo>
                      <a:pt x="29" y="0"/>
                    </a:lnTo>
                    <a:lnTo>
                      <a:pt x="19" y="4"/>
                    </a:lnTo>
                    <a:lnTo>
                      <a:pt x="14" y="4"/>
                    </a:lnTo>
                    <a:lnTo>
                      <a:pt x="10" y="9"/>
                    </a:lnTo>
                    <a:lnTo>
                      <a:pt x="5" y="14"/>
                    </a:lnTo>
                    <a:lnTo>
                      <a:pt x="5" y="24"/>
                    </a:lnTo>
                    <a:lnTo>
                      <a:pt x="0" y="2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0" y="57"/>
                    </a:lnTo>
                    <a:lnTo>
                      <a:pt x="0" y="72"/>
                    </a:lnTo>
                    <a:lnTo>
                      <a:pt x="0" y="86"/>
                    </a:lnTo>
                    <a:lnTo>
                      <a:pt x="0" y="100"/>
                    </a:lnTo>
                    <a:lnTo>
                      <a:pt x="0" y="120"/>
                    </a:lnTo>
                    <a:lnTo>
                      <a:pt x="0" y="134"/>
                    </a:lnTo>
                    <a:lnTo>
                      <a:pt x="0" y="144"/>
                    </a:lnTo>
                    <a:lnTo>
                      <a:pt x="0" y="158"/>
                    </a:lnTo>
                    <a:lnTo>
                      <a:pt x="0" y="163"/>
                    </a:lnTo>
                    <a:lnTo>
                      <a:pt x="0" y="168"/>
                    </a:lnTo>
                    <a:lnTo>
                      <a:pt x="0" y="168"/>
                    </a:lnTo>
                    <a:lnTo>
                      <a:pt x="0" y="168"/>
                    </a:lnTo>
                    <a:lnTo>
                      <a:pt x="0" y="168"/>
                    </a:lnTo>
                    <a:lnTo>
                      <a:pt x="0" y="168"/>
                    </a:lnTo>
                    <a:lnTo>
                      <a:pt x="5" y="172"/>
                    </a:lnTo>
                    <a:lnTo>
                      <a:pt x="5" y="177"/>
                    </a:lnTo>
                    <a:lnTo>
                      <a:pt x="10" y="177"/>
                    </a:lnTo>
                    <a:lnTo>
                      <a:pt x="10" y="182"/>
                    </a:lnTo>
                    <a:lnTo>
                      <a:pt x="14" y="182"/>
                    </a:lnTo>
                    <a:lnTo>
                      <a:pt x="19" y="187"/>
                    </a:lnTo>
                    <a:lnTo>
                      <a:pt x="24" y="187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2999" name="Freeform 135"/>
              <p:cNvSpPr>
                <a:spLocks noChangeAspect="1"/>
              </p:cNvSpPr>
              <p:nvPr/>
            </p:nvSpPr>
            <p:spPr bwMode="auto">
              <a:xfrm>
                <a:off x="1877" y="658"/>
                <a:ext cx="48" cy="192"/>
              </a:xfrm>
              <a:custGeom>
                <a:avLst/>
                <a:gdLst/>
                <a:ahLst/>
                <a:cxnLst>
                  <a:cxn ang="0">
                    <a:pos x="19" y="192"/>
                  </a:cxn>
                  <a:cxn ang="0">
                    <a:pos x="19" y="192"/>
                  </a:cxn>
                  <a:cxn ang="0">
                    <a:pos x="24" y="192"/>
                  </a:cxn>
                  <a:cxn ang="0">
                    <a:pos x="24" y="192"/>
                  </a:cxn>
                  <a:cxn ang="0">
                    <a:pos x="24" y="192"/>
                  </a:cxn>
                  <a:cxn ang="0">
                    <a:pos x="28" y="187"/>
                  </a:cxn>
                  <a:cxn ang="0">
                    <a:pos x="33" y="187"/>
                  </a:cxn>
                  <a:cxn ang="0">
                    <a:pos x="38" y="187"/>
                  </a:cxn>
                  <a:cxn ang="0">
                    <a:pos x="43" y="182"/>
                  </a:cxn>
                  <a:cxn ang="0">
                    <a:pos x="43" y="177"/>
                  </a:cxn>
                  <a:cxn ang="0">
                    <a:pos x="48" y="172"/>
                  </a:cxn>
                  <a:cxn ang="0">
                    <a:pos x="48" y="163"/>
                  </a:cxn>
                  <a:cxn ang="0">
                    <a:pos x="48" y="163"/>
                  </a:cxn>
                  <a:cxn ang="0">
                    <a:pos x="48" y="153"/>
                  </a:cxn>
                  <a:cxn ang="0">
                    <a:pos x="48" y="139"/>
                  </a:cxn>
                  <a:cxn ang="0">
                    <a:pos x="48" y="124"/>
                  </a:cxn>
                  <a:cxn ang="0">
                    <a:pos x="48" y="105"/>
                  </a:cxn>
                  <a:cxn ang="0">
                    <a:pos x="48" y="86"/>
                  </a:cxn>
                  <a:cxn ang="0">
                    <a:pos x="48" y="72"/>
                  </a:cxn>
                  <a:cxn ang="0">
                    <a:pos x="48" y="52"/>
                  </a:cxn>
                  <a:cxn ang="0">
                    <a:pos x="48" y="43"/>
                  </a:cxn>
                  <a:cxn ang="0">
                    <a:pos x="48" y="33"/>
                  </a:cxn>
                  <a:cxn ang="0">
                    <a:pos x="48" y="28"/>
                  </a:cxn>
                  <a:cxn ang="0">
                    <a:pos x="48" y="28"/>
                  </a:cxn>
                  <a:cxn ang="0">
                    <a:pos x="48" y="28"/>
                  </a:cxn>
                  <a:cxn ang="0">
                    <a:pos x="43" y="24"/>
                  </a:cxn>
                  <a:cxn ang="0">
                    <a:pos x="43" y="24"/>
                  </a:cxn>
                  <a:cxn ang="0">
                    <a:pos x="38" y="14"/>
                  </a:cxn>
                  <a:cxn ang="0">
                    <a:pos x="33" y="9"/>
                  </a:cxn>
                  <a:cxn ang="0">
                    <a:pos x="28" y="4"/>
                  </a:cxn>
                  <a:cxn ang="0">
                    <a:pos x="24" y="0"/>
                  </a:cxn>
                  <a:cxn ang="0">
                    <a:pos x="19" y="0"/>
                  </a:cxn>
                  <a:cxn ang="0">
                    <a:pos x="9" y="0"/>
                  </a:cxn>
                  <a:cxn ang="0">
                    <a:pos x="0" y="0"/>
                  </a:cxn>
                </a:cxnLst>
                <a:rect l="0" t="0" r="r" b="b"/>
                <a:pathLst>
                  <a:path w="48" h="192">
                    <a:moveTo>
                      <a:pt x="19" y="192"/>
                    </a:moveTo>
                    <a:lnTo>
                      <a:pt x="19" y="192"/>
                    </a:lnTo>
                    <a:lnTo>
                      <a:pt x="24" y="192"/>
                    </a:lnTo>
                    <a:lnTo>
                      <a:pt x="24" y="192"/>
                    </a:lnTo>
                    <a:lnTo>
                      <a:pt x="24" y="192"/>
                    </a:lnTo>
                    <a:lnTo>
                      <a:pt x="28" y="187"/>
                    </a:lnTo>
                    <a:lnTo>
                      <a:pt x="33" y="187"/>
                    </a:lnTo>
                    <a:lnTo>
                      <a:pt x="38" y="187"/>
                    </a:lnTo>
                    <a:lnTo>
                      <a:pt x="43" y="182"/>
                    </a:lnTo>
                    <a:lnTo>
                      <a:pt x="43" y="177"/>
                    </a:lnTo>
                    <a:lnTo>
                      <a:pt x="48" y="172"/>
                    </a:lnTo>
                    <a:lnTo>
                      <a:pt x="48" y="163"/>
                    </a:lnTo>
                    <a:lnTo>
                      <a:pt x="48" y="163"/>
                    </a:lnTo>
                    <a:lnTo>
                      <a:pt x="48" y="153"/>
                    </a:lnTo>
                    <a:lnTo>
                      <a:pt x="48" y="139"/>
                    </a:lnTo>
                    <a:lnTo>
                      <a:pt x="48" y="124"/>
                    </a:lnTo>
                    <a:lnTo>
                      <a:pt x="48" y="105"/>
                    </a:lnTo>
                    <a:lnTo>
                      <a:pt x="48" y="86"/>
                    </a:lnTo>
                    <a:lnTo>
                      <a:pt x="48" y="72"/>
                    </a:lnTo>
                    <a:lnTo>
                      <a:pt x="48" y="52"/>
                    </a:lnTo>
                    <a:lnTo>
                      <a:pt x="48" y="43"/>
                    </a:lnTo>
                    <a:lnTo>
                      <a:pt x="48" y="33"/>
                    </a:lnTo>
                    <a:lnTo>
                      <a:pt x="48" y="28"/>
                    </a:lnTo>
                    <a:lnTo>
                      <a:pt x="48" y="28"/>
                    </a:lnTo>
                    <a:lnTo>
                      <a:pt x="48" y="28"/>
                    </a:lnTo>
                    <a:lnTo>
                      <a:pt x="43" y="24"/>
                    </a:lnTo>
                    <a:lnTo>
                      <a:pt x="43" y="24"/>
                    </a:lnTo>
                    <a:lnTo>
                      <a:pt x="38" y="14"/>
                    </a:lnTo>
                    <a:lnTo>
                      <a:pt x="33" y="9"/>
                    </a:lnTo>
                    <a:lnTo>
                      <a:pt x="28" y="4"/>
                    </a:lnTo>
                    <a:lnTo>
                      <a:pt x="24" y="0"/>
                    </a:lnTo>
                    <a:lnTo>
                      <a:pt x="19" y="0"/>
                    </a:lnTo>
                    <a:lnTo>
                      <a:pt x="9" y="0"/>
                    </a:lnTo>
                    <a:lnTo>
                      <a:pt x="0" y="0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000" name="Freeform 136"/>
              <p:cNvSpPr>
                <a:spLocks noChangeAspect="1"/>
              </p:cNvSpPr>
              <p:nvPr/>
            </p:nvSpPr>
            <p:spPr bwMode="auto">
              <a:xfrm>
                <a:off x="1805" y="859"/>
                <a:ext cx="33" cy="111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11"/>
                  </a:cxn>
                  <a:cxn ang="0">
                    <a:pos x="0" y="111"/>
                  </a:cxn>
                  <a:cxn ang="0">
                    <a:pos x="0" y="111"/>
                  </a:cxn>
                  <a:cxn ang="0">
                    <a:pos x="0" y="111"/>
                  </a:cxn>
                  <a:cxn ang="0">
                    <a:pos x="4" y="111"/>
                  </a:cxn>
                  <a:cxn ang="0">
                    <a:pos x="9" y="111"/>
                  </a:cxn>
                  <a:cxn ang="0">
                    <a:pos x="14" y="111"/>
                  </a:cxn>
                  <a:cxn ang="0">
                    <a:pos x="19" y="111"/>
                  </a:cxn>
                  <a:cxn ang="0">
                    <a:pos x="24" y="111"/>
                  </a:cxn>
                  <a:cxn ang="0">
                    <a:pos x="28" y="111"/>
                  </a:cxn>
                  <a:cxn ang="0">
                    <a:pos x="28" y="111"/>
                  </a:cxn>
                  <a:cxn ang="0">
                    <a:pos x="33" y="111"/>
                  </a:cxn>
                  <a:cxn ang="0">
                    <a:pos x="33" y="111"/>
                  </a:cxn>
                  <a:cxn ang="0">
                    <a:pos x="33" y="106"/>
                  </a:cxn>
                  <a:cxn ang="0">
                    <a:pos x="33" y="96"/>
                  </a:cxn>
                  <a:cxn ang="0">
                    <a:pos x="33" y="87"/>
                  </a:cxn>
                  <a:cxn ang="0">
                    <a:pos x="33" y="72"/>
                  </a:cxn>
                  <a:cxn ang="0">
                    <a:pos x="33" y="53"/>
                  </a:cxn>
                  <a:cxn ang="0">
                    <a:pos x="33" y="39"/>
                  </a:cxn>
                  <a:cxn ang="0">
                    <a:pos x="33" y="24"/>
                  </a:cxn>
                  <a:cxn ang="0">
                    <a:pos x="33" y="15"/>
                  </a:cxn>
                  <a:cxn ang="0">
                    <a:pos x="33" y="5"/>
                  </a:cxn>
                  <a:cxn ang="0">
                    <a:pos x="33" y="0"/>
                  </a:cxn>
                </a:cxnLst>
                <a:rect l="0" t="0" r="r" b="b"/>
                <a:pathLst>
                  <a:path w="33" h="111">
                    <a:moveTo>
                      <a:pt x="0" y="5"/>
                    </a:moveTo>
                    <a:lnTo>
                      <a:pt x="0" y="111"/>
                    </a:lnTo>
                    <a:lnTo>
                      <a:pt x="0" y="111"/>
                    </a:lnTo>
                    <a:lnTo>
                      <a:pt x="0" y="111"/>
                    </a:lnTo>
                    <a:lnTo>
                      <a:pt x="0" y="111"/>
                    </a:lnTo>
                    <a:lnTo>
                      <a:pt x="4" y="111"/>
                    </a:lnTo>
                    <a:lnTo>
                      <a:pt x="9" y="111"/>
                    </a:lnTo>
                    <a:lnTo>
                      <a:pt x="14" y="111"/>
                    </a:lnTo>
                    <a:lnTo>
                      <a:pt x="19" y="111"/>
                    </a:lnTo>
                    <a:lnTo>
                      <a:pt x="24" y="111"/>
                    </a:lnTo>
                    <a:lnTo>
                      <a:pt x="28" y="111"/>
                    </a:lnTo>
                    <a:lnTo>
                      <a:pt x="28" y="111"/>
                    </a:lnTo>
                    <a:lnTo>
                      <a:pt x="33" y="111"/>
                    </a:lnTo>
                    <a:lnTo>
                      <a:pt x="33" y="111"/>
                    </a:lnTo>
                    <a:lnTo>
                      <a:pt x="33" y="106"/>
                    </a:lnTo>
                    <a:lnTo>
                      <a:pt x="33" y="96"/>
                    </a:lnTo>
                    <a:lnTo>
                      <a:pt x="33" y="87"/>
                    </a:lnTo>
                    <a:lnTo>
                      <a:pt x="33" y="72"/>
                    </a:lnTo>
                    <a:lnTo>
                      <a:pt x="33" y="53"/>
                    </a:lnTo>
                    <a:lnTo>
                      <a:pt x="33" y="39"/>
                    </a:lnTo>
                    <a:lnTo>
                      <a:pt x="33" y="24"/>
                    </a:lnTo>
                    <a:lnTo>
                      <a:pt x="33" y="15"/>
                    </a:lnTo>
                    <a:lnTo>
                      <a:pt x="33" y="5"/>
                    </a:lnTo>
                    <a:lnTo>
                      <a:pt x="33" y="0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001" name="Freeform 137"/>
              <p:cNvSpPr>
                <a:spLocks noChangeAspect="1"/>
              </p:cNvSpPr>
              <p:nvPr/>
            </p:nvSpPr>
            <p:spPr bwMode="auto">
              <a:xfrm>
                <a:off x="1853" y="864"/>
                <a:ext cx="33" cy="106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06"/>
                  </a:cxn>
                  <a:cxn ang="0">
                    <a:pos x="33" y="106"/>
                  </a:cxn>
                  <a:cxn ang="0">
                    <a:pos x="33" y="0"/>
                  </a:cxn>
                </a:cxnLst>
                <a:rect l="0" t="0" r="r" b="b"/>
                <a:pathLst>
                  <a:path w="33" h="106">
                    <a:moveTo>
                      <a:pt x="0" y="5"/>
                    </a:moveTo>
                    <a:lnTo>
                      <a:pt x="0" y="106"/>
                    </a:lnTo>
                    <a:lnTo>
                      <a:pt x="33" y="106"/>
                    </a:lnTo>
                    <a:lnTo>
                      <a:pt x="33" y="0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002" name="Freeform 138"/>
              <p:cNvSpPr>
                <a:spLocks noChangeAspect="1"/>
              </p:cNvSpPr>
              <p:nvPr/>
            </p:nvSpPr>
            <p:spPr bwMode="auto">
              <a:xfrm>
                <a:off x="1800" y="970"/>
                <a:ext cx="38" cy="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0"/>
                  </a:cxn>
                  <a:cxn ang="0">
                    <a:pos x="38" y="38"/>
                  </a:cxn>
                  <a:cxn ang="0">
                    <a:pos x="0" y="38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8" h="38">
                    <a:moveTo>
                      <a:pt x="0" y="0"/>
                    </a:moveTo>
                    <a:lnTo>
                      <a:pt x="38" y="0"/>
                    </a:lnTo>
                    <a:lnTo>
                      <a:pt x="38" y="38"/>
                    </a:lnTo>
                    <a:lnTo>
                      <a:pt x="0" y="3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003" name="Freeform 139"/>
              <p:cNvSpPr>
                <a:spLocks noChangeAspect="1"/>
              </p:cNvSpPr>
              <p:nvPr/>
            </p:nvSpPr>
            <p:spPr bwMode="auto">
              <a:xfrm>
                <a:off x="1853" y="974"/>
                <a:ext cx="38" cy="2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0"/>
                  </a:cxn>
                  <a:cxn ang="0">
                    <a:pos x="38" y="29"/>
                  </a:cxn>
                  <a:cxn ang="0">
                    <a:pos x="0" y="29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8" h="29">
                    <a:moveTo>
                      <a:pt x="0" y="0"/>
                    </a:moveTo>
                    <a:lnTo>
                      <a:pt x="38" y="0"/>
                    </a:lnTo>
                    <a:lnTo>
                      <a:pt x="38" y="29"/>
                    </a:lnTo>
                    <a:lnTo>
                      <a:pt x="0" y="2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004" name="Freeform 140"/>
              <p:cNvSpPr>
                <a:spLocks noChangeAspect="1"/>
              </p:cNvSpPr>
              <p:nvPr/>
            </p:nvSpPr>
            <p:spPr bwMode="auto">
              <a:xfrm>
                <a:off x="1771" y="658"/>
                <a:ext cx="149" cy="211"/>
              </a:xfrm>
              <a:custGeom>
                <a:avLst/>
                <a:gdLst/>
                <a:ahLst/>
                <a:cxnLst>
                  <a:cxn ang="0">
                    <a:pos x="130" y="211"/>
                  </a:cxn>
                  <a:cxn ang="0">
                    <a:pos x="24" y="211"/>
                  </a:cxn>
                  <a:cxn ang="0">
                    <a:pos x="24" y="76"/>
                  </a:cxn>
                  <a:cxn ang="0">
                    <a:pos x="0" y="76"/>
                  </a:cxn>
                  <a:cxn ang="0">
                    <a:pos x="0" y="67"/>
                  </a:cxn>
                  <a:cxn ang="0">
                    <a:pos x="29" y="67"/>
                  </a:cxn>
                  <a:cxn ang="0">
                    <a:pos x="29" y="0"/>
                  </a:cxn>
                  <a:cxn ang="0">
                    <a:pos x="43" y="0"/>
                  </a:cxn>
                  <a:cxn ang="0">
                    <a:pos x="53" y="4"/>
                  </a:cxn>
                  <a:cxn ang="0">
                    <a:pos x="53" y="72"/>
                  </a:cxn>
                  <a:cxn ang="0">
                    <a:pos x="101" y="72"/>
                  </a:cxn>
                  <a:cxn ang="0">
                    <a:pos x="101" y="4"/>
                  </a:cxn>
                  <a:cxn ang="0">
                    <a:pos x="110" y="0"/>
                  </a:cxn>
                  <a:cxn ang="0">
                    <a:pos x="115" y="0"/>
                  </a:cxn>
                  <a:cxn ang="0">
                    <a:pos x="115" y="67"/>
                  </a:cxn>
                  <a:cxn ang="0">
                    <a:pos x="149" y="67"/>
                  </a:cxn>
                  <a:cxn ang="0">
                    <a:pos x="149" y="81"/>
                  </a:cxn>
                  <a:cxn ang="0">
                    <a:pos x="130" y="81"/>
                  </a:cxn>
                  <a:cxn ang="0">
                    <a:pos x="130" y="211"/>
                  </a:cxn>
                  <a:cxn ang="0">
                    <a:pos x="130" y="211"/>
                  </a:cxn>
                </a:cxnLst>
                <a:rect l="0" t="0" r="r" b="b"/>
                <a:pathLst>
                  <a:path w="149" h="211">
                    <a:moveTo>
                      <a:pt x="130" y="211"/>
                    </a:moveTo>
                    <a:lnTo>
                      <a:pt x="24" y="211"/>
                    </a:lnTo>
                    <a:lnTo>
                      <a:pt x="24" y="76"/>
                    </a:lnTo>
                    <a:lnTo>
                      <a:pt x="0" y="76"/>
                    </a:lnTo>
                    <a:lnTo>
                      <a:pt x="0" y="67"/>
                    </a:lnTo>
                    <a:lnTo>
                      <a:pt x="29" y="67"/>
                    </a:lnTo>
                    <a:lnTo>
                      <a:pt x="29" y="0"/>
                    </a:lnTo>
                    <a:lnTo>
                      <a:pt x="43" y="0"/>
                    </a:lnTo>
                    <a:lnTo>
                      <a:pt x="53" y="4"/>
                    </a:lnTo>
                    <a:lnTo>
                      <a:pt x="53" y="72"/>
                    </a:lnTo>
                    <a:lnTo>
                      <a:pt x="101" y="72"/>
                    </a:lnTo>
                    <a:lnTo>
                      <a:pt x="101" y="4"/>
                    </a:lnTo>
                    <a:lnTo>
                      <a:pt x="110" y="0"/>
                    </a:lnTo>
                    <a:lnTo>
                      <a:pt x="115" y="0"/>
                    </a:lnTo>
                    <a:lnTo>
                      <a:pt x="115" y="67"/>
                    </a:lnTo>
                    <a:lnTo>
                      <a:pt x="149" y="67"/>
                    </a:lnTo>
                    <a:lnTo>
                      <a:pt x="149" y="81"/>
                    </a:lnTo>
                    <a:lnTo>
                      <a:pt x="130" y="81"/>
                    </a:lnTo>
                    <a:lnTo>
                      <a:pt x="130" y="211"/>
                    </a:lnTo>
                    <a:lnTo>
                      <a:pt x="130" y="2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005" name="Line 141"/>
              <p:cNvSpPr>
                <a:spLocks noChangeAspect="1" noChangeShapeType="1"/>
              </p:cNvSpPr>
              <p:nvPr/>
            </p:nvSpPr>
            <p:spPr bwMode="auto">
              <a:xfrm>
                <a:off x="1848" y="845"/>
                <a:ext cx="1" cy="163"/>
              </a:xfrm>
              <a:prstGeom prst="line">
                <a:avLst/>
              </a:prstGeom>
              <a:noFill/>
              <a:ln w="158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93006" name="Line 142"/>
            <p:cNvSpPr>
              <a:spLocks noChangeAspect="1" noChangeShapeType="1"/>
            </p:cNvSpPr>
            <p:nvPr/>
          </p:nvSpPr>
          <p:spPr bwMode="auto">
            <a:xfrm>
              <a:off x="1162" y="2609"/>
              <a:ext cx="19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3007" name="Line 143"/>
            <p:cNvSpPr>
              <a:spLocks noChangeAspect="1" noChangeShapeType="1"/>
            </p:cNvSpPr>
            <p:nvPr/>
          </p:nvSpPr>
          <p:spPr bwMode="auto">
            <a:xfrm>
              <a:off x="2484" y="2609"/>
              <a:ext cx="19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93008" name="Object 144"/>
            <p:cNvGraphicFramePr>
              <a:graphicFrameLocks noChangeAspect="1"/>
            </p:cNvGraphicFramePr>
            <p:nvPr/>
          </p:nvGraphicFramePr>
          <p:xfrm>
            <a:off x="2568" y="2387"/>
            <a:ext cx="20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" imgW="126720" imgH="177480" progId="Equation.3">
                    <p:embed/>
                  </p:oleObj>
                </mc:Choice>
                <mc:Fallback>
                  <p:oleObj name="公式" r:id="rId3" imgW="126720" imgH="177480" progId="Equation.3">
                    <p:embed/>
                    <p:pic>
                      <p:nvPicPr>
                        <p:cNvPr id="293008" name="Object 1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8" y="2387"/>
                          <a:ext cx="202" cy="2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3009" name="Object 145"/>
            <p:cNvGraphicFramePr>
              <a:graphicFrameLocks noChangeAspect="1"/>
            </p:cNvGraphicFramePr>
            <p:nvPr/>
          </p:nvGraphicFramePr>
          <p:xfrm>
            <a:off x="1292" y="2387"/>
            <a:ext cx="209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126720" imgH="177480" progId="Equation.3">
                    <p:embed/>
                  </p:oleObj>
                </mc:Choice>
                <mc:Fallback>
                  <p:oleObj name="公式" r:id="rId5" imgW="126720" imgH="177480" progId="Equation.3">
                    <p:embed/>
                    <p:pic>
                      <p:nvPicPr>
                        <p:cNvPr id="293009" name="Object 1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2" y="2387"/>
                          <a:ext cx="209" cy="2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3010" name="Text Box 146"/>
          <p:cNvSpPr txBox="1">
            <a:spLocks noChangeArrowheads="1"/>
          </p:cNvSpPr>
          <p:nvPr/>
        </p:nvSpPr>
        <p:spPr bwMode="auto">
          <a:xfrm>
            <a:off x="4710113" y="5013325"/>
            <a:ext cx="3816350" cy="1187450"/>
          </a:xfrm>
          <a:prstGeom prst="rect">
            <a:avLst/>
          </a:prstGeom>
          <a:noFill/>
          <a:ln w="19050">
            <a:noFill/>
            <a:miter lim="800000"/>
            <a:headEnd/>
            <a:tailEnd type="none" w="med" len="lg"/>
          </a:ln>
        </p:spPr>
        <p:txBody>
          <a:bodyPr>
            <a:spAutoFit/>
          </a:bodyPr>
          <a:lstStyle/>
          <a:p>
            <a:r>
              <a:rPr lang="en-US" altLang="zh-CN" sz="2400" dirty="0"/>
              <a:t>(b)</a:t>
            </a:r>
            <a:r>
              <a:rPr lang="en-US" altLang="zh-CN" sz="2400" dirty="0">
                <a:latin typeface="Century Schoolbook" pitchFamily="18" charset="0"/>
              </a:rPr>
              <a:t>  </a:t>
            </a:r>
            <a:r>
              <a:rPr lang="zh-CN" altLang="en-US" sz="2400" dirty="0">
                <a:latin typeface="Century Schoolbook" pitchFamily="18" charset="0"/>
              </a:rPr>
              <a:t>车做匀速直线运动时，地面上的人观察到石子做抛物线运动。</a:t>
            </a:r>
            <a:endParaRPr lang="zh-CN" altLang="en-US" sz="2400" dirty="0"/>
          </a:p>
        </p:txBody>
      </p:sp>
      <p:grpSp>
        <p:nvGrpSpPr>
          <p:cNvPr id="293011" name="Group 147"/>
          <p:cNvGrpSpPr>
            <a:grpSpLocks/>
          </p:cNvGrpSpPr>
          <p:nvPr/>
        </p:nvGrpSpPr>
        <p:grpSpPr bwMode="auto">
          <a:xfrm>
            <a:off x="4419600" y="1989138"/>
            <a:ext cx="4572000" cy="2543175"/>
            <a:chOff x="2880" y="1253"/>
            <a:chExt cx="2880" cy="1602"/>
          </a:xfrm>
        </p:grpSpPr>
        <p:sp>
          <p:nvSpPr>
            <p:cNvPr id="293012" name="Oval 148"/>
            <p:cNvSpPr>
              <a:spLocks noChangeAspect="1" noChangeArrowheads="1"/>
            </p:cNvSpPr>
            <p:nvPr/>
          </p:nvSpPr>
          <p:spPr bwMode="auto">
            <a:xfrm>
              <a:off x="4176" y="1253"/>
              <a:ext cx="89" cy="90"/>
            </a:xfrm>
            <a:prstGeom prst="ellipse">
              <a:avLst/>
            </a:prstGeom>
            <a:gradFill rotWithShape="0">
              <a:gsLst>
                <a:gs pos="0">
                  <a:srgbClr val="FF9933"/>
                </a:gs>
                <a:gs pos="100000">
                  <a:srgbClr val="FF9933">
                    <a:gamma/>
                    <a:shade val="6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3013" name="Oval 149"/>
            <p:cNvSpPr>
              <a:spLocks noChangeAspect="1" noChangeArrowheads="1"/>
            </p:cNvSpPr>
            <p:nvPr/>
          </p:nvSpPr>
          <p:spPr bwMode="auto">
            <a:xfrm>
              <a:off x="4075" y="1313"/>
              <a:ext cx="89" cy="90"/>
            </a:xfrm>
            <a:prstGeom prst="ellipse">
              <a:avLst/>
            </a:prstGeom>
            <a:gradFill rotWithShape="0">
              <a:gsLst>
                <a:gs pos="0">
                  <a:srgbClr val="FF9933"/>
                </a:gs>
                <a:gs pos="100000">
                  <a:srgbClr val="FF9933">
                    <a:gamma/>
                    <a:shade val="6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3014" name="Oval 150"/>
            <p:cNvSpPr>
              <a:spLocks noChangeAspect="1" noChangeArrowheads="1"/>
            </p:cNvSpPr>
            <p:nvPr/>
          </p:nvSpPr>
          <p:spPr bwMode="auto">
            <a:xfrm>
              <a:off x="4003" y="1381"/>
              <a:ext cx="90" cy="89"/>
            </a:xfrm>
            <a:prstGeom prst="ellipse">
              <a:avLst/>
            </a:prstGeom>
            <a:gradFill rotWithShape="0">
              <a:gsLst>
                <a:gs pos="0">
                  <a:srgbClr val="FF9933"/>
                </a:gs>
                <a:gs pos="100000">
                  <a:srgbClr val="FF9933">
                    <a:gamma/>
                    <a:shade val="6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3015" name="Oval 151"/>
            <p:cNvSpPr>
              <a:spLocks noChangeAspect="1" noChangeArrowheads="1"/>
            </p:cNvSpPr>
            <p:nvPr/>
          </p:nvSpPr>
          <p:spPr bwMode="auto">
            <a:xfrm>
              <a:off x="3940" y="1459"/>
              <a:ext cx="90" cy="90"/>
            </a:xfrm>
            <a:prstGeom prst="ellipse">
              <a:avLst/>
            </a:prstGeom>
            <a:gradFill rotWithShape="0">
              <a:gsLst>
                <a:gs pos="0">
                  <a:srgbClr val="FF9933"/>
                </a:gs>
                <a:gs pos="100000">
                  <a:srgbClr val="FF9933">
                    <a:gamma/>
                    <a:shade val="6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93016" name="Group 152"/>
            <p:cNvGrpSpPr>
              <a:grpSpLocks noChangeAspect="1"/>
            </p:cNvGrpSpPr>
            <p:nvPr/>
          </p:nvGrpSpPr>
          <p:grpSpPr bwMode="auto">
            <a:xfrm>
              <a:off x="3532" y="2181"/>
              <a:ext cx="108" cy="176"/>
              <a:chOff x="1288" y="2096"/>
              <a:chExt cx="232" cy="376"/>
            </a:xfrm>
          </p:grpSpPr>
          <p:grpSp>
            <p:nvGrpSpPr>
              <p:cNvPr id="293017" name="Group 153"/>
              <p:cNvGrpSpPr>
                <a:grpSpLocks noChangeAspect="1"/>
              </p:cNvGrpSpPr>
              <p:nvPr/>
            </p:nvGrpSpPr>
            <p:grpSpPr bwMode="auto">
              <a:xfrm rot="1638372">
                <a:off x="1288" y="2232"/>
                <a:ext cx="144" cy="240"/>
                <a:chOff x="1184" y="2064"/>
                <a:chExt cx="144" cy="240"/>
              </a:xfrm>
            </p:grpSpPr>
            <p:sp>
              <p:nvSpPr>
                <p:cNvPr id="293018" name="Line 154"/>
                <p:cNvSpPr>
                  <a:spLocks noChangeAspect="1" noChangeShapeType="1"/>
                </p:cNvSpPr>
                <p:nvPr/>
              </p:nvSpPr>
              <p:spPr bwMode="auto">
                <a:xfrm>
                  <a:off x="1184" y="2112"/>
                  <a:ext cx="0" cy="144"/>
                </a:xfrm>
                <a:prstGeom prst="line">
                  <a:avLst/>
                </a:prstGeom>
                <a:noFill/>
                <a:ln w="3175" cap="rnd">
                  <a:solidFill>
                    <a:schemeClr val="tx1"/>
                  </a:solidFill>
                  <a:prstDash val="sysDot"/>
                  <a:round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3019" name="Line 155"/>
                <p:cNvSpPr>
                  <a:spLocks noChangeAspect="1" noChangeShapeType="1"/>
                </p:cNvSpPr>
                <p:nvPr/>
              </p:nvSpPr>
              <p:spPr bwMode="auto">
                <a:xfrm>
                  <a:off x="1232" y="2112"/>
                  <a:ext cx="0" cy="192"/>
                </a:xfrm>
                <a:prstGeom prst="line">
                  <a:avLst/>
                </a:prstGeom>
                <a:noFill/>
                <a:ln w="3175" cap="rnd">
                  <a:solidFill>
                    <a:schemeClr val="tx1"/>
                  </a:solidFill>
                  <a:prstDash val="sysDot"/>
                  <a:round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3020" name="Line 156"/>
                <p:cNvSpPr>
                  <a:spLocks noChangeAspect="1" noChangeShapeType="1"/>
                </p:cNvSpPr>
                <p:nvPr/>
              </p:nvSpPr>
              <p:spPr bwMode="auto">
                <a:xfrm>
                  <a:off x="1280" y="2112"/>
                  <a:ext cx="0" cy="144"/>
                </a:xfrm>
                <a:prstGeom prst="line">
                  <a:avLst/>
                </a:prstGeom>
                <a:noFill/>
                <a:ln w="3175" cap="rnd">
                  <a:solidFill>
                    <a:schemeClr val="tx1"/>
                  </a:solidFill>
                  <a:prstDash val="sysDot"/>
                  <a:round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3021" name="Line 157"/>
                <p:cNvSpPr>
                  <a:spLocks noChangeAspect="1" noChangeShapeType="1"/>
                </p:cNvSpPr>
                <p:nvPr/>
              </p:nvSpPr>
              <p:spPr bwMode="auto">
                <a:xfrm>
                  <a:off x="1328" y="2064"/>
                  <a:ext cx="0" cy="144"/>
                </a:xfrm>
                <a:prstGeom prst="line">
                  <a:avLst/>
                </a:prstGeom>
                <a:noFill/>
                <a:ln w="3175" cap="rnd">
                  <a:solidFill>
                    <a:schemeClr val="tx1"/>
                  </a:solidFill>
                  <a:prstDash val="sysDot"/>
                  <a:round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93022" name="Oval 158"/>
              <p:cNvSpPr>
                <a:spLocks noChangeAspect="1" noChangeArrowheads="1"/>
              </p:cNvSpPr>
              <p:nvPr/>
            </p:nvSpPr>
            <p:spPr bwMode="auto">
              <a:xfrm>
                <a:off x="1328" y="2096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9933"/>
                  </a:gs>
                  <a:gs pos="100000">
                    <a:srgbClr val="FF9933">
                      <a:gamma/>
                      <a:shade val="6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93023" name="Rectangle 159" descr="大纸屑"/>
            <p:cNvSpPr>
              <a:spLocks noChangeAspect="1" noChangeArrowheads="1"/>
            </p:cNvSpPr>
            <p:nvPr/>
          </p:nvSpPr>
          <p:spPr bwMode="auto">
            <a:xfrm>
              <a:off x="2884" y="2765"/>
              <a:ext cx="2723" cy="90"/>
            </a:xfrm>
            <a:prstGeom prst="rect">
              <a:avLst/>
            </a:prstGeom>
            <a:pattFill prst="lgConfetti">
              <a:fgClr>
                <a:schemeClr val="accent2"/>
              </a:fgClr>
              <a:bgClr>
                <a:srgbClr val="FFFFFF"/>
              </a:bgClr>
            </a:pattFill>
            <a:ln w="19050">
              <a:noFill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3024" name="Line 160"/>
            <p:cNvSpPr>
              <a:spLocks noChangeAspect="1" noChangeShapeType="1"/>
            </p:cNvSpPr>
            <p:nvPr/>
          </p:nvSpPr>
          <p:spPr bwMode="auto">
            <a:xfrm>
              <a:off x="2880" y="2765"/>
              <a:ext cx="2719" cy="1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3025" name="Oval 161"/>
            <p:cNvSpPr>
              <a:spLocks noChangeAspect="1" noChangeArrowheads="1"/>
            </p:cNvSpPr>
            <p:nvPr/>
          </p:nvSpPr>
          <p:spPr bwMode="auto">
            <a:xfrm>
              <a:off x="4273" y="1253"/>
              <a:ext cx="90" cy="90"/>
            </a:xfrm>
            <a:prstGeom prst="ellipse">
              <a:avLst/>
            </a:prstGeom>
            <a:gradFill rotWithShape="0">
              <a:gsLst>
                <a:gs pos="0">
                  <a:srgbClr val="FF9933"/>
                </a:gs>
                <a:gs pos="100000">
                  <a:srgbClr val="FF9933">
                    <a:gamma/>
                    <a:shade val="6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3026" name="Oval 162"/>
            <p:cNvSpPr>
              <a:spLocks noChangeAspect="1" noChangeArrowheads="1"/>
            </p:cNvSpPr>
            <p:nvPr/>
          </p:nvSpPr>
          <p:spPr bwMode="auto">
            <a:xfrm>
              <a:off x="4363" y="1313"/>
              <a:ext cx="90" cy="90"/>
            </a:xfrm>
            <a:prstGeom prst="ellipse">
              <a:avLst/>
            </a:prstGeom>
            <a:gradFill rotWithShape="0">
              <a:gsLst>
                <a:gs pos="0">
                  <a:srgbClr val="FF9933"/>
                </a:gs>
                <a:gs pos="100000">
                  <a:srgbClr val="FF9933">
                    <a:gamma/>
                    <a:shade val="6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3027" name="Oval 163"/>
            <p:cNvSpPr>
              <a:spLocks noChangeAspect="1" noChangeArrowheads="1"/>
            </p:cNvSpPr>
            <p:nvPr/>
          </p:nvSpPr>
          <p:spPr bwMode="auto">
            <a:xfrm>
              <a:off x="4430" y="1381"/>
              <a:ext cx="90" cy="89"/>
            </a:xfrm>
            <a:prstGeom prst="ellipse">
              <a:avLst/>
            </a:prstGeom>
            <a:gradFill rotWithShape="0">
              <a:gsLst>
                <a:gs pos="0">
                  <a:srgbClr val="FF9933"/>
                </a:gs>
                <a:gs pos="100000">
                  <a:srgbClr val="FF9933">
                    <a:gamma/>
                    <a:shade val="6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3028" name="Oval 164"/>
            <p:cNvSpPr>
              <a:spLocks noChangeAspect="1" noChangeArrowheads="1"/>
            </p:cNvSpPr>
            <p:nvPr/>
          </p:nvSpPr>
          <p:spPr bwMode="auto">
            <a:xfrm>
              <a:off x="4961" y="2256"/>
              <a:ext cx="90" cy="90"/>
            </a:xfrm>
            <a:prstGeom prst="ellipse">
              <a:avLst/>
            </a:prstGeom>
            <a:gradFill rotWithShape="0">
              <a:gsLst>
                <a:gs pos="0">
                  <a:srgbClr val="FF9933"/>
                </a:gs>
                <a:gs pos="100000">
                  <a:srgbClr val="FF9933">
                    <a:gamma/>
                    <a:shade val="6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93029" name="Group 165"/>
            <p:cNvGrpSpPr>
              <a:grpSpLocks noChangeAspect="1"/>
            </p:cNvGrpSpPr>
            <p:nvPr/>
          </p:nvGrpSpPr>
          <p:grpSpPr bwMode="auto">
            <a:xfrm>
              <a:off x="3131" y="2354"/>
              <a:ext cx="719" cy="408"/>
              <a:chOff x="432" y="2464"/>
              <a:chExt cx="1536" cy="872"/>
            </a:xfrm>
          </p:grpSpPr>
          <p:sp>
            <p:nvSpPr>
              <p:cNvPr id="293030" name="Rectangle 166"/>
              <p:cNvSpPr>
                <a:spLocks noChangeAspect="1" noChangeArrowheads="1"/>
              </p:cNvSpPr>
              <p:nvPr/>
            </p:nvSpPr>
            <p:spPr bwMode="auto">
              <a:xfrm>
                <a:off x="1264" y="2640"/>
                <a:ext cx="192" cy="384"/>
              </a:xfrm>
              <a:prstGeom prst="rect">
                <a:avLst/>
              </a:prstGeom>
              <a:gradFill rotWithShape="0">
                <a:gsLst>
                  <a:gs pos="0">
                    <a:srgbClr val="CC9900"/>
                  </a:gs>
                  <a:gs pos="50000">
                    <a:srgbClr val="FFCC00"/>
                  </a:gs>
                  <a:gs pos="100000">
                    <a:srgbClr val="CC9900"/>
                  </a:gs>
                </a:gsLst>
                <a:lin ang="0" scaled="1"/>
              </a:gradFill>
              <a:ln w="19050">
                <a:solidFill>
                  <a:schemeClr val="tx1"/>
                </a:solidFill>
                <a:prstDash val="dash"/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3031" name="AutoShape 167"/>
              <p:cNvSpPr>
                <a:spLocks noChangeAspect="1" noChangeArrowheads="1"/>
              </p:cNvSpPr>
              <p:nvPr/>
            </p:nvSpPr>
            <p:spPr bwMode="auto">
              <a:xfrm>
                <a:off x="1128" y="2464"/>
                <a:ext cx="472" cy="176"/>
              </a:xfrm>
              <a:custGeom>
                <a:avLst/>
                <a:gdLst>
                  <a:gd name="G0" fmla="+- 6660 0 0"/>
                  <a:gd name="G1" fmla="+- 21600 0 6660"/>
                  <a:gd name="G2" fmla="*/ 6660 1 2"/>
                  <a:gd name="G3" fmla="+- 21600 0 G2"/>
                  <a:gd name="G4" fmla="+/ 6660 21600 2"/>
                  <a:gd name="G5" fmla="+/ G1 0 2"/>
                  <a:gd name="G6" fmla="*/ 21600 21600 6660"/>
                  <a:gd name="G7" fmla="*/ G6 1 2"/>
                  <a:gd name="G8" fmla="+- 21600 0 G7"/>
                  <a:gd name="G9" fmla="*/ 21600 1 2"/>
                  <a:gd name="G10" fmla="+- 6660 0 G9"/>
                  <a:gd name="G11" fmla="?: G10 G8 0"/>
                  <a:gd name="G12" fmla="?: G10 G7 21600"/>
                  <a:gd name="T0" fmla="*/ 18270 w 21600"/>
                  <a:gd name="T1" fmla="*/ 10800 h 21600"/>
                  <a:gd name="T2" fmla="*/ 10800 w 21600"/>
                  <a:gd name="T3" fmla="*/ 21600 h 21600"/>
                  <a:gd name="T4" fmla="*/ 3330 w 21600"/>
                  <a:gd name="T5" fmla="*/ 10800 h 21600"/>
                  <a:gd name="T6" fmla="*/ 10800 w 21600"/>
                  <a:gd name="T7" fmla="*/ 0 h 21600"/>
                  <a:gd name="T8" fmla="*/ 5130 w 21600"/>
                  <a:gd name="T9" fmla="*/ 5130 h 21600"/>
                  <a:gd name="T10" fmla="*/ 16470 w 21600"/>
                  <a:gd name="T11" fmla="*/ 1647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6660" y="21600"/>
                    </a:lnTo>
                    <a:lnTo>
                      <a:pt x="1494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FCC00"/>
                  </a:gs>
                  <a:gs pos="100000">
                    <a:srgbClr val="FFCC00">
                      <a:gamma/>
                      <a:shade val="7882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accent2"/>
                </a:solidFill>
                <a:prstDash val="dash"/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3032" name="Rectangle 168" descr="栎木"/>
              <p:cNvSpPr>
                <a:spLocks noChangeAspect="1" noChangeArrowheads="1"/>
              </p:cNvSpPr>
              <p:nvPr/>
            </p:nvSpPr>
            <p:spPr bwMode="auto">
              <a:xfrm>
                <a:off x="816" y="3024"/>
                <a:ext cx="1104" cy="192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19050">
                <a:solidFill>
                  <a:schemeClr val="tx1"/>
                </a:solidFill>
                <a:prstDash val="dash"/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3033" name="Rectangle 169" descr="栎木"/>
              <p:cNvSpPr>
                <a:spLocks noChangeAspect="1" noChangeArrowheads="1"/>
              </p:cNvSpPr>
              <p:nvPr/>
            </p:nvSpPr>
            <p:spPr bwMode="auto">
              <a:xfrm>
                <a:off x="768" y="2880"/>
                <a:ext cx="48" cy="33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19050">
                <a:solidFill>
                  <a:schemeClr val="tx1"/>
                </a:solidFill>
                <a:prstDash val="dash"/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3034" name="Rectangle 170" descr="栎木"/>
              <p:cNvSpPr>
                <a:spLocks noChangeAspect="1" noChangeArrowheads="1"/>
              </p:cNvSpPr>
              <p:nvPr/>
            </p:nvSpPr>
            <p:spPr bwMode="auto">
              <a:xfrm>
                <a:off x="1920" y="2880"/>
                <a:ext cx="48" cy="336"/>
              </a:xfrm>
              <a:prstGeom prst="rect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19050">
                <a:solidFill>
                  <a:schemeClr val="tx1"/>
                </a:solidFill>
                <a:prstDash val="dash"/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93035" name="Group 171"/>
              <p:cNvGrpSpPr>
                <a:grpSpLocks noChangeAspect="1"/>
              </p:cNvGrpSpPr>
              <p:nvPr/>
            </p:nvGrpSpPr>
            <p:grpSpPr bwMode="auto">
              <a:xfrm>
                <a:off x="1584" y="3072"/>
                <a:ext cx="264" cy="264"/>
                <a:chOff x="1560" y="3264"/>
                <a:chExt cx="264" cy="264"/>
              </a:xfrm>
            </p:grpSpPr>
            <p:sp>
              <p:nvSpPr>
                <p:cNvPr id="293036" name="Oval 172"/>
                <p:cNvSpPr>
                  <a:spLocks noChangeAspect="1" noChangeArrowheads="1"/>
                </p:cNvSpPr>
                <p:nvPr/>
              </p:nvSpPr>
              <p:spPr bwMode="auto">
                <a:xfrm>
                  <a:off x="1560" y="3264"/>
                  <a:ext cx="264" cy="264"/>
                </a:xfrm>
                <a:prstGeom prst="ellipse">
                  <a:avLst/>
                </a:prstGeom>
                <a:solidFill>
                  <a:srgbClr val="FFCC99"/>
                </a:solidFill>
                <a:ln w="19050">
                  <a:solidFill>
                    <a:schemeClr val="accent2"/>
                  </a:solidFill>
                  <a:prstDash val="dash"/>
                  <a:round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3037" name="Oval 173"/>
                <p:cNvSpPr>
                  <a:spLocks noChangeAspect="1" noChangeArrowheads="1"/>
                </p:cNvSpPr>
                <p:nvPr/>
              </p:nvSpPr>
              <p:spPr bwMode="auto">
                <a:xfrm>
                  <a:off x="1640" y="3352"/>
                  <a:ext cx="96" cy="96"/>
                </a:xfrm>
                <a:prstGeom prst="ellipse">
                  <a:avLst/>
                </a:prstGeom>
                <a:solidFill>
                  <a:srgbClr val="00CCFF"/>
                </a:solidFill>
                <a:ln w="19050">
                  <a:solidFill>
                    <a:srgbClr val="3366FF"/>
                  </a:solidFill>
                  <a:prstDash val="dash"/>
                  <a:round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93038" name="Line 174"/>
              <p:cNvSpPr>
                <a:spLocks noChangeAspect="1" noChangeShapeType="1"/>
              </p:cNvSpPr>
              <p:nvPr/>
            </p:nvSpPr>
            <p:spPr bwMode="auto">
              <a:xfrm>
                <a:off x="624" y="2928"/>
                <a:ext cx="144" cy="0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prstDash val="sysDot"/>
                <a:round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3039" name="Line 175"/>
              <p:cNvSpPr>
                <a:spLocks noChangeAspect="1" noChangeShapeType="1"/>
              </p:cNvSpPr>
              <p:nvPr/>
            </p:nvSpPr>
            <p:spPr bwMode="auto">
              <a:xfrm>
                <a:off x="432" y="3000"/>
                <a:ext cx="336" cy="0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prstDash val="sysDot"/>
                <a:round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3040" name="Line 176"/>
              <p:cNvSpPr>
                <a:spLocks noChangeAspect="1" noChangeShapeType="1"/>
              </p:cNvSpPr>
              <p:nvPr/>
            </p:nvSpPr>
            <p:spPr bwMode="auto">
              <a:xfrm>
                <a:off x="528" y="3072"/>
                <a:ext cx="240" cy="0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prstDash val="sysDot"/>
                <a:round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3041" name="Line 177"/>
              <p:cNvSpPr>
                <a:spLocks noChangeAspect="1" noChangeShapeType="1"/>
              </p:cNvSpPr>
              <p:nvPr/>
            </p:nvSpPr>
            <p:spPr bwMode="auto">
              <a:xfrm>
                <a:off x="576" y="3216"/>
                <a:ext cx="192" cy="0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prstDash val="sysDot"/>
                <a:round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3042" name="Line 178"/>
              <p:cNvSpPr>
                <a:spLocks noChangeAspect="1" noChangeShapeType="1"/>
              </p:cNvSpPr>
              <p:nvPr/>
            </p:nvSpPr>
            <p:spPr bwMode="auto">
              <a:xfrm>
                <a:off x="624" y="3152"/>
                <a:ext cx="192" cy="0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prstDash val="sysDot"/>
                <a:round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3043" name="Line 179"/>
              <p:cNvSpPr>
                <a:spLocks noChangeAspect="1" noChangeShapeType="1"/>
              </p:cNvSpPr>
              <p:nvPr/>
            </p:nvSpPr>
            <p:spPr bwMode="auto">
              <a:xfrm>
                <a:off x="1080" y="2783"/>
                <a:ext cx="192" cy="1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prstDash val="sysDot"/>
                <a:round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3044" name="Line 180"/>
              <p:cNvSpPr>
                <a:spLocks noChangeAspect="1" noChangeShapeType="1"/>
              </p:cNvSpPr>
              <p:nvPr/>
            </p:nvSpPr>
            <p:spPr bwMode="auto">
              <a:xfrm>
                <a:off x="1176" y="2879"/>
                <a:ext cx="96" cy="1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prstDash val="sysDot"/>
                <a:round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3045" name="Line 181"/>
              <p:cNvSpPr>
                <a:spLocks noChangeAspect="1" noChangeShapeType="1"/>
              </p:cNvSpPr>
              <p:nvPr/>
            </p:nvSpPr>
            <p:spPr bwMode="auto">
              <a:xfrm>
                <a:off x="1128" y="2687"/>
                <a:ext cx="144" cy="1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prstDash val="sysDot"/>
                <a:round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3046" name="Line 182"/>
              <p:cNvSpPr>
                <a:spLocks noChangeAspect="1" noChangeShapeType="1"/>
              </p:cNvSpPr>
              <p:nvPr/>
            </p:nvSpPr>
            <p:spPr bwMode="auto">
              <a:xfrm>
                <a:off x="1680" y="2928"/>
                <a:ext cx="240" cy="0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prstDash val="sysDot"/>
                <a:round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93047" name="Group 183"/>
              <p:cNvGrpSpPr>
                <a:grpSpLocks noChangeAspect="1"/>
              </p:cNvGrpSpPr>
              <p:nvPr/>
            </p:nvGrpSpPr>
            <p:grpSpPr bwMode="auto">
              <a:xfrm>
                <a:off x="888" y="3072"/>
                <a:ext cx="264" cy="264"/>
                <a:chOff x="1560" y="3264"/>
                <a:chExt cx="264" cy="264"/>
              </a:xfrm>
            </p:grpSpPr>
            <p:sp>
              <p:nvSpPr>
                <p:cNvPr id="293048" name="Oval 184"/>
                <p:cNvSpPr>
                  <a:spLocks noChangeAspect="1" noChangeArrowheads="1"/>
                </p:cNvSpPr>
                <p:nvPr/>
              </p:nvSpPr>
              <p:spPr bwMode="auto">
                <a:xfrm>
                  <a:off x="1560" y="3264"/>
                  <a:ext cx="264" cy="264"/>
                </a:xfrm>
                <a:prstGeom prst="ellipse">
                  <a:avLst/>
                </a:prstGeom>
                <a:solidFill>
                  <a:srgbClr val="FFCC99"/>
                </a:solidFill>
                <a:ln w="19050">
                  <a:solidFill>
                    <a:schemeClr val="accent2"/>
                  </a:solidFill>
                  <a:prstDash val="dash"/>
                  <a:round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3049" name="Oval 185"/>
                <p:cNvSpPr>
                  <a:spLocks noChangeAspect="1" noChangeArrowheads="1"/>
                </p:cNvSpPr>
                <p:nvPr/>
              </p:nvSpPr>
              <p:spPr bwMode="auto">
                <a:xfrm>
                  <a:off x="1640" y="3352"/>
                  <a:ext cx="96" cy="96"/>
                </a:xfrm>
                <a:prstGeom prst="ellipse">
                  <a:avLst/>
                </a:prstGeom>
                <a:solidFill>
                  <a:srgbClr val="00CCFF"/>
                </a:solidFill>
                <a:ln w="19050">
                  <a:solidFill>
                    <a:srgbClr val="3366FF"/>
                  </a:solidFill>
                  <a:prstDash val="dash"/>
                  <a:round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93050" name="Group 186"/>
            <p:cNvGrpSpPr>
              <a:grpSpLocks noChangeAspect="1"/>
            </p:cNvGrpSpPr>
            <p:nvPr/>
          </p:nvGrpSpPr>
          <p:grpSpPr bwMode="auto">
            <a:xfrm rot="-1628953">
              <a:off x="4928" y="2151"/>
              <a:ext cx="67" cy="135"/>
              <a:chOff x="4176" y="2160"/>
              <a:chExt cx="144" cy="336"/>
            </a:xfrm>
          </p:grpSpPr>
          <p:sp>
            <p:nvSpPr>
              <p:cNvPr id="293051" name="Line 187"/>
              <p:cNvSpPr>
                <a:spLocks noChangeAspect="1" noChangeShapeType="1"/>
              </p:cNvSpPr>
              <p:nvPr/>
            </p:nvSpPr>
            <p:spPr bwMode="auto">
              <a:xfrm flipH="1">
                <a:off x="4176" y="2208"/>
                <a:ext cx="0" cy="288"/>
              </a:xfrm>
              <a:prstGeom prst="line">
                <a:avLst/>
              </a:prstGeom>
              <a:noFill/>
              <a:ln w="3175" cap="rnd">
                <a:solidFill>
                  <a:schemeClr val="tx1"/>
                </a:solidFill>
                <a:prstDash val="sysDot"/>
                <a:round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3052" name="Line 188"/>
              <p:cNvSpPr>
                <a:spLocks noChangeAspect="1" noChangeShapeType="1"/>
              </p:cNvSpPr>
              <p:nvPr/>
            </p:nvSpPr>
            <p:spPr bwMode="auto">
              <a:xfrm>
                <a:off x="4216" y="2192"/>
                <a:ext cx="0" cy="248"/>
              </a:xfrm>
              <a:prstGeom prst="line">
                <a:avLst/>
              </a:prstGeom>
              <a:noFill/>
              <a:ln w="3175" cap="rnd">
                <a:solidFill>
                  <a:schemeClr val="tx1"/>
                </a:solidFill>
                <a:prstDash val="sysDot"/>
                <a:round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3053" name="Line 189"/>
              <p:cNvSpPr>
                <a:spLocks noChangeAspect="1" noChangeShapeType="1"/>
              </p:cNvSpPr>
              <p:nvPr/>
            </p:nvSpPr>
            <p:spPr bwMode="auto">
              <a:xfrm>
                <a:off x="4280" y="2160"/>
                <a:ext cx="0" cy="288"/>
              </a:xfrm>
              <a:prstGeom prst="line">
                <a:avLst/>
              </a:prstGeom>
              <a:noFill/>
              <a:ln w="3175" cap="rnd">
                <a:solidFill>
                  <a:schemeClr val="tx1"/>
                </a:solidFill>
                <a:prstDash val="sysDot"/>
                <a:round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3054" name="Line 190"/>
              <p:cNvSpPr>
                <a:spLocks noChangeAspect="1" noChangeShapeType="1"/>
              </p:cNvSpPr>
              <p:nvPr/>
            </p:nvSpPr>
            <p:spPr bwMode="auto">
              <a:xfrm flipV="1">
                <a:off x="4320" y="2304"/>
                <a:ext cx="0" cy="144"/>
              </a:xfrm>
              <a:prstGeom prst="line">
                <a:avLst/>
              </a:prstGeom>
              <a:noFill/>
              <a:ln w="3175" cap="rnd">
                <a:solidFill>
                  <a:schemeClr val="tx1"/>
                </a:solidFill>
                <a:prstDash val="sysDot"/>
                <a:round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3055" name="Line 191"/>
              <p:cNvSpPr>
                <a:spLocks noChangeAspect="1" noChangeShapeType="1"/>
              </p:cNvSpPr>
              <p:nvPr/>
            </p:nvSpPr>
            <p:spPr bwMode="auto">
              <a:xfrm flipH="1" flipV="1">
                <a:off x="4248" y="2248"/>
                <a:ext cx="0" cy="192"/>
              </a:xfrm>
              <a:prstGeom prst="line">
                <a:avLst/>
              </a:prstGeom>
              <a:noFill/>
              <a:ln w="3175" cap="rnd">
                <a:solidFill>
                  <a:schemeClr val="tx1"/>
                </a:solidFill>
                <a:prstDash val="sysDot"/>
                <a:round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93056" name="Oval 192"/>
            <p:cNvSpPr>
              <a:spLocks noChangeAspect="1" noChangeArrowheads="1"/>
            </p:cNvSpPr>
            <p:nvPr/>
          </p:nvSpPr>
          <p:spPr bwMode="auto">
            <a:xfrm>
              <a:off x="4834" y="2020"/>
              <a:ext cx="90" cy="90"/>
            </a:xfrm>
            <a:prstGeom prst="ellipse">
              <a:avLst/>
            </a:prstGeom>
            <a:gradFill rotWithShape="0">
              <a:gsLst>
                <a:gs pos="0">
                  <a:srgbClr val="FF9933"/>
                </a:gs>
                <a:gs pos="100000">
                  <a:srgbClr val="FF9933">
                    <a:gamma/>
                    <a:shade val="6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93057" name="Group 193"/>
            <p:cNvGrpSpPr>
              <a:grpSpLocks noChangeAspect="1"/>
            </p:cNvGrpSpPr>
            <p:nvPr/>
          </p:nvGrpSpPr>
          <p:grpSpPr bwMode="auto">
            <a:xfrm rot="-1452705">
              <a:off x="4816" y="1942"/>
              <a:ext cx="67" cy="112"/>
              <a:chOff x="4176" y="1720"/>
              <a:chExt cx="144" cy="248"/>
            </a:xfrm>
          </p:grpSpPr>
          <p:sp>
            <p:nvSpPr>
              <p:cNvPr id="293058" name="Line 194"/>
              <p:cNvSpPr>
                <a:spLocks noChangeAspect="1" noChangeShapeType="1"/>
              </p:cNvSpPr>
              <p:nvPr/>
            </p:nvSpPr>
            <p:spPr bwMode="auto">
              <a:xfrm flipH="1">
                <a:off x="4176" y="1776"/>
                <a:ext cx="0" cy="192"/>
              </a:xfrm>
              <a:prstGeom prst="line">
                <a:avLst/>
              </a:prstGeom>
              <a:noFill/>
              <a:ln w="3175" cap="rnd">
                <a:solidFill>
                  <a:schemeClr val="tx1"/>
                </a:solidFill>
                <a:prstDash val="sysDot"/>
                <a:round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3059" name="Line 195"/>
              <p:cNvSpPr>
                <a:spLocks noChangeAspect="1" noChangeShapeType="1"/>
              </p:cNvSpPr>
              <p:nvPr/>
            </p:nvSpPr>
            <p:spPr bwMode="auto">
              <a:xfrm flipH="1">
                <a:off x="4216" y="1728"/>
                <a:ext cx="8" cy="184"/>
              </a:xfrm>
              <a:prstGeom prst="line">
                <a:avLst/>
              </a:prstGeom>
              <a:noFill/>
              <a:ln w="3175" cap="rnd">
                <a:solidFill>
                  <a:schemeClr val="tx1"/>
                </a:solidFill>
                <a:prstDash val="sysDot"/>
                <a:round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3060" name="Line 196"/>
              <p:cNvSpPr>
                <a:spLocks noChangeAspect="1" noChangeShapeType="1"/>
              </p:cNvSpPr>
              <p:nvPr/>
            </p:nvSpPr>
            <p:spPr bwMode="auto">
              <a:xfrm>
                <a:off x="4272" y="1776"/>
                <a:ext cx="8" cy="144"/>
              </a:xfrm>
              <a:prstGeom prst="line">
                <a:avLst/>
              </a:prstGeom>
              <a:noFill/>
              <a:ln w="3175" cap="rnd">
                <a:solidFill>
                  <a:schemeClr val="tx1"/>
                </a:solidFill>
                <a:prstDash val="sysDot"/>
                <a:round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3061" name="Line 197"/>
              <p:cNvSpPr>
                <a:spLocks noChangeAspect="1" noChangeShapeType="1"/>
              </p:cNvSpPr>
              <p:nvPr/>
            </p:nvSpPr>
            <p:spPr bwMode="auto">
              <a:xfrm flipV="1">
                <a:off x="4320" y="1776"/>
                <a:ext cx="0" cy="144"/>
              </a:xfrm>
              <a:prstGeom prst="line">
                <a:avLst/>
              </a:prstGeom>
              <a:noFill/>
              <a:ln w="3175" cap="rnd">
                <a:solidFill>
                  <a:schemeClr val="tx1"/>
                </a:solidFill>
                <a:prstDash val="sysDot"/>
                <a:round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3062" name="Line 198"/>
              <p:cNvSpPr>
                <a:spLocks noChangeAspect="1" noChangeShapeType="1"/>
              </p:cNvSpPr>
              <p:nvPr/>
            </p:nvSpPr>
            <p:spPr bwMode="auto">
              <a:xfrm flipH="1" flipV="1">
                <a:off x="4248" y="1720"/>
                <a:ext cx="0" cy="192"/>
              </a:xfrm>
              <a:prstGeom prst="line">
                <a:avLst/>
              </a:prstGeom>
              <a:noFill/>
              <a:ln w="3175" cap="rnd">
                <a:solidFill>
                  <a:schemeClr val="tx1"/>
                </a:solidFill>
                <a:prstDash val="sysDot"/>
                <a:round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93063" name="Oval 199"/>
            <p:cNvSpPr>
              <a:spLocks noChangeAspect="1" noChangeArrowheads="1"/>
            </p:cNvSpPr>
            <p:nvPr/>
          </p:nvSpPr>
          <p:spPr bwMode="auto">
            <a:xfrm>
              <a:off x="4699" y="1773"/>
              <a:ext cx="90" cy="90"/>
            </a:xfrm>
            <a:prstGeom prst="ellipse">
              <a:avLst/>
            </a:prstGeom>
            <a:gradFill rotWithShape="0">
              <a:gsLst>
                <a:gs pos="0">
                  <a:srgbClr val="FF9933"/>
                </a:gs>
                <a:gs pos="100000">
                  <a:srgbClr val="FF9933">
                    <a:gamma/>
                    <a:shade val="6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93064" name="Group 200"/>
            <p:cNvGrpSpPr>
              <a:grpSpLocks noChangeAspect="1"/>
            </p:cNvGrpSpPr>
            <p:nvPr/>
          </p:nvGrpSpPr>
          <p:grpSpPr bwMode="auto">
            <a:xfrm rot="-1858242">
              <a:off x="4681" y="1732"/>
              <a:ext cx="67" cy="67"/>
              <a:chOff x="4176" y="2160"/>
              <a:chExt cx="144" cy="336"/>
            </a:xfrm>
          </p:grpSpPr>
          <p:sp>
            <p:nvSpPr>
              <p:cNvPr id="293065" name="Line 201"/>
              <p:cNvSpPr>
                <a:spLocks noChangeAspect="1" noChangeShapeType="1"/>
              </p:cNvSpPr>
              <p:nvPr/>
            </p:nvSpPr>
            <p:spPr bwMode="auto">
              <a:xfrm flipH="1">
                <a:off x="4176" y="2208"/>
                <a:ext cx="0" cy="288"/>
              </a:xfrm>
              <a:prstGeom prst="line">
                <a:avLst/>
              </a:prstGeom>
              <a:noFill/>
              <a:ln w="3175" cap="rnd">
                <a:solidFill>
                  <a:schemeClr val="tx1"/>
                </a:solidFill>
                <a:prstDash val="sysDot"/>
                <a:round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3066" name="Line 202"/>
              <p:cNvSpPr>
                <a:spLocks noChangeAspect="1" noChangeShapeType="1"/>
              </p:cNvSpPr>
              <p:nvPr/>
            </p:nvSpPr>
            <p:spPr bwMode="auto">
              <a:xfrm>
                <a:off x="4216" y="2192"/>
                <a:ext cx="0" cy="248"/>
              </a:xfrm>
              <a:prstGeom prst="line">
                <a:avLst/>
              </a:prstGeom>
              <a:noFill/>
              <a:ln w="3175" cap="rnd">
                <a:solidFill>
                  <a:schemeClr val="tx1"/>
                </a:solidFill>
                <a:prstDash val="sysDot"/>
                <a:round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3067" name="Line 203"/>
              <p:cNvSpPr>
                <a:spLocks noChangeAspect="1" noChangeShapeType="1"/>
              </p:cNvSpPr>
              <p:nvPr/>
            </p:nvSpPr>
            <p:spPr bwMode="auto">
              <a:xfrm>
                <a:off x="4280" y="2160"/>
                <a:ext cx="0" cy="288"/>
              </a:xfrm>
              <a:prstGeom prst="line">
                <a:avLst/>
              </a:prstGeom>
              <a:noFill/>
              <a:ln w="3175" cap="rnd">
                <a:solidFill>
                  <a:schemeClr val="tx1"/>
                </a:solidFill>
                <a:prstDash val="sysDot"/>
                <a:round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3068" name="Line 204"/>
              <p:cNvSpPr>
                <a:spLocks noChangeAspect="1" noChangeShapeType="1"/>
              </p:cNvSpPr>
              <p:nvPr/>
            </p:nvSpPr>
            <p:spPr bwMode="auto">
              <a:xfrm flipV="1">
                <a:off x="4320" y="2304"/>
                <a:ext cx="0" cy="144"/>
              </a:xfrm>
              <a:prstGeom prst="line">
                <a:avLst/>
              </a:prstGeom>
              <a:noFill/>
              <a:ln w="3175" cap="rnd">
                <a:solidFill>
                  <a:schemeClr val="tx1"/>
                </a:solidFill>
                <a:prstDash val="sysDot"/>
                <a:round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3069" name="Line 205"/>
              <p:cNvSpPr>
                <a:spLocks noChangeAspect="1" noChangeShapeType="1"/>
              </p:cNvSpPr>
              <p:nvPr/>
            </p:nvSpPr>
            <p:spPr bwMode="auto">
              <a:xfrm flipH="1" flipV="1">
                <a:off x="4248" y="2248"/>
                <a:ext cx="0" cy="192"/>
              </a:xfrm>
              <a:prstGeom prst="line">
                <a:avLst/>
              </a:prstGeom>
              <a:noFill/>
              <a:ln w="3175" cap="rnd">
                <a:solidFill>
                  <a:schemeClr val="tx1"/>
                </a:solidFill>
                <a:prstDash val="sysDot"/>
                <a:round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93070" name="Oval 206"/>
            <p:cNvSpPr>
              <a:spLocks noChangeAspect="1" noChangeArrowheads="1"/>
            </p:cNvSpPr>
            <p:nvPr/>
          </p:nvSpPr>
          <p:spPr bwMode="auto">
            <a:xfrm>
              <a:off x="4497" y="1459"/>
              <a:ext cx="90" cy="90"/>
            </a:xfrm>
            <a:prstGeom prst="ellipse">
              <a:avLst/>
            </a:prstGeom>
            <a:gradFill rotWithShape="0">
              <a:gsLst>
                <a:gs pos="0">
                  <a:srgbClr val="FF9933"/>
                </a:gs>
                <a:gs pos="100000">
                  <a:srgbClr val="FF9933">
                    <a:gamma/>
                    <a:shade val="6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3071" name="Oval 207"/>
            <p:cNvSpPr>
              <a:spLocks noChangeAspect="1" noChangeArrowheads="1"/>
            </p:cNvSpPr>
            <p:nvPr/>
          </p:nvSpPr>
          <p:spPr bwMode="auto">
            <a:xfrm>
              <a:off x="4580" y="1582"/>
              <a:ext cx="90" cy="90"/>
            </a:xfrm>
            <a:prstGeom prst="ellipse">
              <a:avLst/>
            </a:prstGeom>
            <a:gradFill rotWithShape="0">
              <a:gsLst>
                <a:gs pos="0">
                  <a:srgbClr val="FF9933"/>
                </a:gs>
                <a:gs pos="100000">
                  <a:srgbClr val="FF9933">
                    <a:gamma/>
                    <a:shade val="6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93072" name="Group 208"/>
            <p:cNvGrpSpPr>
              <a:grpSpLocks noChangeAspect="1"/>
            </p:cNvGrpSpPr>
            <p:nvPr/>
          </p:nvGrpSpPr>
          <p:grpSpPr bwMode="auto">
            <a:xfrm rot="-1796458">
              <a:off x="4565" y="1556"/>
              <a:ext cx="67" cy="45"/>
              <a:chOff x="4176" y="2160"/>
              <a:chExt cx="144" cy="336"/>
            </a:xfrm>
          </p:grpSpPr>
          <p:sp>
            <p:nvSpPr>
              <p:cNvPr id="293073" name="Line 209"/>
              <p:cNvSpPr>
                <a:spLocks noChangeAspect="1" noChangeShapeType="1"/>
              </p:cNvSpPr>
              <p:nvPr/>
            </p:nvSpPr>
            <p:spPr bwMode="auto">
              <a:xfrm flipH="1">
                <a:off x="4176" y="2208"/>
                <a:ext cx="0" cy="288"/>
              </a:xfrm>
              <a:prstGeom prst="line">
                <a:avLst/>
              </a:prstGeom>
              <a:noFill/>
              <a:ln w="3175" cap="rnd">
                <a:solidFill>
                  <a:schemeClr val="tx1"/>
                </a:solidFill>
                <a:prstDash val="sysDot"/>
                <a:round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3074" name="Line 210"/>
              <p:cNvSpPr>
                <a:spLocks noChangeAspect="1" noChangeShapeType="1"/>
              </p:cNvSpPr>
              <p:nvPr/>
            </p:nvSpPr>
            <p:spPr bwMode="auto">
              <a:xfrm>
                <a:off x="4216" y="2192"/>
                <a:ext cx="0" cy="248"/>
              </a:xfrm>
              <a:prstGeom prst="line">
                <a:avLst/>
              </a:prstGeom>
              <a:noFill/>
              <a:ln w="3175" cap="rnd">
                <a:solidFill>
                  <a:schemeClr val="tx1"/>
                </a:solidFill>
                <a:prstDash val="sysDot"/>
                <a:round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3075" name="Line 211"/>
              <p:cNvSpPr>
                <a:spLocks noChangeAspect="1" noChangeShapeType="1"/>
              </p:cNvSpPr>
              <p:nvPr/>
            </p:nvSpPr>
            <p:spPr bwMode="auto">
              <a:xfrm>
                <a:off x="4280" y="2160"/>
                <a:ext cx="0" cy="288"/>
              </a:xfrm>
              <a:prstGeom prst="line">
                <a:avLst/>
              </a:prstGeom>
              <a:noFill/>
              <a:ln w="3175" cap="rnd">
                <a:solidFill>
                  <a:schemeClr val="tx1"/>
                </a:solidFill>
                <a:prstDash val="sysDot"/>
                <a:round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3076" name="Line 212"/>
              <p:cNvSpPr>
                <a:spLocks noChangeAspect="1" noChangeShapeType="1"/>
              </p:cNvSpPr>
              <p:nvPr/>
            </p:nvSpPr>
            <p:spPr bwMode="auto">
              <a:xfrm flipV="1">
                <a:off x="4320" y="2304"/>
                <a:ext cx="0" cy="144"/>
              </a:xfrm>
              <a:prstGeom prst="line">
                <a:avLst/>
              </a:prstGeom>
              <a:noFill/>
              <a:ln w="3175" cap="rnd">
                <a:solidFill>
                  <a:schemeClr val="tx1"/>
                </a:solidFill>
                <a:prstDash val="sysDot"/>
                <a:round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3077" name="Line 213"/>
              <p:cNvSpPr>
                <a:spLocks noChangeAspect="1" noChangeShapeType="1"/>
              </p:cNvSpPr>
              <p:nvPr/>
            </p:nvSpPr>
            <p:spPr bwMode="auto">
              <a:xfrm flipH="1" flipV="1">
                <a:off x="4248" y="2248"/>
                <a:ext cx="0" cy="192"/>
              </a:xfrm>
              <a:prstGeom prst="line">
                <a:avLst/>
              </a:prstGeom>
              <a:noFill/>
              <a:ln w="3175" cap="rnd">
                <a:solidFill>
                  <a:schemeClr val="tx1"/>
                </a:solidFill>
                <a:prstDash val="sysDot"/>
                <a:round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93078" name="Group 214"/>
            <p:cNvGrpSpPr>
              <a:grpSpLocks noChangeAspect="1"/>
            </p:cNvGrpSpPr>
            <p:nvPr/>
          </p:nvGrpSpPr>
          <p:grpSpPr bwMode="auto">
            <a:xfrm>
              <a:off x="3757" y="1732"/>
              <a:ext cx="104" cy="135"/>
              <a:chOff x="1768" y="1136"/>
              <a:chExt cx="224" cy="288"/>
            </a:xfrm>
          </p:grpSpPr>
          <p:sp>
            <p:nvSpPr>
              <p:cNvPr id="293079" name="Oval 215"/>
              <p:cNvSpPr>
                <a:spLocks noChangeAspect="1" noChangeArrowheads="1"/>
              </p:cNvSpPr>
              <p:nvPr/>
            </p:nvSpPr>
            <p:spPr bwMode="auto">
              <a:xfrm>
                <a:off x="1800" y="1136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9933"/>
                  </a:gs>
                  <a:gs pos="100000">
                    <a:srgbClr val="FF9933">
                      <a:gamma/>
                      <a:shade val="6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93080" name="Group 216"/>
              <p:cNvGrpSpPr>
                <a:grpSpLocks noChangeAspect="1"/>
              </p:cNvGrpSpPr>
              <p:nvPr/>
            </p:nvGrpSpPr>
            <p:grpSpPr bwMode="auto">
              <a:xfrm rot="1478149">
                <a:off x="1768" y="1280"/>
                <a:ext cx="144" cy="144"/>
                <a:chOff x="1184" y="2064"/>
                <a:chExt cx="144" cy="240"/>
              </a:xfrm>
            </p:grpSpPr>
            <p:sp>
              <p:nvSpPr>
                <p:cNvPr id="293081" name="Line 217"/>
                <p:cNvSpPr>
                  <a:spLocks noChangeAspect="1" noChangeShapeType="1"/>
                </p:cNvSpPr>
                <p:nvPr/>
              </p:nvSpPr>
              <p:spPr bwMode="auto">
                <a:xfrm>
                  <a:off x="1184" y="2112"/>
                  <a:ext cx="0" cy="144"/>
                </a:xfrm>
                <a:prstGeom prst="line">
                  <a:avLst/>
                </a:prstGeom>
                <a:noFill/>
                <a:ln w="3175" cap="rnd">
                  <a:solidFill>
                    <a:schemeClr val="tx1"/>
                  </a:solidFill>
                  <a:prstDash val="sysDot"/>
                  <a:round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3082" name="Line 218"/>
                <p:cNvSpPr>
                  <a:spLocks noChangeAspect="1" noChangeShapeType="1"/>
                </p:cNvSpPr>
                <p:nvPr/>
              </p:nvSpPr>
              <p:spPr bwMode="auto">
                <a:xfrm>
                  <a:off x="1232" y="2112"/>
                  <a:ext cx="0" cy="192"/>
                </a:xfrm>
                <a:prstGeom prst="line">
                  <a:avLst/>
                </a:prstGeom>
                <a:noFill/>
                <a:ln w="3175" cap="rnd">
                  <a:solidFill>
                    <a:schemeClr val="tx1"/>
                  </a:solidFill>
                  <a:prstDash val="sysDot"/>
                  <a:round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3083" name="Line 219"/>
                <p:cNvSpPr>
                  <a:spLocks noChangeAspect="1" noChangeShapeType="1"/>
                </p:cNvSpPr>
                <p:nvPr/>
              </p:nvSpPr>
              <p:spPr bwMode="auto">
                <a:xfrm>
                  <a:off x="1280" y="2112"/>
                  <a:ext cx="0" cy="144"/>
                </a:xfrm>
                <a:prstGeom prst="line">
                  <a:avLst/>
                </a:prstGeom>
                <a:noFill/>
                <a:ln w="3175" cap="rnd">
                  <a:solidFill>
                    <a:schemeClr val="tx1"/>
                  </a:solidFill>
                  <a:prstDash val="sysDot"/>
                  <a:round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3084" name="Line 220"/>
                <p:cNvSpPr>
                  <a:spLocks noChangeAspect="1" noChangeShapeType="1"/>
                </p:cNvSpPr>
                <p:nvPr/>
              </p:nvSpPr>
              <p:spPr bwMode="auto">
                <a:xfrm>
                  <a:off x="1328" y="2064"/>
                  <a:ext cx="0" cy="144"/>
                </a:xfrm>
                <a:prstGeom prst="line">
                  <a:avLst/>
                </a:prstGeom>
                <a:noFill/>
                <a:ln w="3175" cap="rnd">
                  <a:solidFill>
                    <a:schemeClr val="tx1"/>
                  </a:solidFill>
                  <a:prstDash val="sysDot"/>
                  <a:round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93085" name="Group 221"/>
            <p:cNvGrpSpPr>
              <a:grpSpLocks noChangeAspect="1"/>
            </p:cNvGrpSpPr>
            <p:nvPr/>
          </p:nvGrpSpPr>
          <p:grpSpPr bwMode="auto">
            <a:xfrm>
              <a:off x="3637" y="1957"/>
              <a:ext cx="108" cy="160"/>
              <a:chOff x="1512" y="1616"/>
              <a:chExt cx="232" cy="344"/>
            </a:xfrm>
          </p:grpSpPr>
          <p:sp>
            <p:nvSpPr>
              <p:cNvPr id="293086" name="Oval 222"/>
              <p:cNvSpPr>
                <a:spLocks noChangeAspect="1" noChangeArrowheads="1"/>
              </p:cNvSpPr>
              <p:nvPr/>
            </p:nvSpPr>
            <p:spPr bwMode="auto">
              <a:xfrm>
                <a:off x="1552" y="1616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9933"/>
                  </a:gs>
                  <a:gs pos="100000">
                    <a:srgbClr val="FF9933">
                      <a:gamma/>
                      <a:shade val="6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93087" name="Group 223"/>
              <p:cNvGrpSpPr>
                <a:grpSpLocks noChangeAspect="1"/>
              </p:cNvGrpSpPr>
              <p:nvPr/>
            </p:nvGrpSpPr>
            <p:grpSpPr bwMode="auto">
              <a:xfrm rot="1544907">
                <a:off x="1512" y="1768"/>
                <a:ext cx="144" cy="192"/>
                <a:chOff x="1184" y="2064"/>
                <a:chExt cx="144" cy="240"/>
              </a:xfrm>
            </p:grpSpPr>
            <p:sp>
              <p:nvSpPr>
                <p:cNvPr id="293088" name="Line 224"/>
                <p:cNvSpPr>
                  <a:spLocks noChangeAspect="1" noChangeShapeType="1"/>
                </p:cNvSpPr>
                <p:nvPr/>
              </p:nvSpPr>
              <p:spPr bwMode="auto">
                <a:xfrm>
                  <a:off x="1184" y="2112"/>
                  <a:ext cx="0" cy="144"/>
                </a:xfrm>
                <a:prstGeom prst="line">
                  <a:avLst/>
                </a:prstGeom>
                <a:noFill/>
                <a:ln w="3175" cap="rnd">
                  <a:solidFill>
                    <a:schemeClr val="tx1"/>
                  </a:solidFill>
                  <a:prstDash val="sysDot"/>
                  <a:round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3089" name="Line 225"/>
                <p:cNvSpPr>
                  <a:spLocks noChangeAspect="1" noChangeShapeType="1"/>
                </p:cNvSpPr>
                <p:nvPr/>
              </p:nvSpPr>
              <p:spPr bwMode="auto">
                <a:xfrm>
                  <a:off x="1232" y="2112"/>
                  <a:ext cx="0" cy="192"/>
                </a:xfrm>
                <a:prstGeom prst="line">
                  <a:avLst/>
                </a:prstGeom>
                <a:noFill/>
                <a:ln w="3175" cap="rnd">
                  <a:solidFill>
                    <a:schemeClr val="tx1"/>
                  </a:solidFill>
                  <a:prstDash val="sysDot"/>
                  <a:round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3090" name="Line 226"/>
                <p:cNvSpPr>
                  <a:spLocks noChangeAspect="1" noChangeShapeType="1"/>
                </p:cNvSpPr>
                <p:nvPr/>
              </p:nvSpPr>
              <p:spPr bwMode="auto">
                <a:xfrm>
                  <a:off x="1280" y="2112"/>
                  <a:ext cx="0" cy="144"/>
                </a:xfrm>
                <a:prstGeom prst="line">
                  <a:avLst/>
                </a:prstGeom>
                <a:noFill/>
                <a:ln w="3175" cap="rnd">
                  <a:solidFill>
                    <a:schemeClr val="tx1"/>
                  </a:solidFill>
                  <a:prstDash val="sysDot"/>
                  <a:round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3091" name="Line 227"/>
                <p:cNvSpPr>
                  <a:spLocks noChangeAspect="1" noChangeShapeType="1"/>
                </p:cNvSpPr>
                <p:nvPr/>
              </p:nvSpPr>
              <p:spPr bwMode="auto">
                <a:xfrm>
                  <a:off x="1328" y="2064"/>
                  <a:ext cx="0" cy="144"/>
                </a:xfrm>
                <a:prstGeom prst="line">
                  <a:avLst/>
                </a:prstGeom>
                <a:noFill/>
                <a:ln w="3175" cap="rnd">
                  <a:solidFill>
                    <a:schemeClr val="tx1"/>
                  </a:solidFill>
                  <a:prstDash val="sysDot"/>
                  <a:round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93092" name="Group 228"/>
            <p:cNvGrpSpPr>
              <a:grpSpLocks noChangeAspect="1"/>
            </p:cNvGrpSpPr>
            <p:nvPr/>
          </p:nvGrpSpPr>
          <p:grpSpPr bwMode="auto">
            <a:xfrm>
              <a:off x="3835" y="1582"/>
              <a:ext cx="112" cy="113"/>
              <a:chOff x="1936" y="816"/>
              <a:chExt cx="240" cy="240"/>
            </a:xfrm>
          </p:grpSpPr>
          <p:sp>
            <p:nvSpPr>
              <p:cNvPr id="293093" name="Oval 229"/>
              <p:cNvSpPr>
                <a:spLocks noChangeAspect="1" noChangeArrowheads="1"/>
              </p:cNvSpPr>
              <p:nvPr/>
            </p:nvSpPr>
            <p:spPr bwMode="auto">
              <a:xfrm>
                <a:off x="1984" y="816"/>
                <a:ext cx="192" cy="192"/>
              </a:xfrm>
              <a:prstGeom prst="ellipse">
                <a:avLst/>
              </a:prstGeom>
              <a:gradFill rotWithShape="0">
                <a:gsLst>
                  <a:gs pos="0">
                    <a:srgbClr val="FF9933"/>
                  </a:gs>
                  <a:gs pos="100000">
                    <a:srgbClr val="FF9933">
                      <a:gamma/>
                      <a:shade val="6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9050">
                <a:solidFill>
                  <a:schemeClr val="tx1"/>
                </a:solidFill>
                <a:round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93094" name="Group 230"/>
              <p:cNvGrpSpPr>
                <a:grpSpLocks noChangeAspect="1"/>
              </p:cNvGrpSpPr>
              <p:nvPr/>
            </p:nvGrpSpPr>
            <p:grpSpPr bwMode="auto">
              <a:xfrm rot="1863458">
                <a:off x="1936" y="960"/>
                <a:ext cx="144" cy="96"/>
                <a:chOff x="1184" y="2064"/>
                <a:chExt cx="144" cy="240"/>
              </a:xfrm>
            </p:grpSpPr>
            <p:sp>
              <p:nvSpPr>
                <p:cNvPr id="293095" name="Line 231"/>
                <p:cNvSpPr>
                  <a:spLocks noChangeAspect="1" noChangeShapeType="1"/>
                </p:cNvSpPr>
                <p:nvPr/>
              </p:nvSpPr>
              <p:spPr bwMode="auto">
                <a:xfrm>
                  <a:off x="1184" y="2112"/>
                  <a:ext cx="0" cy="144"/>
                </a:xfrm>
                <a:prstGeom prst="line">
                  <a:avLst/>
                </a:prstGeom>
                <a:noFill/>
                <a:ln w="3175" cap="rnd">
                  <a:solidFill>
                    <a:schemeClr val="tx1"/>
                  </a:solidFill>
                  <a:prstDash val="sysDot"/>
                  <a:round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3096" name="Line 232"/>
                <p:cNvSpPr>
                  <a:spLocks noChangeAspect="1" noChangeShapeType="1"/>
                </p:cNvSpPr>
                <p:nvPr/>
              </p:nvSpPr>
              <p:spPr bwMode="auto">
                <a:xfrm>
                  <a:off x="1232" y="2112"/>
                  <a:ext cx="0" cy="192"/>
                </a:xfrm>
                <a:prstGeom prst="line">
                  <a:avLst/>
                </a:prstGeom>
                <a:noFill/>
                <a:ln w="3175" cap="rnd">
                  <a:solidFill>
                    <a:schemeClr val="tx1"/>
                  </a:solidFill>
                  <a:prstDash val="sysDot"/>
                  <a:round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3097" name="Line 233"/>
                <p:cNvSpPr>
                  <a:spLocks noChangeAspect="1" noChangeShapeType="1"/>
                </p:cNvSpPr>
                <p:nvPr/>
              </p:nvSpPr>
              <p:spPr bwMode="auto">
                <a:xfrm>
                  <a:off x="1280" y="2112"/>
                  <a:ext cx="0" cy="144"/>
                </a:xfrm>
                <a:prstGeom prst="line">
                  <a:avLst/>
                </a:prstGeom>
                <a:noFill/>
                <a:ln w="3175" cap="rnd">
                  <a:solidFill>
                    <a:schemeClr val="tx1"/>
                  </a:solidFill>
                  <a:prstDash val="sysDot"/>
                  <a:round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3098" name="Line 234"/>
                <p:cNvSpPr>
                  <a:spLocks noChangeAspect="1" noChangeShapeType="1"/>
                </p:cNvSpPr>
                <p:nvPr/>
              </p:nvSpPr>
              <p:spPr bwMode="auto">
                <a:xfrm>
                  <a:off x="1328" y="2064"/>
                  <a:ext cx="0" cy="144"/>
                </a:xfrm>
                <a:prstGeom prst="line">
                  <a:avLst/>
                </a:prstGeom>
                <a:noFill/>
                <a:ln w="3175" cap="rnd">
                  <a:solidFill>
                    <a:schemeClr val="tx1"/>
                  </a:solidFill>
                  <a:prstDash val="sysDot"/>
                  <a:round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93099" name="Line 235"/>
            <p:cNvSpPr>
              <a:spLocks noChangeAspect="1" noChangeShapeType="1"/>
            </p:cNvSpPr>
            <p:nvPr/>
          </p:nvSpPr>
          <p:spPr bwMode="auto">
            <a:xfrm>
              <a:off x="4568" y="2765"/>
              <a:ext cx="91" cy="0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ysDot"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93100" name="Group 236"/>
            <p:cNvGrpSpPr>
              <a:grpSpLocks noChangeAspect="1"/>
            </p:cNvGrpSpPr>
            <p:nvPr/>
          </p:nvGrpSpPr>
          <p:grpSpPr bwMode="auto">
            <a:xfrm>
              <a:off x="4568" y="2354"/>
              <a:ext cx="719" cy="408"/>
              <a:chOff x="3504" y="2464"/>
              <a:chExt cx="1536" cy="872"/>
            </a:xfrm>
          </p:grpSpPr>
          <p:sp>
            <p:nvSpPr>
              <p:cNvPr id="293101" name="Line 237"/>
              <p:cNvSpPr>
                <a:spLocks noChangeAspect="1" noChangeShapeType="1"/>
              </p:cNvSpPr>
              <p:nvPr/>
            </p:nvSpPr>
            <p:spPr bwMode="auto">
              <a:xfrm>
                <a:off x="3504" y="3000"/>
                <a:ext cx="336" cy="0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prstDash val="sysDot"/>
                <a:round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93102" name="Group 238"/>
              <p:cNvGrpSpPr>
                <a:grpSpLocks noChangeAspect="1"/>
              </p:cNvGrpSpPr>
              <p:nvPr/>
            </p:nvGrpSpPr>
            <p:grpSpPr bwMode="auto">
              <a:xfrm>
                <a:off x="3600" y="2464"/>
                <a:ext cx="1440" cy="872"/>
                <a:chOff x="3600" y="2464"/>
                <a:chExt cx="1440" cy="872"/>
              </a:xfrm>
            </p:grpSpPr>
            <p:grpSp>
              <p:nvGrpSpPr>
                <p:cNvPr id="293103" name="Group 239"/>
                <p:cNvGrpSpPr>
                  <a:grpSpLocks noChangeAspect="1"/>
                </p:cNvGrpSpPr>
                <p:nvPr/>
              </p:nvGrpSpPr>
              <p:grpSpPr bwMode="auto">
                <a:xfrm>
                  <a:off x="3840" y="2464"/>
                  <a:ext cx="1200" cy="872"/>
                  <a:chOff x="3600" y="2656"/>
                  <a:chExt cx="1200" cy="872"/>
                </a:xfrm>
              </p:grpSpPr>
              <p:sp>
                <p:nvSpPr>
                  <p:cNvPr id="293104" name="Rectangle 24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104" y="2832"/>
                    <a:ext cx="192" cy="384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CC9900"/>
                      </a:gs>
                      <a:gs pos="50000">
                        <a:srgbClr val="FFCC00"/>
                      </a:gs>
                      <a:gs pos="100000">
                        <a:srgbClr val="CC9900"/>
                      </a:gs>
                    </a:gsLst>
                    <a:lin ang="0" scaled="1"/>
                  </a:gradFill>
                  <a:ln w="19050">
                    <a:solidFill>
                      <a:schemeClr val="tx1"/>
                    </a:solidFill>
                    <a:miter lim="800000"/>
                    <a:headEnd/>
                    <a:tailEnd type="none" w="med" len="lg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3105" name="AutoShape 241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960" y="2656"/>
                    <a:ext cx="472" cy="176"/>
                  </a:xfrm>
                  <a:custGeom>
                    <a:avLst/>
                    <a:gdLst>
                      <a:gd name="G0" fmla="+- 6660 0 0"/>
                      <a:gd name="G1" fmla="+- 21600 0 6660"/>
                      <a:gd name="G2" fmla="*/ 6660 1 2"/>
                      <a:gd name="G3" fmla="+- 21600 0 G2"/>
                      <a:gd name="G4" fmla="+/ 6660 21600 2"/>
                      <a:gd name="G5" fmla="+/ G1 0 2"/>
                      <a:gd name="G6" fmla="*/ 21600 21600 6660"/>
                      <a:gd name="G7" fmla="*/ G6 1 2"/>
                      <a:gd name="G8" fmla="+- 21600 0 G7"/>
                      <a:gd name="G9" fmla="*/ 21600 1 2"/>
                      <a:gd name="G10" fmla="+- 6660 0 G9"/>
                      <a:gd name="G11" fmla="?: G10 G8 0"/>
                      <a:gd name="G12" fmla="?: G10 G7 21600"/>
                      <a:gd name="T0" fmla="*/ 18270 w 21600"/>
                      <a:gd name="T1" fmla="*/ 10800 h 21600"/>
                      <a:gd name="T2" fmla="*/ 10800 w 21600"/>
                      <a:gd name="T3" fmla="*/ 21600 h 21600"/>
                      <a:gd name="T4" fmla="*/ 3330 w 21600"/>
                      <a:gd name="T5" fmla="*/ 10800 h 21600"/>
                      <a:gd name="T6" fmla="*/ 10800 w 21600"/>
                      <a:gd name="T7" fmla="*/ 0 h 21600"/>
                      <a:gd name="T8" fmla="*/ 5130 w 21600"/>
                      <a:gd name="T9" fmla="*/ 5130 h 21600"/>
                      <a:gd name="T10" fmla="*/ 16470 w 21600"/>
                      <a:gd name="T11" fmla="*/ 16470 h 216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T8" t="T9" r="T10" b="T11"/>
                    <a:pathLst>
                      <a:path w="21600" h="21600">
                        <a:moveTo>
                          <a:pt x="0" y="0"/>
                        </a:moveTo>
                        <a:lnTo>
                          <a:pt x="6660" y="21600"/>
                        </a:lnTo>
                        <a:lnTo>
                          <a:pt x="14940" y="21600"/>
                        </a:lnTo>
                        <a:lnTo>
                          <a:pt x="21600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FFCC00"/>
                      </a:gs>
                      <a:gs pos="100000">
                        <a:srgbClr val="FFCC00">
                          <a:gamma/>
                          <a:shade val="78824"/>
                          <a:invGamma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 w="19050">
                    <a:solidFill>
                      <a:schemeClr val="accent2"/>
                    </a:solidFill>
                    <a:miter lim="800000"/>
                    <a:headEnd/>
                    <a:tailEnd type="none" w="med" len="lg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3106" name="Rectangle 242" descr="栎木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648" y="3216"/>
                    <a:ext cx="1104" cy="192"/>
                  </a:xfrm>
                  <a:prstGeom prst="rect">
                    <a:avLst/>
                  </a:prstGeom>
                  <a:blipFill dpi="0" rotWithShape="0">
                    <a:blip r:embed="rId2"/>
                    <a:srcRect/>
                    <a:tile tx="0" ty="0" sx="100000" sy="100000" flip="none" algn="tl"/>
                  </a:blipFill>
                  <a:ln w="19050">
                    <a:solidFill>
                      <a:schemeClr val="tx1"/>
                    </a:solidFill>
                    <a:miter lim="800000"/>
                    <a:headEnd/>
                    <a:tailEnd type="none" w="med" len="lg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3107" name="Rectangle 243" descr="栎木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3600" y="3072"/>
                    <a:ext cx="48" cy="336"/>
                  </a:xfrm>
                  <a:prstGeom prst="rect">
                    <a:avLst/>
                  </a:prstGeom>
                  <a:blipFill dpi="0" rotWithShape="0">
                    <a:blip r:embed="rId2"/>
                    <a:srcRect/>
                    <a:tile tx="0" ty="0" sx="100000" sy="100000" flip="none" algn="tl"/>
                  </a:blipFill>
                  <a:ln w="19050">
                    <a:solidFill>
                      <a:schemeClr val="tx1"/>
                    </a:solidFill>
                    <a:miter lim="800000"/>
                    <a:headEnd/>
                    <a:tailEnd type="none" w="med" len="lg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3108" name="Rectangle 244" descr="栎木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4752" y="3072"/>
                    <a:ext cx="48" cy="336"/>
                  </a:xfrm>
                  <a:prstGeom prst="rect">
                    <a:avLst/>
                  </a:prstGeom>
                  <a:blipFill dpi="0" rotWithShape="0">
                    <a:blip r:embed="rId2"/>
                    <a:srcRect/>
                    <a:tile tx="0" ty="0" sx="100000" sy="100000" flip="none" algn="tl"/>
                  </a:blipFill>
                  <a:ln w="19050">
                    <a:solidFill>
                      <a:schemeClr val="tx1"/>
                    </a:solidFill>
                    <a:miter lim="800000"/>
                    <a:headEnd/>
                    <a:tailEnd type="none" w="med" len="lg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293109" name="Group 245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3720" y="3264"/>
                    <a:ext cx="264" cy="264"/>
                    <a:chOff x="1560" y="3264"/>
                    <a:chExt cx="264" cy="264"/>
                  </a:xfrm>
                </p:grpSpPr>
                <p:sp>
                  <p:nvSpPr>
                    <p:cNvPr id="293110" name="Oval 246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560" y="3264"/>
                      <a:ext cx="264" cy="264"/>
                    </a:xfrm>
                    <a:prstGeom prst="ellipse">
                      <a:avLst/>
                    </a:prstGeom>
                    <a:solidFill>
                      <a:srgbClr val="FFCC99"/>
                    </a:solidFill>
                    <a:ln w="19050">
                      <a:solidFill>
                        <a:schemeClr val="accent2"/>
                      </a:solidFill>
                      <a:round/>
                      <a:headEnd/>
                      <a:tailEnd type="none" w="med" len="lg"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93111" name="Oval 247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40" y="3352"/>
                      <a:ext cx="96" cy="96"/>
                    </a:xfrm>
                    <a:prstGeom prst="ellipse">
                      <a:avLst/>
                    </a:prstGeom>
                    <a:solidFill>
                      <a:srgbClr val="00CCFF"/>
                    </a:solidFill>
                    <a:ln w="19050">
                      <a:solidFill>
                        <a:srgbClr val="3366FF"/>
                      </a:solidFill>
                      <a:round/>
                      <a:headEnd/>
                      <a:tailEnd type="none" w="med" len="lg"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293112" name="Group 248"/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416" y="3264"/>
                    <a:ext cx="264" cy="264"/>
                    <a:chOff x="1560" y="3264"/>
                    <a:chExt cx="264" cy="264"/>
                  </a:xfrm>
                </p:grpSpPr>
                <p:sp>
                  <p:nvSpPr>
                    <p:cNvPr id="293113" name="Oval 249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560" y="3264"/>
                      <a:ext cx="264" cy="264"/>
                    </a:xfrm>
                    <a:prstGeom prst="ellipse">
                      <a:avLst/>
                    </a:prstGeom>
                    <a:solidFill>
                      <a:srgbClr val="FFCC99"/>
                    </a:solidFill>
                    <a:ln w="19050">
                      <a:solidFill>
                        <a:schemeClr val="accent2"/>
                      </a:solidFill>
                      <a:round/>
                      <a:headEnd/>
                      <a:tailEnd type="none" w="med" len="lg"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93114" name="Oval 250"/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640" y="3352"/>
                      <a:ext cx="96" cy="96"/>
                    </a:xfrm>
                    <a:prstGeom prst="ellipse">
                      <a:avLst/>
                    </a:prstGeom>
                    <a:solidFill>
                      <a:srgbClr val="00CCFF"/>
                    </a:solidFill>
                    <a:ln w="19050">
                      <a:solidFill>
                        <a:srgbClr val="3366FF"/>
                      </a:solidFill>
                      <a:round/>
                      <a:headEnd/>
                      <a:tailEnd type="none" w="med" len="lg"/>
                    </a:ln>
                  </p:spPr>
                  <p:txBody>
                    <a:bodyPr wrap="none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293115" name="Line 251"/>
                <p:cNvSpPr>
                  <a:spLocks noChangeAspect="1" noChangeShapeType="1"/>
                </p:cNvSpPr>
                <p:nvPr/>
              </p:nvSpPr>
              <p:spPr bwMode="auto">
                <a:xfrm>
                  <a:off x="3696" y="2928"/>
                  <a:ext cx="144" cy="0"/>
                </a:xfrm>
                <a:prstGeom prst="line">
                  <a:avLst/>
                </a:prstGeom>
                <a:noFill/>
                <a:ln w="6350" cap="rnd">
                  <a:solidFill>
                    <a:schemeClr val="tx1"/>
                  </a:solidFill>
                  <a:prstDash val="sysDot"/>
                  <a:round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3116" name="Line 252"/>
                <p:cNvSpPr>
                  <a:spLocks noChangeAspect="1" noChangeShapeType="1"/>
                </p:cNvSpPr>
                <p:nvPr/>
              </p:nvSpPr>
              <p:spPr bwMode="auto">
                <a:xfrm>
                  <a:off x="3600" y="3072"/>
                  <a:ext cx="240" cy="0"/>
                </a:xfrm>
                <a:prstGeom prst="line">
                  <a:avLst/>
                </a:prstGeom>
                <a:noFill/>
                <a:ln w="6350" cap="rnd">
                  <a:solidFill>
                    <a:schemeClr val="tx1"/>
                  </a:solidFill>
                  <a:prstDash val="sysDot"/>
                  <a:round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3117" name="Line 253"/>
                <p:cNvSpPr>
                  <a:spLocks noChangeAspect="1" noChangeShapeType="1"/>
                </p:cNvSpPr>
                <p:nvPr/>
              </p:nvSpPr>
              <p:spPr bwMode="auto">
                <a:xfrm>
                  <a:off x="3648" y="3216"/>
                  <a:ext cx="192" cy="0"/>
                </a:xfrm>
                <a:prstGeom prst="line">
                  <a:avLst/>
                </a:prstGeom>
                <a:noFill/>
                <a:ln w="6350" cap="rnd">
                  <a:solidFill>
                    <a:schemeClr val="tx1"/>
                  </a:solidFill>
                  <a:prstDash val="sysDot"/>
                  <a:round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3118" name="Line 254"/>
                <p:cNvSpPr>
                  <a:spLocks noChangeAspect="1" noChangeShapeType="1"/>
                </p:cNvSpPr>
                <p:nvPr/>
              </p:nvSpPr>
              <p:spPr bwMode="auto">
                <a:xfrm>
                  <a:off x="3696" y="3152"/>
                  <a:ext cx="192" cy="0"/>
                </a:xfrm>
                <a:prstGeom prst="line">
                  <a:avLst/>
                </a:prstGeom>
                <a:noFill/>
                <a:ln w="6350" cap="rnd">
                  <a:solidFill>
                    <a:schemeClr val="tx1"/>
                  </a:solidFill>
                  <a:prstDash val="sysDot"/>
                  <a:round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3119" name="Line 255"/>
                <p:cNvSpPr>
                  <a:spLocks noChangeAspect="1" noChangeShapeType="1"/>
                </p:cNvSpPr>
                <p:nvPr/>
              </p:nvSpPr>
              <p:spPr bwMode="auto">
                <a:xfrm>
                  <a:off x="4224" y="2784"/>
                  <a:ext cx="120" cy="0"/>
                </a:xfrm>
                <a:prstGeom prst="line">
                  <a:avLst/>
                </a:prstGeom>
                <a:noFill/>
                <a:ln w="6350" cap="rnd">
                  <a:solidFill>
                    <a:schemeClr val="tx1"/>
                  </a:solidFill>
                  <a:prstDash val="sysDot"/>
                  <a:round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3120" name="Line 256"/>
                <p:cNvSpPr>
                  <a:spLocks noChangeAspect="1" noChangeShapeType="1"/>
                </p:cNvSpPr>
                <p:nvPr/>
              </p:nvSpPr>
              <p:spPr bwMode="auto">
                <a:xfrm>
                  <a:off x="4248" y="2879"/>
                  <a:ext cx="96" cy="1"/>
                </a:xfrm>
                <a:prstGeom prst="line">
                  <a:avLst/>
                </a:prstGeom>
                <a:noFill/>
                <a:ln w="6350" cap="rnd">
                  <a:solidFill>
                    <a:schemeClr val="tx1"/>
                  </a:solidFill>
                  <a:prstDash val="sysDot"/>
                  <a:round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3121" name="Line 257"/>
                <p:cNvSpPr>
                  <a:spLocks noChangeAspect="1" noChangeShapeType="1"/>
                </p:cNvSpPr>
                <p:nvPr/>
              </p:nvSpPr>
              <p:spPr bwMode="auto">
                <a:xfrm>
                  <a:off x="4080" y="2688"/>
                  <a:ext cx="264" cy="0"/>
                </a:xfrm>
                <a:prstGeom prst="line">
                  <a:avLst/>
                </a:prstGeom>
                <a:noFill/>
                <a:ln w="6350" cap="rnd">
                  <a:solidFill>
                    <a:schemeClr val="tx1"/>
                  </a:solidFill>
                  <a:prstDash val="sysDot"/>
                  <a:round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3122" name="Line 258"/>
                <p:cNvSpPr>
                  <a:spLocks noChangeAspect="1" noChangeShapeType="1"/>
                </p:cNvSpPr>
                <p:nvPr/>
              </p:nvSpPr>
              <p:spPr bwMode="auto">
                <a:xfrm>
                  <a:off x="4752" y="2928"/>
                  <a:ext cx="240" cy="0"/>
                </a:xfrm>
                <a:prstGeom prst="line">
                  <a:avLst/>
                </a:prstGeom>
                <a:noFill/>
                <a:ln w="6350" cap="rnd">
                  <a:solidFill>
                    <a:schemeClr val="tx1"/>
                  </a:solidFill>
                  <a:prstDash val="sysDot"/>
                  <a:round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3123" name="Line 259"/>
                <p:cNvSpPr>
                  <a:spLocks noChangeAspect="1" noChangeShapeType="1"/>
                </p:cNvSpPr>
                <p:nvPr/>
              </p:nvSpPr>
              <p:spPr bwMode="auto">
                <a:xfrm>
                  <a:off x="4272" y="2736"/>
                  <a:ext cx="48" cy="0"/>
                </a:xfrm>
                <a:prstGeom prst="line">
                  <a:avLst/>
                </a:prstGeom>
                <a:noFill/>
                <a:ln w="3175" cap="rnd">
                  <a:solidFill>
                    <a:schemeClr val="tx1"/>
                  </a:solidFill>
                  <a:prstDash val="sysDot"/>
                  <a:round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93124" name="Line 260"/>
            <p:cNvSpPr>
              <a:spLocks noChangeAspect="1" noChangeShapeType="1"/>
            </p:cNvSpPr>
            <p:nvPr/>
          </p:nvSpPr>
          <p:spPr bwMode="auto">
            <a:xfrm>
              <a:off x="3950" y="2623"/>
              <a:ext cx="20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93125" name="Object 261"/>
            <p:cNvGraphicFramePr>
              <a:graphicFrameLocks noChangeAspect="1"/>
            </p:cNvGraphicFramePr>
            <p:nvPr/>
          </p:nvGraphicFramePr>
          <p:xfrm>
            <a:off x="4085" y="2432"/>
            <a:ext cx="201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7" imgW="126720" imgH="177480" progId="Equation.3">
                    <p:embed/>
                  </p:oleObj>
                </mc:Choice>
                <mc:Fallback>
                  <p:oleObj name="公式" r:id="rId7" imgW="126720" imgH="177480" progId="Equation.3">
                    <p:embed/>
                    <p:pic>
                      <p:nvPicPr>
                        <p:cNvPr id="293125" name="Object 2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5" y="2432"/>
                          <a:ext cx="201" cy="2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3126" name="Line 262"/>
            <p:cNvSpPr>
              <a:spLocks noChangeAspect="1" noChangeShapeType="1"/>
            </p:cNvSpPr>
            <p:nvPr/>
          </p:nvSpPr>
          <p:spPr bwMode="auto">
            <a:xfrm>
              <a:off x="5372" y="2615"/>
              <a:ext cx="19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93127" name="Group 263"/>
            <p:cNvGrpSpPr>
              <a:grpSpLocks noChangeAspect="1"/>
            </p:cNvGrpSpPr>
            <p:nvPr/>
          </p:nvGrpSpPr>
          <p:grpSpPr bwMode="auto">
            <a:xfrm>
              <a:off x="2941" y="2525"/>
              <a:ext cx="58" cy="239"/>
              <a:chOff x="1771" y="538"/>
              <a:chExt cx="154" cy="470"/>
            </a:xfrm>
          </p:grpSpPr>
          <p:sp>
            <p:nvSpPr>
              <p:cNvPr id="293128" name="Freeform 264"/>
              <p:cNvSpPr>
                <a:spLocks noChangeAspect="1"/>
              </p:cNvSpPr>
              <p:nvPr/>
            </p:nvSpPr>
            <p:spPr bwMode="auto">
              <a:xfrm>
                <a:off x="1800" y="542"/>
                <a:ext cx="91" cy="101"/>
              </a:xfrm>
              <a:custGeom>
                <a:avLst/>
                <a:gdLst/>
                <a:ahLst/>
                <a:cxnLst>
                  <a:cxn ang="0">
                    <a:pos x="0" y="48"/>
                  </a:cxn>
                  <a:cxn ang="0">
                    <a:pos x="0" y="48"/>
                  </a:cxn>
                  <a:cxn ang="0">
                    <a:pos x="0" y="44"/>
                  </a:cxn>
                  <a:cxn ang="0">
                    <a:pos x="0" y="34"/>
                  </a:cxn>
                  <a:cxn ang="0">
                    <a:pos x="5" y="24"/>
                  </a:cxn>
                  <a:cxn ang="0">
                    <a:pos x="5" y="20"/>
                  </a:cxn>
                  <a:cxn ang="0">
                    <a:pos x="9" y="15"/>
                  </a:cxn>
                  <a:cxn ang="0">
                    <a:pos x="14" y="10"/>
                  </a:cxn>
                  <a:cxn ang="0">
                    <a:pos x="24" y="5"/>
                  </a:cxn>
                  <a:cxn ang="0">
                    <a:pos x="29" y="0"/>
                  </a:cxn>
                  <a:cxn ang="0">
                    <a:pos x="38" y="0"/>
                  </a:cxn>
                  <a:cxn ang="0">
                    <a:pos x="43" y="0"/>
                  </a:cxn>
                  <a:cxn ang="0">
                    <a:pos x="43" y="0"/>
                  </a:cxn>
                  <a:cxn ang="0">
                    <a:pos x="53" y="0"/>
                  </a:cxn>
                  <a:cxn ang="0">
                    <a:pos x="57" y="0"/>
                  </a:cxn>
                  <a:cxn ang="0">
                    <a:pos x="67" y="5"/>
                  </a:cxn>
                  <a:cxn ang="0">
                    <a:pos x="72" y="10"/>
                  </a:cxn>
                  <a:cxn ang="0">
                    <a:pos x="77" y="15"/>
                  </a:cxn>
                  <a:cxn ang="0">
                    <a:pos x="81" y="20"/>
                  </a:cxn>
                  <a:cxn ang="0">
                    <a:pos x="86" y="24"/>
                  </a:cxn>
                  <a:cxn ang="0">
                    <a:pos x="86" y="34"/>
                  </a:cxn>
                  <a:cxn ang="0">
                    <a:pos x="91" y="44"/>
                  </a:cxn>
                  <a:cxn ang="0">
                    <a:pos x="91" y="48"/>
                  </a:cxn>
                  <a:cxn ang="0">
                    <a:pos x="91" y="48"/>
                  </a:cxn>
                  <a:cxn ang="0">
                    <a:pos x="91" y="58"/>
                  </a:cxn>
                  <a:cxn ang="0">
                    <a:pos x="86" y="68"/>
                  </a:cxn>
                  <a:cxn ang="0">
                    <a:pos x="86" y="72"/>
                  </a:cxn>
                  <a:cxn ang="0">
                    <a:pos x="81" y="77"/>
                  </a:cxn>
                  <a:cxn ang="0">
                    <a:pos x="77" y="87"/>
                  </a:cxn>
                  <a:cxn ang="0">
                    <a:pos x="72" y="92"/>
                  </a:cxn>
                  <a:cxn ang="0">
                    <a:pos x="67" y="96"/>
                  </a:cxn>
                  <a:cxn ang="0">
                    <a:pos x="57" y="96"/>
                  </a:cxn>
                  <a:cxn ang="0">
                    <a:pos x="53" y="101"/>
                  </a:cxn>
                  <a:cxn ang="0">
                    <a:pos x="43" y="101"/>
                  </a:cxn>
                  <a:cxn ang="0">
                    <a:pos x="43" y="101"/>
                  </a:cxn>
                  <a:cxn ang="0">
                    <a:pos x="38" y="101"/>
                  </a:cxn>
                  <a:cxn ang="0">
                    <a:pos x="29" y="96"/>
                  </a:cxn>
                  <a:cxn ang="0">
                    <a:pos x="24" y="96"/>
                  </a:cxn>
                  <a:cxn ang="0">
                    <a:pos x="14" y="92"/>
                  </a:cxn>
                  <a:cxn ang="0">
                    <a:pos x="9" y="87"/>
                  </a:cxn>
                  <a:cxn ang="0">
                    <a:pos x="5" y="77"/>
                  </a:cxn>
                  <a:cxn ang="0">
                    <a:pos x="5" y="72"/>
                  </a:cxn>
                  <a:cxn ang="0">
                    <a:pos x="0" y="68"/>
                  </a:cxn>
                  <a:cxn ang="0">
                    <a:pos x="0" y="58"/>
                  </a:cxn>
                  <a:cxn ang="0">
                    <a:pos x="0" y="48"/>
                  </a:cxn>
                  <a:cxn ang="0">
                    <a:pos x="0" y="48"/>
                  </a:cxn>
                </a:cxnLst>
                <a:rect l="0" t="0" r="r" b="b"/>
                <a:pathLst>
                  <a:path w="91" h="101">
                    <a:moveTo>
                      <a:pt x="0" y="48"/>
                    </a:moveTo>
                    <a:lnTo>
                      <a:pt x="0" y="48"/>
                    </a:lnTo>
                    <a:lnTo>
                      <a:pt x="0" y="44"/>
                    </a:lnTo>
                    <a:lnTo>
                      <a:pt x="0" y="34"/>
                    </a:lnTo>
                    <a:lnTo>
                      <a:pt x="5" y="24"/>
                    </a:lnTo>
                    <a:lnTo>
                      <a:pt x="5" y="20"/>
                    </a:lnTo>
                    <a:lnTo>
                      <a:pt x="9" y="15"/>
                    </a:lnTo>
                    <a:lnTo>
                      <a:pt x="14" y="10"/>
                    </a:lnTo>
                    <a:lnTo>
                      <a:pt x="24" y="5"/>
                    </a:lnTo>
                    <a:lnTo>
                      <a:pt x="29" y="0"/>
                    </a:lnTo>
                    <a:lnTo>
                      <a:pt x="38" y="0"/>
                    </a:lnTo>
                    <a:lnTo>
                      <a:pt x="43" y="0"/>
                    </a:lnTo>
                    <a:lnTo>
                      <a:pt x="43" y="0"/>
                    </a:lnTo>
                    <a:lnTo>
                      <a:pt x="53" y="0"/>
                    </a:lnTo>
                    <a:lnTo>
                      <a:pt x="57" y="0"/>
                    </a:lnTo>
                    <a:lnTo>
                      <a:pt x="67" y="5"/>
                    </a:lnTo>
                    <a:lnTo>
                      <a:pt x="72" y="10"/>
                    </a:lnTo>
                    <a:lnTo>
                      <a:pt x="77" y="15"/>
                    </a:lnTo>
                    <a:lnTo>
                      <a:pt x="81" y="20"/>
                    </a:lnTo>
                    <a:lnTo>
                      <a:pt x="86" y="24"/>
                    </a:lnTo>
                    <a:lnTo>
                      <a:pt x="86" y="34"/>
                    </a:lnTo>
                    <a:lnTo>
                      <a:pt x="91" y="44"/>
                    </a:lnTo>
                    <a:lnTo>
                      <a:pt x="91" y="48"/>
                    </a:lnTo>
                    <a:lnTo>
                      <a:pt x="91" y="48"/>
                    </a:lnTo>
                    <a:lnTo>
                      <a:pt x="91" y="58"/>
                    </a:lnTo>
                    <a:lnTo>
                      <a:pt x="86" y="68"/>
                    </a:lnTo>
                    <a:lnTo>
                      <a:pt x="86" y="72"/>
                    </a:lnTo>
                    <a:lnTo>
                      <a:pt x="81" y="77"/>
                    </a:lnTo>
                    <a:lnTo>
                      <a:pt x="77" y="87"/>
                    </a:lnTo>
                    <a:lnTo>
                      <a:pt x="72" y="92"/>
                    </a:lnTo>
                    <a:lnTo>
                      <a:pt x="67" y="96"/>
                    </a:lnTo>
                    <a:lnTo>
                      <a:pt x="57" y="96"/>
                    </a:lnTo>
                    <a:lnTo>
                      <a:pt x="53" y="101"/>
                    </a:lnTo>
                    <a:lnTo>
                      <a:pt x="43" y="101"/>
                    </a:lnTo>
                    <a:lnTo>
                      <a:pt x="43" y="101"/>
                    </a:lnTo>
                    <a:lnTo>
                      <a:pt x="38" y="101"/>
                    </a:lnTo>
                    <a:lnTo>
                      <a:pt x="29" y="96"/>
                    </a:lnTo>
                    <a:lnTo>
                      <a:pt x="24" y="96"/>
                    </a:lnTo>
                    <a:lnTo>
                      <a:pt x="14" y="92"/>
                    </a:lnTo>
                    <a:lnTo>
                      <a:pt x="9" y="87"/>
                    </a:lnTo>
                    <a:lnTo>
                      <a:pt x="5" y="77"/>
                    </a:lnTo>
                    <a:lnTo>
                      <a:pt x="5" y="72"/>
                    </a:lnTo>
                    <a:lnTo>
                      <a:pt x="0" y="68"/>
                    </a:lnTo>
                    <a:lnTo>
                      <a:pt x="0" y="58"/>
                    </a:lnTo>
                    <a:lnTo>
                      <a:pt x="0" y="48"/>
                    </a:lnTo>
                    <a:lnTo>
                      <a:pt x="0" y="48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129" name="Freeform 265"/>
              <p:cNvSpPr>
                <a:spLocks noChangeAspect="1"/>
              </p:cNvSpPr>
              <p:nvPr/>
            </p:nvSpPr>
            <p:spPr bwMode="auto">
              <a:xfrm>
                <a:off x="1800" y="538"/>
                <a:ext cx="91" cy="72"/>
              </a:xfrm>
              <a:custGeom>
                <a:avLst/>
                <a:gdLst/>
                <a:ahLst/>
                <a:cxnLst>
                  <a:cxn ang="0">
                    <a:pos x="0" y="38"/>
                  </a:cxn>
                  <a:cxn ang="0">
                    <a:pos x="9" y="33"/>
                  </a:cxn>
                  <a:cxn ang="0">
                    <a:pos x="29" y="62"/>
                  </a:cxn>
                  <a:cxn ang="0">
                    <a:pos x="62" y="38"/>
                  </a:cxn>
                  <a:cxn ang="0">
                    <a:pos x="81" y="72"/>
                  </a:cxn>
                  <a:cxn ang="0">
                    <a:pos x="81" y="72"/>
                  </a:cxn>
                  <a:cxn ang="0">
                    <a:pos x="81" y="72"/>
                  </a:cxn>
                  <a:cxn ang="0">
                    <a:pos x="86" y="67"/>
                  </a:cxn>
                  <a:cxn ang="0">
                    <a:pos x="86" y="62"/>
                  </a:cxn>
                  <a:cxn ang="0">
                    <a:pos x="91" y="57"/>
                  </a:cxn>
                  <a:cxn ang="0">
                    <a:pos x="91" y="48"/>
                  </a:cxn>
                  <a:cxn ang="0">
                    <a:pos x="91" y="38"/>
                  </a:cxn>
                  <a:cxn ang="0">
                    <a:pos x="86" y="28"/>
                  </a:cxn>
                  <a:cxn ang="0">
                    <a:pos x="81" y="19"/>
                  </a:cxn>
                  <a:cxn ang="0">
                    <a:pos x="72" y="14"/>
                  </a:cxn>
                  <a:cxn ang="0">
                    <a:pos x="62" y="4"/>
                  </a:cxn>
                  <a:cxn ang="0">
                    <a:pos x="62" y="4"/>
                  </a:cxn>
                  <a:cxn ang="0">
                    <a:pos x="48" y="0"/>
                  </a:cxn>
                  <a:cxn ang="0">
                    <a:pos x="33" y="0"/>
                  </a:cxn>
                  <a:cxn ang="0">
                    <a:pos x="24" y="4"/>
                  </a:cxn>
                  <a:cxn ang="0">
                    <a:pos x="19" y="9"/>
                  </a:cxn>
                  <a:cxn ang="0">
                    <a:pos x="9" y="14"/>
                  </a:cxn>
                  <a:cxn ang="0">
                    <a:pos x="5" y="19"/>
                  </a:cxn>
                  <a:cxn ang="0">
                    <a:pos x="5" y="24"/>
                  </a:cxn>
                  <a:cxn ang="0">
                    <a:pos x="0" y="33"/>
                  </a:cxn>
                  <a:cxn ang="0">
                    <a:pos x="0" y="33"/>
                  </a:cxn>
                  <a:cxn ang="0">
                    <a:pos x="0" y="38"/>
                  </a:cxn>
                  <a:cxn ang="0">
                    <a:pos x="0" y="38"/>
                  </a:cxn>
                </a:cxnLst>
                <a:rect l="0" t="0" r="r" b="b"/>
                <a:pathLst>
                  <a:path w="91" h="72">
                    <a:moveTo>
                      <a:pt x="0" y="38"/>
                    </a:moveTo>
                    <a:lnTo>
                      <a:pt x="9" y="33"/>
                    </a:lnTo>
                    <a:lnTo>
                      <a:pt x="29" y="62"/>
                    </a:lnTo>
                    <a:lnTo>
                      <a:pt x="62" y="38"/>
                    </a:lnTo>
                    <a:lnTo>
                      <a:pt x="81" y="72"/>
                    </a:lnTo>
                    <a:lnTo>
                      <a:pt x="81" y="72"/>
                    </a:lnTo>
                    <a:lnTo>
                      <a:pt x="81" y="72"/>
                    </a:lnTo>
                    <a:lnTo>
                      <a:pt x="86" y="67"/>
                    </a:lnTo>
                    <a:lnTo>
                      <a:pt x="86" y="62"/>
                    </a:lnTo>
                    <a:lnTo>
                      <a:pt x="91" y="57"/>
                    </a:lnTo>
                    <a:lnTo>
                      <a:pt x="91" y="48"/>
                    </a:lnTo>
                    <a:lnTo>
                      <a:pt x="91" y="38"/>
                    </a:lnTo>
                    <a:lnTo>
                      <a:pt x="86" y="28"/>
                    </a:lnTo>
                    <a:lnTo>
                      <a:pt x="81" y="19"/>
                    </a:lnTo>
                    <a:lnTo>
                      <a:pt x="72" y="14"/>
                    </a:lnTo>
                    <a:lnTo>
                      <a:pt x="62" y="4"/>
                    </a:lnTo>
                    <a:lnTo>
                      <a:pt x="62" y="4"/>
                    </a:lnTo>
                    <a:lnTo>
                      <a:pt x="48" y="0"/>
                    </a:lnTo>
                    <a:lnTo>
                      <a:pt x="33" y="0"/>
                    </a:lnTo>
                    <a:lnTo>
                      <a:pt x="24" y="4"/>
                    </a:lnTo>
                    <a:lnTo>
                      <a:pt x="19" y="9"/>
                    </a:lnTo>
                    <a:lnTo>
                      <a:pt x="9" y="14"/>
                    </a:lnTo>
                    <a:lnTo>
                      <a:pt x="5" y="19"/>
                    </a:lnTo>
                    <a:lnTo>
                      <a:pt x="5" y="24"/>
                    </a:lnTo>
                    <a:lnTo>
                      <a:pt x="0" y="33"/>
                    </a:lnTo>
                    <a:lnTo>
                      <a:pt x="0" y="33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130" name="Line 266"/>
              <p:cNvSpPr>
                <a:spLocks noChangeAspect="1" noChangeShapeType="1"/>
              </p:cNvSpPr>
              <p:nvPr/>
            </p:nvSpPr>
            <p:spPr bwMode="auto">
              <a:xfrm flipH="1">
                <a:off x="1829" y="571"/>
                <a:ext cx="48" cy="34"/>
              </a:xfrm>
              <a:prstGeom prst="line">
                <a:avLst/>
              </a:prstGeom>
              <a:noFill/>
              <a:ln w="7938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131" name="Freeform 267"/>
              <p:cNvSpPr>
                <a:spLocks noChangeAspect="1"/>
              </p:cNvSpPr>
              <p:nvPr/>
            </p:nvSpPr>
            <p:spPr bwMode="auto">
              <a:xfrm>
                <a:off x="1771" y="658"/>
                <a:ext cx="106" cy="187"/>
              </a:xfrm>
              <a:custGeom>
                <a:avLst/>
                <a:gdLst/>
                <a:ahLst/>
                <a:cxnLst>
                  <a:cxn ang="0">
                    <a:pos x="106" y="0"/>
                  </a:cxn>
                  <a:cxn ang="0">
                    <a:pos x="106" y="0"/>
                  </a:cxn>
                  <a:cxn ang="0">
                    <a:pos x="106" y="0"/>
                  </a:cxn>
                  <a:cxn ang="0">
                    <a:pos x="101" y="0"/>
                  </a:cxn>
                  <a:cxn ang="0">
                    <a:pos x="101" y="4"/>
                  </a:cxn>
                  <a:cxn ang="0">
                    <a:pos x="91" y="4"/>
                  </a:cxn>
                  <a:cxn ang="0">
                    <a:pos x="86" y="9"/>
                  </a:cxn>
                  <a:cxn ang="0">
                    <a:pos x="77" y="9"/>
                  </a:cxn>
                  <a:cxn ang="0">
                    <a:pos x="67" y="9"/>
                  </a:cxn>
                  <a:cxn ang="0">
                    <a:pos x="62" y="9"/>
                  </a:cxn>
                  <a:cxn ang="0">
                    <a:pos x="53" y="4"/>
                  </a:cxn>
                  <a:cxn ang="0">
                    <a:pos x="43" y="0"/>
                  </a:cxn>
                  <a:cxn ang="0">
                    <a:pos x="43" y="0"/>
                  </a:cxn>
                  <a:cxn ang="0">
                    <a:pos x="34" y="0"/>
                  </a:cxn>
                  <a:cxn ang="0">
                    <a:pos x="29" y="0"/>
                  </a:cxn>
                  <a:cxn ang="0">
                    <a:pos x="19" y="4"/>
                  </a:cxn>
                  <a:cxn ang="0">
                    <a:pos x="14" y="4"/>
                  </a:cxn>
                  <a:cxn ang="0">
                    <a:pos x="10" y="9"/>
                  </a:cxn>
                  <a:cxn ang="0">
                    <a:pos x="5" y="14"/>
                  </a:cxn>
                  <a:cxn ang="0">
                    <a:pos x="5" y="24"/>
                  </a:cxn>
                  <a:cxn ang="0">
                    <a:pos x="0" y="28"/>
                  </a:cxn>
                  <a:cxn ang="0">
                    <a:pos x="0" y="38"/>
                  </a:cxn>
                  <a:cxn ang="0">
                    <a:pos x="0" y="48"/>
                  </a:cxn>
                  <a:cxn ang="0">
                    <a:pos x="0" y="48"/>
                  </a:cxn>
                  <a:cxn ang="0">
                    <a:pos x="0" y="57"/>
                  </a:cxn>
                  <a:cxn ang="0">
                    <a:pos x="0" y="72"/>
                  </a:cxn>
                  <a:cxn ang="0">
                    <a:pos x="0" y="86"/>
                  </a:cxn>
                  <a:cxn ang="0">
                    <a:pos x="0" y="100"/>
                  </a:cxn>
                  <a:cxn ang="0">
                    <a:pos x="0" y="120"/>
                  </a:cxn>
                  <a:cxn ang="0">
                    <a:pos x="0" y="134"/>
                  </a:cxn>
                  <a:cxn ang="0">
                    <a:pos x="0" y="144"/>
                  </a:cxn>
                  <a:cxn ang="0">
                    <a:pos x="0" y="158"/>
                  </a:cxn>
                  <a:cxn ang="0">
                    <a:pos x="0" y="163"/>
                  </a:cxn>
                  <a:cxn ang="0">
                    <a:pos x="0" y="168"/>
                  </a:cxn>
                  <a:cxn ang="0">
                    <a:pos x="0" y="168"/>
                  </a:cxn>
                  <a:cxn ang="0">
                    <a:pos x="0" y="168"/>
                  </a:cxn>
                  <a:cxn ang="0">
                    <a:pos x="0" y="168"/>
                  </a:cxn>
                  <a:cxn ang="0">
                    <a:pos x="0" y="168"/>
                  </a:cxn>
                  <a:cxn ang="0">
                    <a:pos x="5" y="172"/>
                  </a:cxn>
                  <a:cxn ang="0">
                    <a:pos x="5" y="177"/>
                  </a:cxn>
                  <a:cxn ang="0">
                    <a:pos x="10" y="177"/>
                  </a:cxn>
                  <a:cxn ang="0">
                    <a:pos x="10" y="182"/>
                  </a:cxn>
                  <a:cxn ang="0">
                    <a:pos x="14" y="182"/>
                  </a:cxn>
                  <a:cxn ang="0">
                    <a:pos x="19" y="187"/>
                  </a:cxn>
                  <a:cxn ang="0">
                    <a:pos x="24" y="187"/>
                  </a:cxn>
                </a:cxnLst>
                <a:rect l="0" t="0" r="r" b="b"/>
                <a:pathLst>
                  <a:path w="106" h="187">
                    <a:moveTo>
                      <a:pt x="106" y="0"/>
                    </a:moveTo>
                    <a:lnTo>
                      <a:pt x="106" y="0"/>
                    </a:lnTo>
                    <a:lnTo>
                      <a:pt x="106" y="0"/>
                    </a:lnTo>
                    <a:lnTo>
                      <a:pt x="101" y="0"/>
                    </a:lnTo>
                    <a:lnTo>
                      <a:pt x="101" y="4"/>
                    </a:lnTo>
                    <a:lnTo>
                      <a:pt x="91" y="4"/>
                    </a:lnTo>
                    <a:lnTo>
                      <a:pt x="86" y="9"/>
                    </a:lnTo>
                    <a:lnTo>
                      <a:pt x="77" y="9"/>
                    </a:lnTo>
                    <a:lnTo>
                      <a:pt x="67" y="9"/>
                    </a:lnTo>
                    <a:lnTo>
                      <a:pt x="62" y="9"/>
                    </a:lnTo>
                    <a:lnTo>
                      <a:pt x="53" y="4"/>
                    </a:lnTo>
                    <a:lnTo>
                      <a:pt x="43" y="0"/>
                    </a:lnTo>
                    <a:lnTo>
                      <a:pt x="43" y="0"/>
                    </a:lnTo>
                    <a:lnTo>
                      <a:pt x="34" y="0"/>
                    </a:lnTo>
                    <a:lnTo>
                      <a:pt x="29" y="0"/>
                    </a:lnTo>
                    <a:lnTo>
                      <a:pt x="19" y="4"/>
                    </a:lnTo>
                    <a:lnTo>
                      <a:pt x="14" y="4"/>
                    </a:lnTo>
                    <a:lnTo>
                      <a:pt x="10" y="9"/>
                    </a:lnTo>
                    <a:lnTo>
                      <a:pt x="5" y="14"/>
                    </a:lnTo>
                    <a:lnTo>
                      <a:pt x="5" y="24"/>
                    </a:lnTo>
                    <a:lnTo>
                      <a:pt x="0" y="28"/>
                    </a:lnTo>
                    <a:lnTo>
                      <a:pt x="0" y="38"/>
                    </a:lnTo>
                    <a:lnTo>
                      <a:pt x="0" y="48"/>
                    </a:lnTo>
                    <a:lnTo>
                      <a:pt x="0" y="48"/>
                    </a:lnTo>
                    <a:lnTo>
                      <a:pt x="0" y="57"/>
                    </a:lnTo>
                    <a:lnTo>
                      <a:pt x="0" y="72"/>
                    </a:lnTo>
                    <a:lnTo>
                      <a:pt x="0" y="86"/>
                    </a:lnTo>
                    <a:lnTo>
                      <a:pt x="0" y="100"/>
                    </a:lnTo>
                    <a:lnTo>
                      <a:pt x="0" y="120"/>
                    </a:lnTo>
                    <a:lnTo>
                      <a:pt x="0" y="134"/>
                    </a:lnTo>
                    <a:lnTo>
                      <a:pt x="0" y="144"/>
                    </a:lnTo>
                    <a:lnTo>
                      <a:pt x="0" y="158"/>
                    </a:lnTo>
                    <a:lnTo>
                      <a:pt x="0" y="163"/>
                    </a:lnTo>
                    <a:lnTo>
                      <a:pt x="0" y="168"/>
                    </a:lnTo>
                    <a:lnTo>
                      <a:pt x="0" y="168"/>
                    </a:lnTo>
                    <a:lnTo>
                      <a:pt x="0" y="168"/>
                    </a:lnTo>
                    <a:lnTo>
                      <a:pt x="0" y="168"/>
                    </a:lnTo>
                    <a:lnTo>
                      <a:pt x="0" y="168"/>
                    </a:lnTo>
                    <a:lnTo>
                      <a:pt x="5" y="172"/>
                    </a:lnTo>
                    <a:lnTo>
                      <a:pt x="5" y="177"/>
                    </a:lnTo>
                    <a:lnTo>
                      <a:pt x="10" y="177"/>
                    </a:lnTo>
                    <a:lnTo>
                      <a:pt x="10" y="182"/>
                    </a:lnTo>
                    <a:lnTo>
                      <a:pt x="14" y="182"/>
                    </a:lnTo>
                    <a:lnTo>
                      <a:pt x="19" y="187"/>
                    </a:lnTo>
                    <a:lnTo>
                      <a:pt x="24" y="187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132" name="Freeform 268"/>
              <p:cNvSpPr>
                <a:spLocks noChangeAspect="1"/>
              </p:cNvSpPr>
              <p:nvPr/>
            </p:nvSpPr>
            <p:spPr bwMode="auto">
              <a:xfrm>
                <a:off x="1877" y="658"/>
                <a:ext cx="48" cy="192"/>
              </a:xfrm>
              <a:custGeom>
                <a:avLst/>
                <a:gdLst/>
                <a:ahLst/>
                <a:cxnLst>
                  <a:cxn ang="0">
                    <a:pos x="19" y="192"/>
                  </a:cxn>
                  <a:cxn ang="0">
                    <a:pos x="19" y="192"/>
                  </a:cxn>
                  <a:cxn ang="0">
                    <a:pos x="24" y="192"/>
                  </a:cxn>
                  <a:cxn ang="0">
                    <a:pos x="24" y="192"/>
                  </a:cxn>
                  <a:cxn ang="0">
                    <a:pos x="24" y="192"/>
                  </a:cxn>
                  <a:cxn ang="0">
                    <a:pos x="28" y="187"/>
                  </a:cxn>
                  <a:cxn ang="0">
                    <a:pos x="33" y="187"/>
                  </a:cxn>
                  <a:cxn ang="0">
                    <a:pos x="38" y="187"/>
                  </a:cxn>
                  <a:cxn ang="0">
                    <a:pos x="43" y="182"/>
                  </a:cxn>
                  <a:cxn ang="0">
                    <a:pos x="43" y="177"/>
                  </a:cxn>
                  <a:cxn ang="0">
                    <a:pos x="48" y="172"/>
                  </a:cxn>
                  <a:cxn ang="0">
                    <a:pos x="48" y="163"/>
                  </a:cxn>
                  <a:cxn ang="0">
                    <a:pos x="48" y="163"/>
                  </a:cxn>
                  <a:cxn ang="0">
                    <a:pos x="48" y="153"/>
                  </a:cxn>
                  <a:cxn ang="0">
                    <a:pos x="48" y="139"/>
                  </a:cxn>
                  <a:cxn ang="0">
                    <a:pos x="48" y="124"/>
                  </a:cxn>
                  <a:cxn ang="0">
                    <a:pos x="48" y="105"/>
                  </a:cxn>
                  <a:cxn ang="0">
                    <a:pos x="48" y="86"/>
                  </a:cxn>
                  <a:cxn ang="0">
                    <a:pos x="48" y="72"/>
                  </a:cxn>
                  <a:cxn ang="0">
                    <a:pos x="48" y="52"/>
                  </a:cxn>
                  <a:cxn ang="0">
                    <a:pos x="48" y="43"/>
                  </a:cxn>
                  <a:cxn ang="0">
                    <a:pos x="48" y="33"/>
                  </a:cxn>
                  <a:cxn ang="0">
                    <a:pos x="48" y="28"/>
                  </a:cxn>
                  <a:cxn ang="0">
                    <a:pos x="48" y="28"/>
                  </a:cxn>
                  <a:cxn ang="0">
                    <a:pos x="48" y="28"/>
                  </a:cxn>
                  <a:cxn ang="0">
                    <a:pos x="43" y="24"/>
                  </a:cxn>
                  <a:cxn ang="0">
                    <a:pos x="43" y="24"/>
                  </a:cxn>
                  <a:cxn ang="0">
                    <a:pos x="38" y="14"/>
                  </a:cxn>
                  <a:cxn ang="0">
                    <a:pos x="33" y="9"/>
                  </a:cxn>
                  <a:cxn ang="0">
                    <a:pos x="28" y="4"/>
                  </a:cxn>
                  <a:cxn ang="0">
                    <a:pos x="24" y="0"/>
                  </a:cxn>
                  <a:cxn ang="0">
                    <a:pos x="19" y="0"/>
                  </a:cxn>
                  <a:cxn ang="0">
                    <a:pos x="9" y="0"/>
                  </a:cxn>
                  <a:cxn ang="0">
                    <a:pos x="0" y="0"/>
                  </a:cxn>
                </a:cxnLst>
                <a:rect l="0" t="0" r="r" b="b"/>
                <a:pathLst>
                  <a:path w="48" h="192">
                    <a:moveTo>
                      <a:pt x="19" y="192"/>
                    </a:moveTo>
                    <a:lnTo>
                      <a:pt x="19" y="192"/>
                    </a:lnTo>
                    <a:lnTo>
                      <a:pt x="24" y="192"/>
                    </a:lnTo>
                    <a:lnTo>
                      <a:pt x="24" y="192"/>
                    </a:lnTo>
                    <a:lnTo>
                      <a:pt x="24" y="192"/>
                    </a:lnTo>
                    <a:lnTo>
                      <a:pt x="28" y="187"/>
                    </a:lnTo>
                    <a:lnTo>
                      <a:pt x="33" y="187"/>
                    </a:lnTo>
                    <a:lnTo>
                      <a:pt x="38" y="187"/>
                    </a:lnTo>
                    <a:lnTo>
                      <a:pt x="43" y="182"/>
                    </a:lnTo>
                    <a:lnTo>
                      <a:pt x="43" y="177"/>
                    </a:lnTo>
                    <a:lnTo>
                      <a:pt x="48" y="172"/>
                    </a:lnTo>
                    <a:lnTo>
                      <a:pt x="48" y="163"/>
                    </a:lnTo>
                    <a:lnTo>
                      <a:pt x="48" y="163"/>
                    </a:lnTo>
                    <a:lnTo>
                      <a:pt x="48" y="153"/>
                    </a:lnTo>
                    <a:lnTo>
                      <a:pt x="48" y="139"/>
                    </a:lnTo>
                    <a:lnTo>
                      <a:pt x="48" y="124"/>
                    </a:lnTo>
                    <a:lnTo>
                      <a:pt x="48" y="105"/>
                    </a:lnTo>
                    <a:lnTo>
                      <a:pt x="48" y="86"/>
                    </a:lnTo>
                    <a:lnTo>
                      <a:pt x="48" y="72"/>
                    </a:lnTo>
                    <a:lnTo>
                      <a:pt x="48" y="52"/>
                    </a:lnTo>
                    <a:lnTo>
                      <a:pt x="48" y="43"/>
                    </a:lnTo>
                    <a:lnTo>
                      <a:pt x="48" y="33"/>
                    </a:lnTo>
                    <a:lnTo>
                      <a:pt x="48" y="28"/>
                    </a:lnTo>
                    <a:lnTo>
                      <a:pt x="48" y="28"/>
                    </a:lnTo>
                    <a:lnTo>
                      <a:pt x="48" y="28"/>
                    </a:lnTo>
                    <a:lnTo>
                      <a:pt x="43" y="24"/>
                    </a:lnTo>
                    <a:lnTo>
                      <a:pt x="43" y="24"/>
                    </a:lnTo>
                    <a:lnTo>
                      <a:pt x="38" y="14"/>
                    </a:lnTo>
                    <a:lnTo>
                      <a:pt x="33" y="9"/>
                    </a:lnTo>
                    <a:lnTo>
                      <a:pt x="28" y="4"/>
                    </a:lnTo>
                    <a:lnTo>
                      <a:pt x="24" y="0"/>
                    </a:lnTo>
                    <a:lnTo>
                      <a:pt x="19" y="0"/>
                    </a:lnTo>
                    <a:lnTo>
                      <a:pt x="9" y="0"/>
                    </a:lnTo>
                    <a:lnTo>
                      <a:pt x="0" y="0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133" name="Freeform 269"/>
              <p:cNvSpPr>
                <a:spLocks noChangeAspect="1"/>
              </p:cNvSpPr>
              <p:nvPr/>
            </p:nvSpPr>
            <p:spPr bwMode="auto">
              <a:xfrm>
                <a:off x="1805" y="859"/>
                <a:ext cx="33" cy="111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11"/>
                  </a:cxn>
                  <a:cxn ang="0">
                    <a:pos x="0" y="111"/>
                  </a:cxn>
                  <a:cxn ang="0">
                    <a:pos x="0" y="111"/>
                  </a:cxn>
                  <a:cxn ang="0">
                    <a:pos x="0" y="111"/>
                  </a:cxn>
                  <a:cxn ang="0">
                    <a:pos x="4" y="111"/>
                  </a:cxn>
                  <a:cxn ang="0">
                    <a:pos x="9" y="111"/>
                  </a:cxn>
                  <a:cxn ang="0">
                    <a:pos x="14" y="111"/>
                  </a:cxn>
                  <a:cxn ang="0">
                    <a:pos x="19" y="111"/>
                  </a:cxn>
                  <a:cxn ang="0">
                    <a:pos x="24" y="111"/>
                  </a:cxn>
                  <a:cxn ang="0">
                    <a:pos x="28" y="111"/>
                  </a:cxn>
                  <a:cxn ang="0">
                    <a:pos x="28" y="111"/>
                  </a:cxn>
                  <a:cxn ang="0">
                    <a:pos x="33" y="111"/>
                  </a:cxn>
                  <a:cxn ang="0">
                    <a:pos x="33" y="111"/>
                  </a:cxn>
                  <a:cxn ang="0">
                    <a:pos x="33" y="106"/>
                  </a:cxn>
                  <a:cxn ang="0">
                    <a:pos x="33" y="96"/>
                  </a:cxn>
                  <a:cxn ang="0">
                    <a:pos x="33" y="87"/>
                  </a:cxn>
                  <a:cxn ang="0">
                    <a:pos x="33" y="72"/>
                  </a:cxn>
                  <a:cxn ang="0">
                    <a:pos x="33" y="53"/>
                  </a:cxn>
                  <a:cxn ang="0">
                    <a:pos x="33" y="39"/>
                  </a:cxn>
                  <a:cxn ang="0">
                    <a:pos x="33" y="24"/>
                  </a:cxn>
                  <a:cxn ang="0">
                    <a:pos x="33" y="15"/>
                  </a:cxn>
                  <a:cxn ang="0">
                    <a:pos x="33" y="5"/>
                  </a:cxn>
                  <a:cxn ang="0">
                    <a:pos x="33" y="0"/>
                  </a:cxn>
                </a:cxnLst>
                <a:rect l="0" t="0" r="r" b="b"/>
                <a:pathLst>
                  <a:path w="33" h="111">
                    <a:moveTo>
                      <a:pt x="0" y="5"/>
                    </a:moveTo>
                    <a:lnTo>
                      <a:pt x="0" y="111"/>
                    </a:lnTo>
                    <a:lnTo>
                      <a:pt x="0" y="111"/>
                    </a:lnTo>
                    <a:lnTo>
                      <a:pt x="0" y="111"/>
                    </a:lnTo>
                    <a:lnTo>
                      <a:pt x="0" y="111"/>
                    </a:lnTo>
                    <a:lnTo>
                      <a:pt x="4" y="111"/>
                    </a:lnTo>
                    <a:lnTo>
                      <a:pt x="9" y="111"/>
                    </a:lnTo>
                    <a:lnTo>
                      <a:pt x="14" y="111"/>
                    </a:lnTo>
                    <a:lnTo>
                      <a:pt x="19" y="111"/>
                    </a:lnTo>
                    <a:lnTo>
                      <a:pt x="24" y="111"/>
                    </a:lnTo>
                    <a:lnTo>
                      <a:pt x="28" y="111"/>
                    </a:lnTo>
                    <a:lnTo>
                      <a:pt x="28" y="111"/>
                    </a:lnTo>
                    <a:lnTo>
                      <a:pt x="33" y="111"/>
                    </a:lnTo>
                    <a:lnTo>
                      <a:pt x="33" y="111"/>
                    </a:lnTo>
                    <a:lnTo>
                      <a:pt x="33" y="106"/>
                    </a:lnTo>
                    <a:lnTo>
                      <a:pt x="33" y="96"/>
                    </a:lnTo>
                    <a:lnTo>
                      <a:pt x="33" y="87"/>
                    </a:lnTo>
                    <a:lnTo>
                      <a:pt x="33" y="72"/>
                    </a:lnTo>
                    <a:lnTo>
                      <a:pt x="33" y="53"/>
                    </a:lnTo>
                    <a:lnTo>
                      <a:pt x="33" y="39"/>
                    </a:lnTo>
                    <a:lnTo>
                      <a:pt x="33" y="24"/>
                    </a:lnTo>
                    <a:lnTo>
                      <a:pt x="33" y="15"/>
                    </a:lnTo>
                    <a:lnTo>
                      <a:pt x="33" y="5"/>
                    </a:lnTo>
                    <a:lnTo>
                      <a:pt x="33" y="0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134" name="Freeform 270"/>
              <p:cNvSpPr>
                <a:spLocks noChangeAspect="1"/>
              </p:cNvSpPr>
              <p:nvPr/>
            </p:nvSpPr>
            <p:spPr bwMode="auto">
              <a:xfrm>
                <a:off x="1853" y="864"/>
                <a:ext cx="33" cy="106"/>
              </a:xfrm>
              <a:custGeom>
                <a:avLst/>
                <a:gdLst/>
                <a:ahLst/>
                <a:cxnLst>
                  <a:cxn ang="0">
                    <a:pos x="0" y="5"/>
                  </a:cxn>
                  <a:cxn ang="0">
                    <a:pos x="0" y="106"/>
                  </a:cxn>
                  <a:cxn ang="0">
                    <a:pos x="33" y="106"/>
                  </a:cxn>
                  <a:cxn ang="0">
                    <a:pos x="33" y="0"/>
                  </a:cxn>
                </a:cxnLst>
                <a:rect l="0" t="0" r="r" b="b"/>
                <a:pathLst>
                  <a:path w="33" h="106">
                    <a:moveTo>
                      <a:pt x="0" y="5"/>
                    </a:moveTo>
                    <a:lnTo>
                      <a:pt x="0" y="106"/>
                    </a:lnTo>
                    <a:lnTo>
                      <a:pt x="33" y="106"/>
                    </a:lnTo>
                    <a:lnTo>
                      <a:pt x="33" y="0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135" name="Freeform 271"/>
              <p:cNvSpPr>
                <a:spLocks noChangeAspect="1"/>
              </p:cNvSpPr>
              <p:nvPr/>
            </p:nvSpPr>
            <p:spPr bwMode="auto">
              <a:xfrm>
                <a:off x="1800" y="970"/>
                <a:ext cx="38" cy="3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0"/>
                  </a:cxn>
                  <a:cxn ang="0">
                    <a:pos x="38" y="38"/>
                  </a:cxn>
                  <a:cxn ang="0">
                    <a:pos x="0" y="38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8" h="38">
                    <a:moveTo>
                      <a:pt x="0" y="0"/>
                    </a:moveTo>
                    <a:lnTo>
                      <a:pt x="38" y="0"/>
                    </a:lnTo>
                    <a:lnTo>
                      <a:pt x="38" y="38"/>
                    </a:lnTo>
                    <a:lnTo>
                      <a:pt x="0" y="3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136" name="Freeform 272"/>
              <p:cNvSpPr>
                <a:spLocks noChangeAspect="1"/>
              </p:cNvSpPr>
              <p:nvPr/>
            </p:nvSpPr>
            <p:spPr bwMode="auto">
              <a:xfrm>
                <a:off x="1853" y="974"/>
                <a:ext cx="38" cy="2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8" y="0"/>
                  </a:cxn>
                  <a:cxn ang="0">
                    <a:pos x="38" y="29"/>
                  </a:cxn>
                  <a:cxn ang="0">
                    <a:pos x="0" y="29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8" h="29">
                    <a:moveTo>
                      <a:pt x="0" y="0"/>
                    </a:moveTo>
                    <a:lnTo>
                      <a:pt x="38" y="0"/>
                    </a:lnTo>
                    <a:lnTo>
                      <a:pt x="38" y="29"/>
                    </a:lnTo>
                    <a:lnTo>
                      <a:pt x="0" y="2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137" name="Freeform 273"/>
              <p:cNvSpPr>
                <a:spLocks noChangeAspect="1"/>
              </p:cNvSpPr>
              <p:nvPr/>
            </p:nvSpPr>
            <p:spPr bwMode="auto">
              <a:xfrm>
                <a:off x="1771" y="658"/>
                <a:ext cx="149" cy="211"/>
              </a:xfrm>
              <a:custGeom>
                <a:avLst/>
                <a:gdLst/>
                <a:ahLst/>
                <a:cxnLst>
                  <a:cxn ang="0">
                    <a:pos x="130" y="211"/>
                  </a:cxn>
                  <a:cxn ang="0">
                    <a:pos x="24" y="211"/>
                  </a:cxn>
                  <a:cxn ang="0">
                    <a:pos x="24" y="76"/>
                  </a:cxn>
                  <a:cxn ang="0">
                    <a:pos x="0" y="76"/>
                  </a:cxn>
                  <a:cxn ang="0">
                    <a:pos x="0" y="67"/>
                  </a:cxn>
                  <a:cxn ang="0">
                    <a:pos x="29" y="67"/>
                  </a:cxn>
                  <a:cxn ang="0">
                    <a:pos x="29" y="0"/>
                  </a:cxn>
                  <a:cxn ang="0">
                    <a:pos x="43" y="0"/>
                  </a:cxn>
                  <a:cxn ang="0">
                    <a:pos x="53" y="4"/>
                  </a:cxn>
                  <a:cxn ang="0">
                    <a:pos x="53" y="72"/>
                  </a:cxn>
                  <a:cxn ang="0">
                    <a:pos x="101" y="72"/>
                  </a:cxn>
                  <a:cxn ang="0">
                    <a:pos x="101" y="4"/>
                  </a:cxn>
                  <a:cxn ang="0">
                    <a:pos x="110" y="0"/>
                  </a:cxn>
                  <a:cxn ang="0">
                    <a:pos x="115" y="0"/>
                  </a:cxn>
                  <a:cxn ang="0">
                    <a:pos x="115" y="67"/>
                  </a:cxn>
                  <a:cxn ang="0">
                    <a:pos x="149" y="67"/>
                  </a:cxn>
                  <a:cxn ang="0">
                    <a:pos x="149" y="81"/>
                  </a:cxn>
                  <a:cxn ang="0">
                    <a:pos x="130" y="81"/>
                  </a:cxn>
                  <a:cxn ang="0">
                    <a:pos x="130" y="211"/>
                  </a:cxn>
                  <a:cxn ang="0">
                    <a:pos x="130" y="211"/>
                  </a:cxn>
                </a:cxnLst>
                <a:rect l="0" t="0" r="r" b="b"/>
                <a:pathLst>
                  <a:path w="149" h="211">
                    <a:moveTo>
                      <a:pt x="130" y="211"/>
                    </a:moveTo>
                    <a:lnTo>
                      <a:pt x="24" y="211"/>
                    </a:lnTo>
                    <a:lnTo>
                      <a:pt x="24" y="76"/>
                    </a:lnTo>
                    <a:lnTo>
                      <a:pt x="0" y="76"/>
                    </a:lnTo>
                    <a:lnTo>
                      <a:pt x="0" y="67"/>
                    </a:lnTo>
                    <a:lnTo>
                      <a:pt x="29" y="67"/>
                    </a:lnTo>
                    <a:lnTo>
                      <a:pt x="29" y="0"/>
                    </a:lnTo>
                    <a:lnTo>
                      <a:pt x="43" y="0"/>
                    </a:lnTo>
                    <a:lnTo>
                      <a:pt x="53" y="4"/>
                    </a:lnTo>
                    <a:lnTo>
                      <a:pt x="53" y="72"/>
                    </a:lnTo>
                    <a:lnTo>
                      <a:pt x="101" y="72"/>
                    </a:lnTo>
                    <a:lnTo>
                      <a:pt x="101" y="4"/>
                    </a:lnTo>
                    <a:lnTo>
                      <a:pt x="110" y="0"/>
                    </a:lnTo>
                    <a:lnTo>
                      <a:pt x="115" y="0"/>
                    </a:lnTo>
                    <a:lnTo>
                      <a:pt x="115" y="67"/>
                    </a:lnTo>
                    <a:lnTo>
                      <a:pt x="149" y="67"/>
                    </a:lnTo>
                    <a:lnTo>
                      <a:pt x="149" y="81"/>
                    </a:lnTo>
                    <a:lnTo>
                      <a:pt x="130" y="81"/>
                    </a:lnTo>
                    <a:lnTo>
                      <a:pt x="130" y="211"/>
                    </a:lnTo>
                    <a:lnTo>
                      <a:pt x="130" y="2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3138" name="Line 274"/>
              <p:cNvSpPr>
                <a:spLocks noChangeAspect="1" noChangeShapeType="1"/>
              </p:cNvSpPr>
              <p:nvPr/>
            </p:nvSpPr>
            <p:spPr bwMode="auto">
              <a:xfrm>
                <a:off x="1848" y="845"/>
                <a:ext cx="1" cy="163"/>
              </a:xfrm>
              <a:prstGeom prst="line">
                <a:avLst/>
              </a:prstGeom>
              <a:noFill/>
              <a:ln w="15875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293139" name="Object 275"/>
            <p:cNvGraphicFramePr>
              <a:graphicFrameLocks noChangeAspect="1"/>
            </p:cNvGraphicFramePr>
            <p:nvPr/>
          </p:nvGraphicFramePr>
          <p:xfrm>
            <a:off x="5559" y="2432"/>
            <a:ext cx="201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9" imgW="126720" imgH="177480" progId="Equation.3">
                    <p:embed/>
                  </p:oleObj>
                </mc:Choice>
                <mc:Fallback>
                  <p:oleObj name="公式" r:id="rId9" imgW="126720" imgH="177480" progId="Equation.3">
                    <p:embed/>
                    <p:pic>
                      <p:nvPicPr>
                        <p:cNvPr id="293139" name="Object 2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59" y="2432"/>
                          <a:ext cx="201" cy="2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92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2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9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8" grpId="0"/>
      <p:bldP spid="2930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1.4 </a:t>
            </a:r>
            <a:r>
              <a:rPr lang="zh-CN" altLang="en-US"/>
              <a:t>相对运动</a:t>
            </a:r>
          </a:p>
        </p:txBody>
      </p:sp>
      <p:sp>
        <p:nvSpPr>
          <p:cNvPr id="13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5CD94-220E-48BE-8FCE-5F42FBFE0ED8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295039" name="Oval 127"/>
          <p:cNvSpPr>
            <a:spLocks noChangeAspect="1" noChangeArrowheads="1"/>
          </p:cNvSpPr>
          <p:nvPr/>
        </p:nvSpPr>
        <p:spPr bwMode="auto">
          <a:xfrm>
            <a:off x="4719638" y="1311275"/>
            <a:ext cx="184150" cy="187325"/>
          </a:xfrm>
          <a:prstGeom prst="ellipse">
            <a:avLst/>
          </a:prstGeom>
          <a:gradFill rotWithShape="0">
            <a:gsLst>
              <a:gs pos="0">
                <a:srgbClr val="FF9933"/>
              </a:gs>
              <a:gs pos="100000">
                <a:srgbClr val="FF9933">
                  <a:gamma/>
                  <a:shade val="6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5040" name="Oval 128"/>
          <p:cNvSpPr>
            <a:spLocks noChangeAspect="1" noChangeArrowheads="1"/>
          </p:cNvSpPr>
          <p:nvPr/>
        </p:nvSpPr>
        <p:spPr bwMode="auto">
          <a:xfrm>
            <a:off x="4508500" y="1436688"/>
            <a:ext cx="185738" cy="187325"/>
          </a:xfrm>
          <a:prstGeom prst="ellipse">
            <a:avLst/>
          </a:prstGeom>
          <a:gradFill rotWithShape="0">
            <a:gsLst>
              <a:gs pos="0">
                <a:srgbClr val="FF9933"/>
              </a:gs>
              <a:gs pos="100000">
                <a:srgbClr val="FF9933">
                  <a:gamma/>
                  <a:shade val="6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5041" name="Oval 129"/>
          <p:cNvSpPr>
            <a:spLocks noChangeAspect="1" noChangeArrowheads="1"/>
          </p:cNvSpPr>
          <p:nvPr/>
        </p:nvSpPr>
        <p:spPr bwMode="auto">
          <a:xfrm>
            <a:off x="4359275" y="1577975"/>
            <a:ext cx="187325" cy="185738"/>
          </a:xfrm>
          <a:prstGeom prst="ellipse">
            <a:avLst/>
          </a:prstGeom>
          <a:gradFill rotWithShape="0">
            <a:gsLst>
              <a:gs pos="0">
                <a:srgbClr val="FF9933"/>
              </a:gs>
              <a:gs pos="100000">
                <a:srgbClr val="FF9933">
                  <a:gamma/>
                  <a:shade val="6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5042" name="Oval 130"/>
          <p:cNvSpPr>
            <a:spLocks noChangeAspect="1" noChangeArrowheads="1"/>
          </p:cNvSpPr>
          <p:nvPr/>
        </p:nvSpPr>
        <p:spPr bwMode="auto">
          <a:xfrm>
            <a:off x="4227513" y="1739900"/>
            <a:ext cx="187325" cy="187325"/>
          </a:xfrm>
          <a:prstGeom prst="ellipse">
            <a:avLst/>
          </a:prstGeom>
          <a:gradFill rotWithShape="0">
            <a:gsLst>
              <a:gs pos="0">
                <a:srgbClr val="FF9933"/>
              </a:gs>
              <a:gs pos="100000">
                <a:srgbClr val="FF9933">
                  <a:gamma/>
                  <a:shade val="6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95043" name="Group 131"/>
          <p:cNvGrpSpPr>
            <a:grpSpLocks noChangeAspect="1"/>
          </p:cNvGrpSpPr>
          <p:nvPr/>
        </p:nvGrpSpPr>
        <p:grpSpPr bwMode="auto">
          <a:xfrm>
            <a:off x="3378200" y="3244850"/>
            <a:ext cx="223838" cy="366713"/>
            <a:chOff x="1288" y="2096"/>
            <a:chExt cx="232" cy="376"/>
          </a:xfrm>
        </p:grpSpPr>
        <p:grpSp>
          <p:nvGrpSpPr>
            <p:cNvPr id="295044" name="Group 132"/>
            <p:cNvGrpSpPr>
              <a:grpSpLocks noChangeAspect="1"/>
            </p:cNvGrpSpPr>
            <p:nvPr/>
          </p:nvGrpSpPr>
          <p:grpSpPr bwMode="auto">
            <a:xfrm rot="1638372">
              <a:off x="1288" y="2232"/>
              <a:ext cx="144" cy="240"/>
              <a:chOff x="1184" y="2064"/>
              <a:chExt cx="144" cy="240"/>
            </a:xfrm>
          </p:grpSpPr>
          <p:sp>
            <p:nvSpPr>
              <p:cNvPr id="295045" name="Line 133"/>
              <p:cNvSpPr>
                <a:spLocks noChangeAspect="1" noChangeShapeType="1"/>
              </p:cNvSpPr>
              <p:nvPr/>
            </p:nvSpPr>
            <p:spPr bwMode="auto">
              <a:xfrm>
                <a:off x="1184" y="2112"/>
                <a:ext cx="0" cy="144"/>
              </a:xfrm>
              <a:prstGeom prst="line">
                <a:avLst/>
              </a:prstGeom>
              <a:noFill/>
              <a:ln w="3175" cap="rnd">
                <a:solidFill>
                  <a:schemeClr val="tx1"/>
                </a:solidFill>
                <a:prstDash val="sysDot"/>
                <a:round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5046" name="Line 134"/>
              <p:cNvSpPr>
                <a:spLocks noChangeAspect="1" noChangeShapeType="1"/>
              </p:cNvSpPr>
              <p:nvPr/>
            </p:nvSpPr>
            <p:spPr bwMode="auto">
              <a:xfrm>
                <a:off x="1232" y="2112"/>
                <a:ext cx="0" cy="192"/>
              </a:xfrm>
              <a:prstGeom prst="line">
                <a:avLst/>
              </a:prstGeom>
              <a:noFill/>
              <a:ln w="3175" cap="rnd">
                <a:solidFill>
                  <a:schemeClr val="tx1"/>
                </a:solidFill>
                <a:prstDash val="sysDot"/>
                <a:round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5047" name="Line 135"/>
              <p:cNvSpPr>
                <a:spLocks noChangeAspect="1" noChangeShapeType="1"/>
              </p:cNvSpPr>
              <p:nvPr/>
            </p:nvSpPr>
            <p:spPr bwMode="auto">
              <a:xfrm>
                <a:off x="1280" y="2112"/>
                <a:ext cx="0" cy="144"/>
              </a:xfrm>
              <a:prstGeom prst="line">
                <a:avLst/>
              </a:prstGeom>
              <a:noFill/>
              <a:ln w="3175" cap="rnd">
                <a:solidFill>
                  <a:schemeClr val="tx1"/>
                </a:solidFill>
                <a:prstDash val="sysDot"/>
                <a:round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5048" name="Line 136"/>
              <p:cNvSpPr>
                <a:spLocks noChangeAspect="1" noChangeShapeType="1"/>
              </p:cNvSpPr>
              <p:nvPr/>
            </p:nvSpPr>
            <p:spPr bwMode="auto">
              <a:xfrm>
                <a:off x="1328" y="2064"/>
                <a:ext cx="0" cy="144"/>
              </a:xfrm>
              <a:prstGeom prst="line">
                <a:avLst/>
              </a:prstGeom>
              <a:noFill/>
              <a:ln w="3175" cap="rnd">
                <a:solidFill>
                  <a:schemeClr val="tx1"/>
                </a:solidFill>
                <a:prstDash val="sysDot"/>
                <a:round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95049" name="Oval 137"/>
            <p:cNvSpPr>
              <a:spLocks noChangeAspect="1" noChangeArrowheads="1"/>
            </p:cNvSpPr>
            <p:nvPr/>
          </p:nvSpPr>
          <p:spPr bwMode="auto">
            <a:xfrm>
              <a:off x="1328" y="2096"/>
              <a:ext cx="192" cy="192"/>
            </a:xfrm>
            <a:prstGeom prst="ellipse">
              <a:avLst/>
            </a:prstGeom>
            <a:gradFill rotWithShape="0">
              <a:gsLst>
                <a:gs pos="0">
                  <a:srgbClr val="FF9933"/>
                </a:gs>
                <a:gs pos="100000">
                  <a:srgbClr val="FF9933">
                    <a:gamma/>
                    <a:shade val="6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95050" name="Rectangle 138" descr="大纸屑"/>
          <p:cNvSpPr>
            <a:spLocks noChangeAspect="1" noChangeArrowheads="1"/>
          </p:cNvSpPr>
          <p:nvPr/>
        </p:nvSpPr>
        <p:spPr bwMode="auto">
          <a:xfrm>
            <a:off x="2027238" y="4460875"/>
            <a:ext cx="5672137" cy="187325"/>
          </a:xfrm>
          <a:prstGeom prst="rect">
            <a:avLst/>
          </a:prstGeom>
          <a:pattFill prst="lgConfetti">
            <a:fgClr>
              <a:schemeClr val="accent2"/>
            </a:fgClr>
            <a:bgClr>
              <a:schemeClr val="tx1"/>
            </a:bgClr>
          </a:pattFill>
          <a:ln w="19050">
            <a:noFill/>
            <a:miter lim="800000"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5051" name="Line 139"/>
          <p:cNvSpPr>
            <a:spLocks noChangeAspect="1" noChangeShapeType="1"/>
          </p:cNvSpPr>
          <p:nvPr/>
        </p:nvSpPr>
        <p:spPr bwMode="auto">
          <a:xfrm>
            <a:off x="1371600" y="4479925"/>
            <a:ext cx="7272338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5052" name="Oval 140"/>
          <p:cNvSpPr>
            <a:spLocks noChangeAspect="1" noChangeArrowheads="1"/>
          </p:cNvSpPr>
          <p:nvPr/>
        </p:nvSpPr>
        <p:spPr bwMode="auto">
          <a:xfrm>
            <a:off x="4921250" y="1311275"/>
            <a:ext cx="187325" cy="187325"/>
          </a:xfrm>
          <a:prstGeom prst="ellipse">
            <a:avLst/>
          </a:prstGeom>
          <a:gradFill rotWithShape="0">
            <a:gsLst>
              <a:gs pos="0">
                <a:srgbClr val="FF9933"/>
              </a:gs>
              <a:gs pos="100000">
                <a:srgbClr val="FF9933">
                  <a:gamma/>
                  <a:shade val="6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5053" name="Oval 141"/>
          <p:cNvSpPr>
            <a:spLocks noChangeAspect="1" noChangeArrowheads="1"/>
          </p:cNvSpPr>
          <p:nvPr/>
        </p:nvSpPr>
        <p:spPr bwMode="auto">
          <a:xfrm>
            <a:off x="5108575" y="1436688"/>
            <a:ext cx="187325" cy="187325"/>
          </a:xfrm>
          <a:prstGeom prst="ellipse">
            <a:avLst/>
          </a:prstGeom>
          <a:gradFill rotWithShape="0">
            <a:gsLst>
              <a:gs pos="0">
                <a:srgbClr val="FF9933"/>
              </a:gs>
              <a:gs pos="100000">
                <a:srgbClr val="FF9933">
                  <a:gamma/>
                  <a:shade val="6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5054" name="Oval 142"/>
          <p:cNvSpPr>
            <a:spLocks noChangeAspect="1" noChangeArrowheads="1"/>
          </p:cNvSpPr>
          <p:nvPr/>
        </p:nvSpPr>
        <p:spPr bwMode="auto">
          <a:xfrm>
            <a:off x="5248275" y="1577975"/>
            <a:ext cx="187325" cy="185738"/>
          </a:xfrm>
          <a:prstGeom prst="ellipse">
            <a:avLst/>
          </a:prstGeom>
          <a:gradFill rotWithShape="0">
            <a:gsLst>
              <a:gs pos="0">
                <a:srgbClr val="FF9933"/>
              </a:gs>
              <a:gs pos="100000">
                <a:srgbClr val="FF9933">
                  <a:gamma/>
                  <a:shade val="6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95055" name="Group 143"/>
          <p:cNvGrpSpPr>
            <a:grpSpLocks noChangeAspect="1"/>
          </p:cNvGrpSpPr>
          <p:nvPr/>
        </p:nvGrpSpPr>
        <p:grpSpPr bwMode="auto">
          <a:xfrm>
            <a:off x="2541588" y="3605213"/>
            <a:ext cx="1498600" cy="849312"/>
            <a:chOff x="432" y="2464"/>
            <a:chExt cx="1536" cy="872"/>
          </a:xfrm>
        </p:grpSpPr>
        <p:sp>
          <p:nvSpPr>
            <p:cNvPr id="295056" name="Rectangle 144"/>
            <p:cNvSpPr>
              <a:spLocks noChangeAspect="1" noChangeArrowheads="1"/>
            </p:cNvSpPr>
            <p:nvPr/>
          </p:nvSpPr>
          <p:spPr bwMode="auto">
            <a:xfrm>
              <a:off x="1264" y="2640"/>
              <a:ext cx="192" cy="384"/>
            </a:xfrm>
            <a:prstGeom prst="rect">
              <a:avLst/>
            </a:prstGeom>
            <a:gradFill rotWithShape="0">
              <a:gsLst>
                <a:gs pos="0">
                  <a:srgbClr val="CC9900"/>
                </a:gs>
                <a:gs pos="50000">
                  <a:srgbClr val="FFCC00"/>
                </a:gs>
                <a:gs pos="100000">
                  <a:srgbClr val="CC9900"/>
                </a:gs>
              </a:gsLst>
              <a:lin ang="0" scaled="1"/>
            </a:gradFill>
            <a:ln w="19050">
              <a:solidFill>
                <a:schemeClr val="tx1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5057" name="AutoShape 145"/>
            <p:cNvSpPr>
              <a:spLocks noChangeAspect="1" noChangeArrowheads="1"/>
            </p:cNvSpPr>
            <p:nvPr/>
          </p:nvSpPr>
          <p:spPr bwMode="auto">
            <a:xfrm>
              <a:off x="1128" y="2464"/>
              <a:ext cx="472" cy="176"/>
            </a:xfrm>
            <a:custGeom>
              <a:avLst/>
              <a:gdLst>
                <a:gd name="G0" fmla="+- 6660 0 0"/>
                <a:gd name="G1" fmla="+- 21600 0 6660"/>
                <a:gd name="G2" fmla="*/ 6660 1 2"/>
                <a:gd name="G3" fmla="+- 21600 0 G2"/>
                <a:gd name="G4" fmla="+/ 6660 21600 2"/>
                <a:gd name="G5" fmla="+/ G1 0 2"/>
                <a:gd name="G6" fmla="*/ 21600 21600 6660"/>
                <a:gd name="G7" fmla="*/ G6 1 2"/>
                <a:gd name="G8" fmla="+- 21600 0 G7"/>
                <a:gd name="G9" fmla="*/ 21600 1 2"/>
                <a:gd name="G10" fmla="+- 6660 0 G9"/>
                <a:gd name="G11" fmla="?: G10 G8 0"/>
                <a:gd name="G12" fmla="?: G10 G7 21600"/>
                <a:gd name="T0" fmla="*/ 18270 w 21600"/>
                <a:gd name="T1" fmla="*/ 10800 h 21600"/>
                <a:gd name="T2" fmla="*/ 10800 w 21600"/>
                <a:gd name="T3" fmla="*/ 21600 h 21600"/>
                <a:gd name="T4" fmla="*/ 3330 w 21600"/>
                <a:gd name="T5" fmla="*/ 10800 h 21600"/>
                <a:gd name="T6" fmla="*/ 10800 w 21600"/>
                <a:gd name="T7" fmla="*/ 0 h 21600"/>
                <a:gd name="T8" fmla="*/ 5130 w 21600"/>
                <a:gd name="T9" fmla="*/ 5130 h 21600"/>
                <a:gd name="T10" fmla="*/ 16470 w 21600"/>
                <a:gd name="T11" fmla="*/ 1647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660" y="21600"/>
                  </a:lnTo>
                  <a:lnTo>
                    <a:pt x="14940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rgbClr val="FFCC00"/>
                </a:gs>
                <a:gs pos="100000">
                  <a:srgbClr val="FFCC00">
                    <a:gamma/>
                    <a:shade val="78824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accent2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5058" name="Rectangle 146" descr="栎木"/>
            <p:cNvSpPr>
              <a:spLocks noChangeAspect="1" noChangeArrowheads="1"/>
            </p:cNvSpPr>
            <p:nvPr/>
          </p:nvSpPr>
          <p:spPr bwMode="auto">
            <a:xfrm>
              <a:off x="816" y="3024"/>
              <a:ext cx="1104" cy="19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tx1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5059" name="Rectangle 147" descr="栎木"/>
            <p:cNvSpPr>
              <a:spLocks noChangeAspect="1" noChangeArrowheads="1"/>
            </p:cNvSpPr>
            <p:nvPr/>
          </p:nvSpPr>
          <p:spPr bwMode="auto">
            <a:xfrm>
              <a:off x="768" y="2880"/>
              <a:ext cx="4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tx1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5060" name="Rectangle 148" descr="栎木"/>
            <p:cNvSpPr>
              <a:spLocks noChangeAspect="1" noChangeArrowheads="1"/>
            </p:cNvSpPr>
            <p:nvPr/>
          </p:nvSpPr>
          <p:spPr bwMode="auto">
            <a:xfrm>
              <a:off x="1920" y="2880"/>
              <a:ext cx="48" cy="336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tx1"/>
              </a:solidFill>
              <a:prstDash val="dash"/>
              <a:miter lim="800000"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95061" name="Group 149"/>
            <p:cNvGrpSpPr>
              <a:grpSpLocks noChangeAspect="1"/>
            </p:cNvGrpSpPr>
            <p:nvPr/>
          </p:nvGrpSpPr>
          <p:grpSpPr bwMode="auto">
            <a:xfrm>
              <a:off x="1584" y="3072"/>
              <a:ext cx="264" cy="264"/>
              <a:chOff x="1560" y="3264"/>
              <a:chExt cx="264" cy="264"/>
            </a:xfrm>
          </p:grpSpPr>
          <p:sp>
            <p:nvSpPr>
              <p:cNvPr id="295062" name="Oval 150"/>
              <p:cNvSpPr>
                <a:spLocks noChangeAspect="1" noChangeArrowheads="1"/>
              </p:cNvSpPr>
              <p:nvPr/>
            </p:nvSpPr>
            <p:spPr bwMode="auto">
              <a:xfrm>
                <a:off x="1560" y="3264"/>
                <a:ext cx="264" cy="264"/>
              </a:xfrm>
              <a:prstGeom prst="ellipse">
                <a:avLst/>
              </a:prstGeom>
              <a:solidFill>
                <a:srgbClr val="FFCC99"/>
              </a:solidFill>
              <a:ln w="19050">
                <a:solidFill>
                  <a:schemeClr val="accent2"/>
                </a:solidFill>
                <a:prstDash val="dash"/>
                <a:round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5063" name="Oval 151"/>
              <p:cNvSpPr>
                <a:spLocks noChangeAspect="1" noChangeArrowheads="1"/>
              </p:cNvSpPr>
              <p:nvPr/>
            </p:nvSpPr>
            <p:spPr bwMode="auto">
              <a:xfrm>
                <a:off x="1640" y="3352"/>
                <a:ext cx="96" cy="96"/>
              </a:xfrm>
              <a:prstGeom prst="ellipse">
                <a:avLst/>
              </a:prstGeom>
              <a:solidFill>
                <a:srgbClr val="00CCFF"/>
              </a:solidFill>
              <a:ln w="19050">
                <a:solidFill>
                  <a:srgbClr val="3366FF"/>
                </a:solidFill>
                <a:prstDash val="dash"/>
                <a:round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95064" name="Line 152"/>
            <p:cNvSpPr>
              <a:spLocks noChangeAspect="1" noChangeShapeType="1"/>
            </p:cNvSpPr>
            <p:nvPr/>
          </p:nvSpPr>
          <p:spPr bwMode="auto">
            <a:xfrm>
              <a:off x="624" y="2928"/>
              <a:ext cx="144" cy="0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ysDot"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5065" name="Line 153"/>
            <p:cNvSpPr>
              <a:spLocks noChangeAspect="1" noChangeShapeType="1"/>
            </p:cNvSpPr>
            <p:nvPr/>
          </p:nvSpPr>
          <p:spPr bwMode="auto">
            <a:xfrm>
              <a:off x="432" y="3000"/>
              <a:ext cx="336" cy="0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ysDot"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5066" name="Line 154"/>
            <p:cNvSpPr>
              <a:spLocks noChangeAspect="1" noChangeShapeType="1"/>
            </p:cNvSpPr>
            <p:nvPr/>
          </p:nvSpPr>
          <p:spPr bwMode="auto">
            <a:xfrm>
              <a:off x="528" y="3072"/>
              <a:ext cx="240" cy="0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ysDot"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5067" name="Line 155"/>
            <p:cNvSpPr>
              <a:spLocks noChangeAspect="1" noChangeShapeType="1"/>
            </p:cNvSpPr>
            <p:nvPr/>
          </p:nvSpPr>
          <p:spPr bwMode="auto">
            <a:xfrm>
              <a:off x="576" y="3216"/>
              <a:ext cx="192" cy="0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ysDot"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5068" name="Line 156"/>
            <p:cNvSpPr>
              <a:spLocks noChangeAspect="1" noChangeShapeType="1"/>
            </p:cNvSpPr>
            <p:nvPr/>
          </p:nvSpPr>
          <p:spPr bwMode="auto">
            <a:xfrm>
              <a:off x="624" y="3152"/>
              <a:ext cx="192" cy="0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ysDot"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5069" name="Line 157"/>
            <p:cNvSpPr>
              <a:spLocks noChangeAspect="1" noChangeShapeType="1"/>
            </p:cNvSpPr>
            <p:nvPr/>
          </p:nvSpPr>
          <p:spPr bwMode="auto">
            <a:xfrm>
              <a:off x="1080" y="2783"/>
              <a:ext cx="192" cy="1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ysDot"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5070" name="Line 158"/>
            <p:cNvSpPr>
              <a:spLocks noChangeAspect="1" noChangeShapeType="1"/>
            </p:cNvSpPr>
            <p:nvPr/>
          </p:nvSpPr>
          <p:spPr bwMode="auto">
            <a:xfrm>
              <a:off x="1176" y="2879"/>
              <a:ext cx="96" cy="1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ysDot"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5071" name="Line 159"/>
            <p:cNvSpPr>
              <a:spLocks noChangeAspect="1" noChangeShapeType="1"/>
            </p:cNvSpPr>
            <p:nvPr/>
          </p:nvSpPr>
          <p:spPr bwMode="auto">
            <a:xfrm>
              <a:off x="1128" y="2687"/>
              <a:ext cx="144" cy="1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ysDot"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5072" name="Line 160"/>
            <p:cNvSpPr>
              <a:spLocks noChangeAspect="1" noChangeShapeType="1"/>
            </p:cNvSpPr>
            <p:nvPr/>
          </p:nvSpPr>
          <p:spPr bwMode="auto">
            <a:xfrm>
              <a:off x="1680" y="2928"/>
              <a:ext cx="240" cy="0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ysDot"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95073" name="Group 161"/>
            <p:cNvGrpSpPr>
              <a:grpSpLocks noChangeAspect="1"/>
            </p:cNvGrpSpPr>
            <p:nvPr/>
          </p:nvGrpSpPr>
          <p:grpSpPr bwMode="auto">
            <a:xfrm>
              <a:off x="888" y="3072"/>
              <a:ext cx="264" cy="264"/>
              <a:chOff x="1560" y="3264"/>
              <a:chExt cx="264" cy="264"/>
            </a:xfrm>
          </p:grpSpPr>
          <p:sp>
            <p:nvSpPr>
              <p:cNvPr id="295074" name="Oval 162"/>
              <p:cNvSpPr>
                <a:spLocks noChangeAspect="1" noChangeArrowheads="1"/>
              </p:cNvSpPr>
              <p:nvPr/>
            </p:nvSpPr>
            <p:spPr bwMode="auto">
              <a:xfrm>
                <a:off x="1560" y="3264"/>
                <a:ext cx="264" cy="264"/>
              </a:xfrm>
              <a:prstGeom prst="ellipse">
                <a:avLst/>
              </a:prstGeom>
              <a:solidFill>
                <a:srgbClr val="FFCC99"/>
              </a:solidFill>
              <a:ln w="19050">
                <a:solidFill>
                  <a:schemeClr val="accent2"/>
                </a:solidFill>
                <a:prstDash val="dash"/>
                <a:round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5075" name="Oval 163"/>
              <p:cNvSpPr>
                <a:spLocks noChangeAspect="1" noChangeArrowheads="1"/>
              </p:cNvSpPr>
              <p:nvPr/>
            </p:nvSpPr>
            <p:spPr bwMode="auto">
              <a:xfrm>
                <a:off x="1640" y="3352"/>
                <a:ext cx="96" cy="96"/>
              </a:xfrm>
              <a:prstGeom prst="ellipse">
                <a:avLst/>
              </a:prstGeom>
              <a:solidFill>
                <a:srgbClr val="00CCFF"/>
              </a:solidFill>
              <a:ln w="19050">
                <a:solidFill>
                  <a:srgbClr val="3366FF"/>
                </a:solidFill>
                <a:prstDash val="dash"/>
                <a:round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95076" name="Oval 164"/>
          <p:cNvSpPr>
            <a:spLocks noChangeAspect="1" noChangeArrowheads="1"/>
          </p:cNvSpPr>
          <p:nvPr/>
        </p:nvSpPr>
        <p:spPr bwMode="auto">
          <a:xfrm>
            <a:off x="5387975" y="1739900"/>
            <a:ext cx="187325" cy="187325"/>
          </a:xfrm>
          <a:prstGeom prst="ellipse">
            <a:avLst/>
          </a:prstGeom>
          <a:gradFill rotWithShape="0">
            <a:gsLst>
              <a:gs pos="0">
                <a:srgbClr val="FF9933"/>
              </a:gs>
              <a:gs pos="100000">
                <a:srgbClr val="FF9933">
                  <a:gamma/>
                  <a:shade val="6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5077" name="Oval 165"/>
          <p:cNvSpPr>
            <a:spLocks noChangeAspect="1" noChangeArrowheads="1"/>
          </p:cNvSpPr>
          <p:nvPr/>
        </p:nvSpPr>
        <p:spPr bwMode="auto">
          <a:xfrm>
            <a:off x="5561013" y="1997075"/>
            <a:ext cx="187325" cy="187325"/>
          </a:xfrm>
          <a:prstGeom prst="ellipse">
            <a:avLst/>
          </a:prstGeom>
          <a:gradFill rotWithShape="0">
            <a:gsLst>
              <a:gs pos="0">
                <a:srgbClr val="FF9933"/>
              </a:gs>
              <a:gs pos="100000">
                <a:srgbClr val="FF9933">
                  <a:gamma/>
                  <a:shade val="6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95078" name="Group 166"/>
          <p:cNvGrpSpPr>
            <a:grpSpLocks noChangeAspect="1"/>
          </p:cNvGrpSpPr>
          <p:nvPr/>
        </p:nvGrpSpPr>
        <p:grpSpPr bwMode="auto">
          <a:xfrm rot="-1796458">
            <a:off x="5529263" y="1943100"/>
            <a:ext cx="139700" cy="93663"/>
            <a:chOff x="4176" y="2160"/>
            <a:chExt cx="144" cy="336"/>
          </a:xfrm>
        </p:grpSpPr>
        <p:sp>
          <p:nvSpPr>
            <p:cNvPr id="295079" name="Line 167"/>
            <p:cNvSpPr>
              <a:spLocks noChangeAspect="1" noChangeShapeType="1"/>
            </p:cNvSpPr>
            <p:nvPr/>
          </p:nvSpPr>
          <p:spPr bwMode="auto">
            <a:xfrm flipH="1">
              <a:off x="4176" y="2208"/>
              <a:ext cx="0" cy="288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5080" name="Line 168"/>
            <p:cNvSpPr>
              <a:spLocks noChangeAspect="1" noChangeShapeType="1"/>
            </p:cNvSpPr>
            <p:nvPr/>
          </p:nvSpPr>
          <p:spPr bwMode="auto">
            <a:xfrm>
              <a:off x="4216" y="2192"/>
              <a:ext cx="0" cy="248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5081" name="Line 169"/>
            <p:cNvSpPr>
              <a:spLocks noChangeAspect="1" noChangeShapeType="1"/>
            </p:cNvSpPr>
            <p:nvPr/>
          </p:nvSpPr>
          <p:spPr bwMode="auto">
            <a:xfrm>
              <a:off x="4280" y="2160"/>
              <a:ext cx="0" cy="288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5082" name="Line 170"/>
            <p:cNvSpPr>
              <a:spLocks noChangeAspect="1" noChangeShapeType="1"/>
            </p:cNvSpPr>
            <p:nvPr/>
          </p:nvSpPr>
          <p:spPr bwMode="auto">
            <a:xfrm flipV="1">
              <a:off x="4320" y="2304"/>
              <a:ext cx="0" cy="144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5083" name="Line 171"/>
            <p:cNvSpPr>
              <a:spLocks noChangeAspect="1" noChangeShapeType="1"/>
            </p:cNvSpPr>
            <p:nvPr/>
          </p:nvSpPr>
          <p:spPr bwMode="auto">
            <a:xfrm flipH="1" flipV="1">
              <a:off x="4248" y="2248"/>
              <a:ext cx="0" cy="192"/>
            </a:xfrm>
            <a:prstGeom prst="line">
              <a:avLst/>
            </a:prstGeom>
            <a:noFill/>
            <a:ln w="3175" cap="rnd">
              <a:solidFill>
                <a:schemeClr val="tx1"/>
              </a:solidFill>
              <a:prstDash val="sysDot"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95084" name="Group 172"/>
          <p:cNvGrpSpPr>
            <a:grpSpLocks noChangeAspect="1"/>
          </p:cNvGrpSpPr>
          <p:nvPr/>
        </p:nvGrpSpPr>
        <p:grpSpPr bwMode="auto">
          <a:xfrm>
            <a:off x="3846513" y="2309813"/>
            <a:ext cx="215900" cy="280987"/>
            <a:chOff x="1768" y="1136"/>
            <a:chExt cx="224" cy="288"/>
          </a:xfrm>
        </p:grpSpPr>
        <p:sp>
          <p:nvSpPr>
            <p:cNvPr id="295085" name="Oval 173"/>
            <p:cNvSpPr>
              <a:spLocks noChangeAspect="1" noChangeArrowheads="1"/>
            </p:cNvSpPr>
            <p:nvPr/>
          </p:nvSpPr>
          <p:spPr bwMode="auto">
            <a:xfrm>
              <a:off x="1800" y="1136"/>
              <a:ext cx="192" cy="192"/>
            </a:xfrm>
            <a:prstGeom prst="ellipse">
              <a:avLst/>
            </a:prstGeom>
            <a:gradFill rotWithShape="0">
              <a:gsLst>
                <a:gs pos="0">
                  <a:srgbClr val="FF9933"/>
                </a:gs>
                <a:gs pos="100000">
                  <a:srgbClr val="FF9933">
                    <a:gamma/>
                    <a:shade val="6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95086" name="Group 174"/>
            <p:cNvGrpSpPr>
              <a:grpSpLocks noChangeAspect="1"/>
            </p:cNvGrpSpPr>
            <p:nvPr/>
          </p:nvGrpSpPr>
          <p:grpSpPr bwMode="auto">
            <a:xfrm rot="1478149">
              <a:off x="1768" y="1280"/>
              <a:ext cx="144" cy="144"/>
              <a:chOff x="1184" y="2064"/>
              <a:chExt cx="144" cy="240"/>
            </a:xfrm>
          </p:grpSpPr>
          <p:sp>
            <p:nvSpPr>
              <p:cNvPr id="295087" name="Line 175"/>
              <p:cNvSpPr>
                <a:spLocks noChangeAspect="1" noChangeShapeType="1"/>
              </p:cNvSpPr>
              <p:nvPr/>
            </p:nvSpPr>
            <p:spPr bwMode="auto">
              <a:xfrm>
                <a:off x="1184" y="2112"/>
                <a:ext cx="0" cy="144"/>
              </a:xfrm>
              <a:prstGeom prst="line">
                <a:avLst/>
              </a:prstGeom>
              <a:noFill/>
              <a:ln w="3175" cap="rnd">
                <a:solidFill>
                  <a:schemeClr val="tx1"/>
                </a:solidFill>
                <a:prstDash val="sysDot"/>
                <a:round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5088" name="Line 176"/>
              <p:cNvSpPr>
                <a:spLocks noChangeAspect="1" noChangeShapeType="1"/>
              </p:cNvSpPr>
              <p:nvPr/>
            </p:nvSpPr>
            <p:spPr bwMode="auto">
              <a:xfrm>
                <a:off x="1232" y="2112"/>
                <a:ext cx="0" cy="192"/>
              </a:xfrm>
              <a:prstGeom prst="line">
                <a:avLst/>
              </a:prstGeom>
              <a:noFill/>
              <a:ln w="3175" cap="rnd">
                <a:solidFill>
                  <a:schemeClr val="tx1"/>
                </a:solidFill>
                <a:prstDash val="sysDot"/>
                <a:round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5089" name="Line 177"/>
              <p:cNvSpPr>
                <a:spLocks noChangeAspect="1" noChangeShapeType="1"/>
              </p:cNvSpPr>
              <p:nvPr/>
            </p:nvSpPr>
            <p:spPr bwMode="auto">
              <a:xfrm>
                <a:off x="1280" y="2112"/>
                <a:ext cx="0" cy="144"/>
              </a:xfrm>
              <a:prstGeom prst="line">
                <a:avLst/>
              </a:prstGeom>
              <a:noFill/>
              <a:ln w="3175" cap="rnd">
                <a:solidFill>
                  <a:schemeClr val="tx1"/>
                </a:solidFill>
                <a:prstDash val="sysDot"/>
                <a:round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5090" name="Line 178"/>
              <p:cNvSpPr>
                <a:spLocks noChangeAspect="1" noChangeShapeType="1"/>
              </p:cNvSpPr>
              <p:nvPr/>
            </p:nvSpPr>
            <p:spPr bwMode="auto">
              <a:xfrm>
                <a:off x="1328" y="2064"/>
                <a:ext cx="0" cy="144"/>
              </a:xfrm>
              <a:prstGeom prst="line">
                <a:avLst/>
              </a:prstGeom>
              <a:noFill/>
              <a:ln w="3175" cap="rnd">
                <a:solidFill>
                  <a:schemeClr val="tx1"/>
                </a:solidFill>
                <a:prstDash val="sysDot"/>
                <a:round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95091" name="Group 179"/>
          <p:cNvGrpSpPr>
            <a:grpSpLocks noChangeAspect="1"/>
          </p:cNvGrpSpPr>
          <p:nvPr/>
        </p:nvGrpSpPr>
        <p:grpSpPr bwMode="auto">
          <a:xfrm>
            <a:off x="3595688" y="2778125"/>
            <a:ext cx="225425" cy="333375"/>
            <a:chOff x="1512" y="1616"/>
            <a:chExt cx="232" cy="344"/>
          </a:xfrm>
        </p:grpSpPr>
        <p:sp>
          <p:nvSpPr>
            <p:cNvPr id="295092" name="Oval 180"/>
            <p:cNvSpPr>
              <a:spLocks noChangeAspect="1" noChangeArrowheads="1"/>
            </p:cNvSpPr>
            <p:nvPr/>
          </p:nvSpPr>
          <p:spPr bwMode="auto">
            <a:xfrm>
              <a:off x="1552" y="1616"/>
              <a:ext cx="192" cy="192"/>
            </a:xfrm>
            <a:prstGeom prst="ellipse">
              <a:avLst/>
            </a:prstGeom>
            <a:gradFill rotWithShape="0">
              <a:gsLst>
                <a:gs pos="0">
                  <a:srgbClr val="FF9933"/>
                </a:gs>
                <a:gs pos="100000">
                  <a:srgbClr val="FF9933">
                    <a:gamma/>
                    <a:shade val="6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95093" name="Group 181"/>
            <p:cNvGrpSpPr>
              <a:grpSpLocks noChangeAspect="1"/>
            </p:cNvGrpSpPr>
            <p:nvPr/>
          </p:nvGrpSpPr>
          <p:grpSpPr bwMode="auto">
            <a:xfrm rot="1544907">
              <a:off x="1512" y="1768"/>
              <a:ext cx="144" cy="192"/>
              <a:chOff x="1184" y="2064"/>
              <a:chExt cx="144" cy="240"/>
            </a:xfrm>
          </p:grpSpPr>
          <p:sp>
            <p:nvSpPr>
              <p:cNvPr id="295094" name="Line 182"/>
              <p:cNvSpPr>
                <a:spLocks noChangeAspect="1" noChangeShapeType="1"/>
              </p:cNvSpPr>
              <p:nvPr/>
            </p:nvSpPr>
            <p:spPr bwMode="auto">
              <a:xfrm>
                <a:off x="1184" y="2112"/>
                <a:ext cx="0" cy="144"/>
              </a:xfrm>
              <a:prstGeom prst="line">
                <a:avLst/>
              </a:prstGeom>
              <a:noFill/>
              <a:ln w="3175" cap="rnd">
                <a:solidFill>
                  <a:schemeClr val="tx1"/>
                </a:solidFill>
                <a:prstDash val="sysDot"/>
                <a:round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5095" name="Line 183"/>
              <p:cNvSpPr>
                <a:spLocks noChangeAspect="1" noChangeShapeType="1"/>
              </p:cNvSpPr>
              <p:nvPr/>
            </p:nvSpPr>
            <p:spPr bwMode="auto">
              <a:xfrm>
                <a:off x="1232" y="2112"/>
                <a:ext cx="0" cy="192"/>
              </a:xfrm>
              <a:prstGeom prst="line">
                <a:avLst/>
              </a:prstGeom>
              <a:noFill/>
              <a:ln w="3175" cap="rnd">
                <a:solidFill>
                  <a:schemeClr val="tx1"/>
                </a:solidFill>
                <a:prstDash val="sysDot"/>
                <a:round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5096" name="Line 184"/>
              <p:cNvSpPr>
                <a:spLocks noChangeAspect="1" noChangeShapeType="1"/>
              </p:cNvSpPr>
              <p:nvPr/>
            </p:nvSpPr>
            <p:spPr bwMode="auto">
              <a:xfrm>
                <a:off x="1280" y="2112"/>
                <a:ext cx="0" cy="144"/>
              </a:xfrm>
              <a:prstGeom prst="line">
                <a:avLst/>
              </a:prstGeom>
              <a:noFill/>
              <a:ln w="3175" cap="rnd">
                <a:solidFill>
                  <a:schemeClr val="tx1"/>
                </a:solidFill>
                <a:prstDash val="sysDot"/>
                <a:round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5097" name="Line 185"/>
              <p:cNvSpPr>
                <a:spLocks noChangeAspect="1" noChangeShapeType="1"/>
              </p:cNvSpPr>
              <p:nvPr/>
            </p:nvSpPr>
            <p:spPr bwMode="auto">
              <a:xfrm>
                <a:off x="1328" y="2064"/>
                <a:ext cx="0" cy="144"/>
              </a:xfrm>
              <a:prstGeom prst="line">
                <a:avLst/>
              </a:prstGeom>
              <a:noFill/>
              <a:ln w="3175" cap="rnd">
                <a:solidFill>
                  <a:schemeClr val="tx1"/>
                </a:solidFill>
                <a:prstDash val="sysDot"/>
                <a:round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95098" name="Group 186"/>
          <p:cNvGrpSpPr>
            <a:grpSpLocks noChangeAspect="1"/>
          </p:cNvGrpSpPr>
          <p:nvPr/>
        </p:nvGrpSpPr>
        <p:grpSpPr bwMode="auto">
          <a:xfrm>
            <a:off x="4008438" y="1997075"/>
            <a:ext cx="233362" cy="234950"/>
            <a:chOff x="1936" y="816"/>
            <a:chExt cx="240" cy="240"/>
          </a:xfrm>
        </p:grpSpPr>
        <p:sp>
          <p:nvSpPr>
            <p:cNvPr id="295099" name="Oval 187"/>
            <p:cNvSpPr>
              <a:spLocks noChangeAspect="1" noChangeArrowheads="1"/>
            </p:cNvSpPr>
            <p:nvPr/>
          </p:nvSpPr>
          <p:spPr bwMode="auto">
            <a:xfrm>
              <a:off x="1984" y="816"/>
              <a:ext cx="192" cy="192"/>
            </a:xfrm>
            <a:prstGeom prst="ellipse">
              <a:avLst/>
            </a:prstGeom>
            <a:gradFill rotWithShape="0">
              <a:gsLst>
                <a:gs pos="0">
                  <a:srgbClr val="FF9933"/>
                </a:gs>
                <a:gs pos="100000">
                  <a:srgbClr val="FF9933">
                    <a:gamma/>
                    <a:shade val="6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95100" name="Group 188"/>
            <p:cNvGrpSpPr>
              <a:grpSpLocks noChangeAspect="1"/>
            </p:cNvGrpSpPr>
            <p:nvPr/>
          </p:nvGrpSpPr>
          <p:grpSpPr bwMode="auto">
            <a:xfrm rot="1863458">
              <a:off x="1936" y="960"/>
              <a:ext cx="144" cy="96"/>
              <a:chOff x="1184" y="2064"/>
              <a:chExt cx="144" cy="240"/>
            </a:xfrm>
          </p:grpSpPr>
          <p:sp>
            <p:nvSpPr>
              <p:cNvPr id="295101" name="Line 189"/>
              <p:cNvSpPr>
                <a:spLocks noChangeAspect="1" noChangeShapeType="1"/>
              </p:cNvSpPr>
              <p:nvPr/>
            </p:nvSpPr>
            <p:spPr bwMode="auto">
              <a:xfrm>
                <a:off x="1184" y="2112"/>
                <a:ext cx="0" cy="144"/>
              </a:xfrm>
              <a:prstGeom prst="line">
                <a:avLst/>
              </a:prstGeom>
              <a:noFill/>
              <a:ln w="3175" cap="rnd">
                <a:solidFill>
                  <a:schemeClr val="tx1"/>
                </a:solidFill>
                <a:prstDash val="sysDot"/>
                <a:round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5102" name="Line 190"/>
              <p:cNvSpPr>
                <a:spLocks noChangeAspect="1" noChangeShapeType="1"/>
              </p:cNvSpPr>
              <p:nvPr/>
            </p:nvSpPr>
            <p:spPr bwMode="auto">
              <a:xfrm>
                <a:off x="1232" y="2112"/>
                <a:ext cx="0" cy="192"/>
              </a:xfrm>
              <a:prstGeom prst="line">
                <a:avLst/>
              </a:prstGeom>
              <a:noFill/>
              <a:ln w="3175" cap="rnd">
                <a:solidFill>
                  <a:schemeClr val="tx1"/>
                </a:solidFill>
                <a:prstDash val="sysDot"/>
                <a:round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5103" name="Line 191"/>
              <p:cNvSpPr>
                <a:spLocks noChangeAspect="1" noChangeShapeType="1"/>
              </p:cNvSpPr>
              <p:nvPr/>
            </p:nvSpPr>
            <p:spPr bwMode="auto">
              <a:xfrm>
                <a:off x="1280" y="2112"/>
                <a:ext cx="0" cy="144"/>
              </a:xfrm>
              <a:prstGeom prst="line">
                <a:avLst/>
              </a:prstGeom>
              <a:noFill/>
              <a:ln w="3175" cap="rnd">
                <a:solidFill>
                  <a:schemeClr val="tx1"/>
                </a:solidFill>
                <a:prstDash val="sysDot"/>
                <a:round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5104" name="Line 192"/>
              <p:cNvSpPr>
                <a:spLocks noChangeAspect="1" noChangeShapeType="1"/>
              </p:cNvSpPr>
              <p:nvPr/>
            </p:nvSpPr>
            <p:spPr bwMode="auto">
              <a:xfrm>
                <a:off x="1328" y="2064"/>
                <a:ext cx="0" cy="144"/>
              </a:xfrm>
              <a:prstGeom prst="line">
                <a:avLst/>
              </a:prstGeom>
              <a:noFill/>
              <a:ln w="3175" cap="rnd">
                <a:solidFill>
                  <a:schemeClr val="tx1"/>
                </a:solidFill>
                <a:prstDash val="sysDot"/>
                <a:round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95105" name="Group 193"/>
          <p:cNvGrpSpPr>
            <a:grpSpLocks noChangeAspect="1"/>
          </p:cNvGrpSpPr>
          <p:nvPr/>
        </p:nvGrpSpPr>
        <p:grpSpPr bwMode="auto">
          <a:xfrm>
            <a:off x="2379663" y="3976688"/>
            <a:ext cx="120650" cy="498475"/>
            <a:chOff x="1771" y="538"/>
            <a:chExt cx="154" cy="470"/>
          </a:xfrm>
        </p:grpSpPr>
        <p:sp>
          <p:nvSpPr>
            <p:cNvPr id="295106" name="Freeform 194"/>
            <p:cNvSpPr>
              <a:spLocks noChangeAspect="1"/>
            </p:cNvSpPr>
            <p:nvPr/>
          </p:nvSpPr>
          <p:spPr bwMode="auto">
            <a:xfrm>
              <a:off x="1800" y="542"/>
              <a:ext cx="91" cy="101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0" y="48"/>
                </a:cxn>
                <a:cxn ang="0">
                  <a:pos x="0" y="44"/>
                </a:cxn>
                <a:cxn ang="0">
                  <a:pos x="0" y="34"/>
                </a:cxn>
                <a:cxn ang="0">
                  <a:pos x="5" y="24"/>
                </a:cxn>
                <a:cxn ang="0">
                  <a:pos x="5" y="20"/>
                </a:cxn>
                <a:cxn ang="0">
                  <a:pos x="9" y="15"/>
                </a:cxn>
                <a:cxn ang="0">
                  <a:pos x="14" y="10"/>
                </a:cxn>
                <a:cxn ang="0">
                  <a:pos x="24" y="5"/>
                </a:cxn>
                <a:cxn ang="0">
                  <a:pos x="29" y="0"/>
                </a:cxn>
                <a:cxn ang="0">
                  <a:pos x="38" y="0"/>
                </a:cxn>
                <a:cxn ang="0">
                  <a:pos x="43" y="0"/>
                </a:cxn>
                <a:cxn ang="0">
                  <a:pos x="43" y="0"/>
                </a:cxn>
                <a:cxn ang="0">
                  <a:pos x="53" y="0"/>
                </a:cxn>
                <a:cxn ang="0">
                  <a:pos x="57" y="0"/>
                </a:cxn>
                <a:cxn ang="0">
                  <a:pos x="67" y="5"/>
                </a:cxn>
                <a:cxn ang="0">
                  <a:pos x="72" y="10"/>
                </a:cxn>
                <a:cxn ang="0">
                  <a:pos x="77" y="15"/>
                </a:cxn>
                <a:cxn ang="0">
                  <a:pos x="81" y="20"/>
                </a:cxn>
                <a:cxn ang="0">
                  <a:pos x="86" y="24"/>
                </a:cxn>
                <a:cxn ang="0">
                  <a:pos x="86" y="34"/>
                </a:cxn>
                <a:cxn ang="0">
                  <a:pos x="91" y="44"/>
                </a:cxn>
                <a:cxn ang="0">
                  <a:pos x="91" y="48"/>
                </a:cxn>
                <a:cxn ang="0">
                  <a:pos x="91" y="48"/>
                </a:cxn>
                <a:cxn ang="0">
                  <a:pos x="91" y="58"/>
                </a:cxn>
                <a:cxn ang="0">
                  <a:pos x="86" y="68"/>
                </a:cxn>
                <a:cxn ang="0">
                  <a:pos x="86" y="72"/>
                </a:cxn>
                <a:cxn ang="0">
                  <a:pos x="81" y="77"/>
                </a:cxn>
                <a:cxn ang="0">
                  <a:pos x="77" y="87"/>
                </a:cxn>
                <a:cxn ang="0">
                  <a:pos x="72" y="92"/>
                </a:cxn>
                <a:cxn ang="0">
                  <a:pos x="67" y="96"/>
                </a:cxn>
                <a:cxn ang="0">
                  <a:pos x="57" y="96"/>
                </a:cxn>
                <a:cxn ang="0">
                  <a:pos x="53" y="101"/>
                </a:cxn>
                <a:cxn ang="0">
                  <a:pos x="43" y="101"/>
                </a:cxn>
                <a:cxn ang="0">
                  <a:pos x="43" y="101"/>
                </a:cxn>
                <a:cxn ang="0">
                  <a:pos x="38" y="101"/>
                </a:cxn>
                <a:cxn ang="0">
                  <a:pos x="29" y="96"/>
                </a:cxn>
                <a:cxn ang="0">
                  <a:pos x="24" y="96"/>
                </a:cxn>
                <a:cxn ang="0">
                  <a:pos x="14" y="92"/>
                </a:cxn>
                <a:cxn ang="0">
                  <a:pos x="9" y="87"/>
                </a:cxn>
                <a:cxn ang="0">
                  <a:pos x="5" y="77"/>
                </a:cxn>
                <a:cxn ang="0">
                  <a:pos x="5" y="72"/>
                </a:cxn>
                <a:cxn ang="0">
                  <a:pos x="0" y="68"/>
                </a:cxn>
                <a:cxn ang="0">
                  <a:pos x="0" y="58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91" h="101">
                  <a:moveTo>
                    <a:pt x="0" y="48"/>
                  </a:moveTo>
                  <a:lnTo>
                    <a:pt x="0" y="48"/>
                  </a:lnTo>
                  <a:lnTo>
                    <a:pt x="0" y="44"/>
                  </a:lnTo>
                  <a:lnTo>
                    <a:pt x="0" y="34"/>
                  </a:lnTo>
                  <a:lnTo>
                    <a:pt x="5" y="24"/>
                  </a:lnTo>
                  <a:lnTo>
                    <a:pt x="5" y="20"/>
                  </a:lnTo>
                  <a:lnTo>
                    <a:pt x="9" y="15"/>
                  </a:lnTo>
                  <a:lnTo>
                    <a:pt x="14" y="10"/>
                  </a:lnTo>
                  <a:lnTo>
                    <a:pt x="24" y="5"/>
                  </a:lnTo>
                  <a:lnTo>
                    <a:pt x="29" y="0"/>
                  </a:lnTo>
                  <a:lnTo>
                    <a:pt x="38" y="0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53" y="0"/>
                  </a:lnTo>
                  <a:lnTo>
                    <a:pt x="57" y="0"/>
                  </a:lnTo>
                  <a:lnTo>
                    <a:pt x="67" y="5"/>
                  </a:lnTo>
                  <a:lnTo>
                    <a:pt x="72" y="10"/>
                  </a:lnTo>
                  <a:lnTo>
                    <a:pt x="77" y="15"/>
                  </a:lnTo>
                  <a:lnTo>
                    <a:pt x="81" y="20"/>
                  </a:lnTo>
                  <a:lnTo>
                    <a:pt x="86" y="24"/>
                  </a:lnTo>
                  <a:lnTo>
                    <a:pt x="86" y="34"/>
                  </a:lnTo>
                  <a:lnTo>
                    <a:pt x="91" y="44"/>
                  </a:lnTo>
                  <a:lnTo>
                    <a:pt x="91" y="48"/>
                  </a:lnTo>
                  <a:lnTo>
                    <a:pt x="91" y="48"/>
                  </a:lnTo>
                  <a:lnTo>
                    <a:pt x="91" y="58"/>
                  </a:lnTo>
                  <a:lnTo>
                    <a:pt x="86" y="68"/>
                  </a:lnTo>
                  <a:lnTo>
                    <a:pt x="86" y="72"/>
                  </a:lnTo>
                  <a:lnTo>
                    <a:pt x="81" y="77"/>
                  </a:lnTo>
                  <a:lnTo>
                    <a:pt x="77" y="87"/>
                  </a:lnTo>
                  <a:lnTo>
                    <a:pt x="72" y="92"/>
                  </a:lnTo>
                  <a:lnTo>
                    <a:pt x="67" y="96"/>
                  </a:lnTo>
                  <a:lnTo>
                    <a:pt x="57" y="96"/>
                  </a:lnTo>
                  <a:lnTo>
                    <a:pt x="53" y="101"/>
                  </a:lnTo>
                  <a:lnTo>
                    <a:pt x="43" y="101"/>
                  </a:lnTo>
                  <a:lnTo>
                    <a:pt x="43" y="101"/>
                  </a:lnTo>
                  <a:lnTo>
                    <a:pt x="38" y="101"/>
                  </a:lnTo>
                  <a:lnTo>
                    <a:pt x="29" y="96"/>
                  </a:lnTo>
                  <a:lnTo>
                    <a:pt x="24" y="96"/>
                  </a:lnTo>
                  <a:lnTo>
                    <a:pt x="14" y="92"/>
                  </a:lnTo>
                  <a:lnTo>
                    <a:pt x="9" y="87"/>
                  </a:lnTo>
                  <a:lnTo>
                    <a:pt x="5" y="77"/>
                  </a:lnTo>
                  <a:lnTo>
                    <a:pt x="5" y="72"/>
                  </a:lnTo>
                  <a:lnTo>
                    <a:pt x="0" y="68"/>
                  </a:lnTo>
                  <a:lnTo>
                    <a:pt x="0" y="58"/>
                  </a:lnTo>
                  <a:lnTo>
                    <a:pt x="0" y="48"/>
                  </a:lnTo>
                  <a:lnTo>
                    <a:pt x="0" y="48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107" name="Freeform 195"/>
            <p:cNvSpPr>
              <a:spLocks noChangeAspect="1"/>
            </p:cNvSpPr>
            <p:nvPr/>
          </p:nvSpPr>
          <p:spPr bwMode="auto">
            <a:xfrm>
              <a:off x="1800" y="538"/>
              <a:ext cx="91" cy="72"/>
            </a:xfrm>
            <a:custGeom>
              <a:avLst/>
              <a:gdLst/>
              <a:ahLst/>
              <a:cxnLst>
                <a:cxn ang="0">
                  <a:pos x="0" y="38"/>
                </a:cxn>
                <a:cxn ang="0">
                  <a:pos x="9" y="33"/>
                </a:cxn>
                <a:cxn ang="0">
                  <a:pos x="29" y="62"/>
                </a:cxn>
                <a:cxn ang="0">
                  <a:pos x="62" y="38"/>
                </a:cxn>
                <a:cxn ang="0">
                  <a:pos x="81" y="72"/>
                </a:cxn>
                <a:cxn ang="0">
                  <a:pos x="81" y="72"/>
                </a:cxn>
                <a:cxn ang="0">
                  <a:pos x="81" y="72"/>
                </a:cxn>
                <a:cxn ang="0">
                  <a:pos x="86" y="67"/>
                </a:cxn>
                <a:cxn ang="0">
                  <a:pos x="86" y="62"/>
                </a:cxn>
                <a:cxn ang="0">
                  <a:pos x="91" y="57"/>
                </a:cxn>
                <a:cxn ang="0">
                  <a:pos x="91" y="48"/>
                </a:cxn>
                <a:cxn ang="0">
                  <a:pos x="91" y="38"/>
                </a:cxn>
                <a:cxn ang="0">
                  <a:pos x="86" y="28"/>
                </a:cxn>
                <a:cxn ang="0">
                  <a:pos x="81" y="19"/>
                </a:cxn>
                <a:cxn ang="0">
                  <a:pos x="72" y="14"/>
                </a:cxn>
                <a:cxn ang="0">
                  <a:pos x="62" y="4"/>
                </a:cxn>
                <a:cxn ang="0">
                  <a:pos x="62" y="4"/>
                </a:cxn>
                <a:cxn ang="0">
                  <a:pos x="48" y="0"/>
                </a:cxn>
                <a:cxn ang="0">
                  <a:pos x="33" y="0"/>
                </a:cxn>
                <a:cxn ang="0">
                  <a:pos x="24" y="4"/>
                </a:cxn>
                <a:cxn ang="0">
                  <a:pos x="19" y="9"/>
                </a:cxn>
                <a:cxn ang="0">
                  <a:pos x="9" y="14"/>
                </a:cxn>
                <a:cxn ang="0">
                  <a:pos x="5" y="19"/>
                </a:cxn>
                <a:cxn ang="0">
                  <a:pos x="5" y="24"/>
                </a:cxn>
                <a:cxn ang="0">
                  <a:pos x="0" y="33"/>
                </a:cxn>
                <a:cxn ang="0">
                  <a:pos x="0" y="33"/>
                </a:cxn>
                <a:cxn ang="0">
                  <a:pos x="0" y="38"/>
                </a:cxn>
                <a:cxn ang="0">
                  <a:pos x="0" y="38"/>
                </a:cxn>
              </a:cxnLst>
              <a:rect l="0" t="0" r="r" b="b"/>
              <a:pathLst>
                <a:path w="91" h="72">
                  <a:moveTo>
                    <a:pt x="0" y="38"/>
                  </a:moveTo>
                  <a:lnTo>
                    <a:pt x="9" y="33"/>
                  </a:lnTo>
                  <a:lnTo>
                    <a:pt x="29" y="62"/>
                  </a:lnTo>
                  <a:lnTo>
                    <a:pt x="62" y="38"/>
                  </a:lnTo>
                  <a:lnTo>
                    <a:pt x="81" y="72"/>
                  </a:lnTo>
                  <a:lnTo>
                    <a:pt x="81" y="72"/>
                  </a:lnTo>
                  <a:lnTo>
                    <a:pt x="81" y="72"/>
                  </a:lnTo>
                  <a:lnTo>
                    <a:pt x="86" y="67"/>
                  </a:lnTo>
                  <a:lnTo>
                    <a:pt x="86" y="62"/>
                  </a:lnTo>
                  <a:lnTo>
                    <a:pt x="91" y="57"/>
                  </a:lnTo>
                  <a:lnTo>
                    <a:pt x="91" y="48"/>
                  </a:lnTo>
                  <a:lnTo>
                    <a:pt x="91" y="38"/>
                  </a:lnTo>
                  <a:lnTo>
                    <a:pt x="86" y="28"/>
                  </a:lnTo>
                  <a:lnTo>
                    <a:pt x="81" y="19"/>
                  </a:lnTo>
                  <a:lnTo>
                    <a:pt x="72" y="14"/>
                  </a:lnTo>
                  <a:lnTo>
                    <a:pt x="62" y="4"/>
                  </a:lnTo>
                  <a:lnTo>
                    <a:pt x="62" y="4"/>
                  </a:lnTo>
                  <a:lnTo>
                    <a:pt x="48" y="0"/>
                  </a:lnTo>
                  <a:lnTo>
                    <a:pt x="33" y="0"/>
                  </a:lnTo>
                  <a:lnTo>
                    <a:pt x="24" y="4"/>
                  </a:lnTo>
                  <a:lnTo>
                    <a:pt x="19" y="9"/>
                  </a:lnTo>
                  <a:lnTo>
                    <a:pt x="9" y="14"/>
                  </a:lnTo>
                  <a:lnTo>
                    <a:pt x="5" y="19"/>
                  </a:lnTo>
                  <a:lnTo>
                    <a:pt x="5" y="24"/>
                  </a:lnTo>
                  <a:lnTo>
                    <a:pt x="0" y="33"/>
                  </a:lnTo>
                  <a:lnTo>
                    <a:pt x="0" y="33"/>
                  </a:lnTo>
                  <a:lnTo>
                    <a:pt x="0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108" name="Line 196"/>
            <p:cNvSpPr>
              <a:spLocks noChangeAspect="1" noChangeShapeType="1"/>
            </p:cNvSpPr>
            <p:nvPr/>
          </p:nvSpPr>
          <p:spPr bwMode="auto">
            <a:xfrm flipH="1">
              <a:off x="1829" y="571"/>
              <a:ext cx="48" cy="34"/>
            </a:xfrm>
            <a:prstGeom prst="line">
              <a:avLst/>
            </a:prstGeom>
            <a:noFill/>
            <a:ln w="7938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109" name="Freeform 197"/>
            <p:cNvSpPr>
              <a:spLocks noChangeAspect="1"/>
            </p:cNvSpPr>
            <p:nvPr/>
          </p:nvSpPr>
          <p:spPr bwMode="auto">
            <a:xfrm>
              <a:off x="1771" y="658"/>
              <a:ext cx="106" cy="187"/>
            </a:xfrm>
            <a:custGeom>
              <a:avLst/>
              <a:gdLst/>
              <a:ahLst/>
              <a:cxnLst>
                <a:cxn ang="0">
                  <a:pos x="106" y="0"/>
                </a:cxn>
                <a:cxn ang="0">
                  <a:pos x="106" y="0"/>
                </a:cxn>
                <a:cxn ang="0">
                  <a:pos x="106" y="0"/>
                </a:cxn>
                <a:cxn ang="0">
                  <a:pos x="101" y="0"/>
                </a:cxn>
                <a:cxn ang="0">
                  <a:pos x="101" y="4"/>
                </a:cxn>
                <a:cxn ang="0">
                  <a:pos x="91" y="4"/>
                </a:cxn>
                <a:cxn ang="0">
                  <a:pos x="86" y="9"/>
                </a:cxn>
                <a:cxn ang="0">
                  <a:pos x="77" y="9"/>
                </a:cxn>
                <a:cxn ang="0">
                  <a:pos x="67" y="9"/>
                </a:cxn>
                <a:cxn ang="0">
                  <a:pos x="62" y="9"/>
                </a:cxn>
                <a:cxn ang="0">
                  <a:pos x="53" y="4"/>
                </a:cxn>
                <a:cxn ang="0">
                  <a:pos x="43" y="0"/>
                </a:cxn>
                <a:cxn ang="0">
                  <a:pos x="43" y="0"/>
                </a:cxn>
                <a:cxn ang="0">
                  <a:pos x="34" y="0"/>
                </a:cxn>
                <a:cxn ang="0">
                  <a:pos x="29" y="0"/>
                </a:cxn>
                <a:cxn ang="0">
                  <a:pos x="19" y="4"/>
                </a:cxn>
                <a:cxn ang="0">
                  <a:pos x="14" y="4"/>
                </a:cxn>
                <a:cxn ang="0">
                  <a:pos x="10" y="9"/>
                </a:cxn>
                <a:cxn ang="0">
                  <a:pos x="5" y="14"/>
                </a:cxn>
                <a:cxn ang="0">
                  <a:pos x="5" y="24"/>
                </a:cxn>
                <a:cxn ang="0">
                  <a:pos x="0" y="28"/>
                </a:cxn>
                <a:cxn ang="0">
                  <a:pos x="0" y="3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57"/>
                </a:cxn>
                <a:cxn ang="0">
                  <a:pos x="0" y="72"/>
                </a:cxn>
                <a:cxn ang="0">
                  <a:pos x="0" y="86"/>
                </a:cxn>
                <a:cxn ang="0">
                  <a:pos x="0" y="100"/>
                </a:cxn>
                <a:cxn ang="0">
                  <a:pos x="0" y="120"/>
                </a:cxn>
                <a:cxn ang="0">
                  <a:pos x="0" y="134"/>
                </a:cxn>
                <a:cxn ang="0">
                  <a:pos x="0" y="144"/>
                </a:cxn>
                <a:cxn ang="0">
                  <a:pos x="0" y="158"/>
                </a:cxn>
                <a:cxn ang="0">
                  <a:pos x="0" y="163"/>
                </a:cxn>
                <a:cxn ang="0">
                  <a:pos x="0" y="168"/>
                </a:cxn>
                <a:cxn ang="0">
                  <a:pos x="0" y="168"/>
                </a:cxn>
                <a:cxn ang="0">
                  <a:pos x="0" y="168"/>
                </a:cxn>
                <a:cxn ang="0">
                  <a:pos x="0" y="168"/>
                </a:cxn>
                <a:cxn ang="0">
                  <a:pos x="0" y="168"/>
                </a:cxn>
                <a:cxn ang="0">
                  <a:pos x="5" y="172"/>
                </a:cxn>
                <a:cxn ang="0">
                  <a:pos x="5" y="177"/>
                </a:cxn>
                <a:cxn ang="0">
                  <a:pos x="10" y="177"/>
                </a:cxn>
                <a:cxn ang="0">
                  <a:pos x="10" y="182"/>
                </a:cxn>
                <a:cxn ang="0">
                  <a:pos x="14" y="182"/>
                </a:cxn>
                <a:cxn ang="0">
                  <a:pos x="19" y="187"/>
                </a:cxn>
                <a:cxn ang="0">
                  <a:pos x="24" y="187"/>
                </a:cxn>
              </a:cxnLst>
              <a:rect l="0" t="0" r="r" b="b"/>
              <a:pathLst>
                <a:path w="106" h="187">
                  <a:moveTo>
                    <a:pt x="106" y="0"/>
                  </a:moveTo>
                  <a:lnTo>
                    <a:pt x="106" y="0"/>
                  </a:lnTo>
                  <a:lnTo>
                    <a:pt x="106" y="0"/>
                  </a:lnTo>
                  <a:lnTo>
                    <a:pt x="101" y="0"/>
                  </a:lnTo>
                  <a:lnTo>
                    <a:pt x="101" y="4"/>
                  </a:lnTo>
                  <a:lnTo>
                    <a:pt x="91" y="4"/>
                  </a:lnTo>
                  <a:lnTo>
                    <a:pt x="86" y="9"/>
                  </a:lnTo>
                  <a:lnTo>
                    <a:pt x="77" y="9"/>
                  </a:lnTo>
                  <a:lnTo>
                    <a:pt x="67" y="9"/>
                  </a:lnTo>
                  <a:lnTo>
                    <a:pt x="62" y="9"/>
                  </a:lnTo>
                  <a:lnTo>
                    <a:pt x="53" y="4"/>
                  </a:lnTo>
                  <a:lnTo>
                    <a:pt x="43" y="0"/>
                  </a:lnTo>
                  <a:lnTo>
                    <a:pt x="43" y="0"/>
                  </a:lnTo>
                  <a:lnTo>
                    <a:pt x="34" y="0"/>
                  </a:lnTo>
                  <a:lnTo>
                    <a:pt x="29" y="0"/>
                  </a:lnTo>
                  <a:lnTo>
                    <a:pt x="19" y="4"/>
                  </a:lnTo>
                  <a:lnTo>
                    <a:pt x="14" y="4"/>
                  </a:lnTo>
                  <a:lnTo>
                    <a:pt x="10" y="9"/>
                  </a:lnTo>
                  <a:lnTo>
                    <a:pt x="5" y="14"/>
                  </a:lnTo>
                  <a:lnTo>
                    <a:pt x="5" y="24"/>
                  </a:lnTo>
                  <a:lnTo>
                    <a:pt x="0" y="28"/>
                  </a:lnTo>
                  <a:lnTo>
                    <a:pt x="0" y="3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57"/>
                  </a:lnTo>
                  <a:lnTo>
                    <a:pt x="0" y="72"/>
                  </a:lnTo>
                  <a:lnTo>
                    <a:pt x="0" y="86"/>
                  </a:lnTo>
                  <a:lnTo>
                    <a:pt x="0" y="100"/>
                  </a:lnTo>
                  <a:lnTo>
                    <a:pt x="0" y="120"/>
                  </a:lnTo>
                  <a:lnTo>
                    <a:pt x="0" y="134"/>
                  </a:lnTo>
                  <a:lnTo>
                    <a:pt x="0" y="144"/>
                  </a:lnTo>
                  <a:lnTo>
                    <a:pt x="0" y="158"/>
                  </a:lnTo>
                  <a:lnTo>
                    <a:pt x="0" y="163"/>
                  </a:lnTo>
                  <a:lnTo>
                    <a:pt x="0" y="168"/>
                  </a:lnTo>
                  <a:lnTo>
                    <a:pt x="0" y="168"/>
                  </a:lnTo>
                  <a:lnTo>
                    <a:pt x="0" y="168"/>
                  </a:lnTo>
                  <a:lnTo>
                    <a:pt x="0" y="168"/>
                  </a:lnTo>
                  <a:lnTo>
                    <a:pt x="0" y="168"/>
                  </a:lnTo>
                  <a:lnTo>
                    <a:pt x="5" y="172"/>
                  </a:lnTo>
                  <a:lnTo>
                    <a:pt x="5" y="177"/>
                  </a:lnTo>
                  <a:lnTo>
                    <a:pt x="10" y="177"/>
                  </a:lnTo>
                  <a:lnTo>
                    <a:pt x="10" y="182"/>
                  </a:lnTo>
                  <a:lnTo>
                    <a:pt x="14" y="182"/>
                  </a:lnTo>
                  <a:lnTo>
                    <a:pt x="19" y="187"/>
                  </a:lnTo>
                  <a:lnTo>
                    <a:pt x="24" y="187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110" name="Freeform 198"/>
            <p:cNvSpPr>
              <a:spLocks noChangeAspect="1"/>
            </p:cNvSpPr>
            <p:nvPr/>
          </p:nvSpPr>
          <p:spPr bwMode="auto">
            <a:xfrm>
              <a:off x="1877" y="658"/>
              <a:ext cx="48" cy="192"/>
            </a:xfrm>
            <a:custGeom>
              <a:avLst/>
              <a:gdLst/>
              <a:ahLst/>
              <a:cxnLst>
                <a:cxn ang="0">
                  <a:pos x="19" y="192"/>
                </a:cxn>
                <a:cxn ang="0">
                  <a:pos x="19" y="192"/>
                </a:cxn>
                <a:cxn ang="0">
                  <a:pos x="24" y="192"/>
                </a:cxn>
                <a:cxn ang="0">
                  <a:pos x="24" y="192"/>
                </a:cxn>
                <a:cxn ang="0">
                  <a:pos x="24" y="192"/>
                </a:cxn>
                <a:cxn ang="0">
                  <a:pos x="28" y="187"/>
                </a:cxn>
                <a:cxn ang="0">
                  <a:pos x="33" y="187"/>
                </a:cxn>
                <a:cxn ang="0">
                  <a:pos x="38" y="187"/>
                </a:cxn>
                <a:cxn ang="0">
                  <a:pos x="43" y="182"/>
                </a:cxn>
                <a:cxn ang="0">
                  <a:pos x="43" y="177"/>
                </a:cxn>
                <a:cxn ang="0">
                  <a:pos x="48" y="172"/>
                </a:cxn>
                <a:cxn ang="0">
                  <a:pos x="48" y="163"/>
                </a:cxn>
                <a:cxn ang="0">
                  <a:pos x="48" y="163"/>
                </a:cxn>
                <a:cxn ang="0">
                  <a:pos x="48" y="153"/>
                </a:cxn>
                <a:cxn ang="0">
                  <a:pos x="48" y="139"/>
                </a:cxn>
                <a:cxn ang="0">
                  <a:pos x="48" y="124"/>
                </a:cxn>
                <a:cxn ang="0">
                  <a:pos x="48" y="105"/>
                </a:cxn>
                <a:cxn ang="0">
                  <a:pos x="48" y="86"/>
                </a:cxn>
                <a:cxn ang="0">
                  <a:pos x="48" y="72"/>
                </a:cxn>
                <a:cxn ang="0">
                  <a:pos x="48" y="52"/>
                </a:cxn>
                <a:cxn ang="0">
                  <a:pos x="48" y="43"/>
                </a:cxn>
                <a:cxn ang="0">
                  <a:pos x="48" y="33"/>
                </a:cxn>
                <a:cxn ang="0">
                  <a:pos x="48" y="28"/>
                </a:cxn>
                <a:cxn ang="0">
                  <a:pos x="48" y="28"/>
                </a:cxn>
                <a:cxn ang="0">
                  <a:pos x="48" y="28"/>
                </a:cxn>
                <a:cxn ang="0">
                  <a:pos x="43" y="24"/>
                </a:cxn>
                <a:cxn ang="0">
                  <a:pos x="43" y="24"/>
                </a:cxn>
                <a:cxn ang="0">
                  <a:pos x="38" y="14"/>
                </a:cxn>
                <a:cxn ang="0">
                  <a:pos x="33" y="9"/>
                </a:cxn>
                <a:cxn ang="0">
                  <a:pos x="28" y="4"/>
                </a:cxn>
                <a:cxn ang="0">
                  <a:pos x="24" y="0"/>
                </a:cxn>
                <a:cxn ang="0">
                  <a:pos x="19" y="0"/>
                </a:cxn>
                <a:cxn ang="0">
                  <a:pos x="9" y="0"/>
                </a:cxn>
                <a:cxn ang="0">
                  <a:pos x="0" y="0"/>
                </a:cxn>
              </a:cxnLst>
              <a:rect l="0" t="0" r="r" b="b"/>
              <a:pathLst>
                <a:path w="48" h="192">
                  <a:moveTo>
                    <a:pt x="19" y="192"/>
                  </a:moveTo>
                  <a:lnTo>
                    <a:pt x="19" y="192"/>
                  </a:lnTo>
                  <a:lnTo>
                    <a:pt x="24" y="192"/>
                  </a:lnTo>
                  <a:lnTo>
                    <a:pt x="24" y="192"/>
                  </a:lnTo>
                  <a:lnTo>
                    <a:pt x="24" y="192"/>
                  </a:lnTo>
                  <a:lnTo>
                    <a:pt x="28" y="187"/>
                  </a:lnTo>
                  <a:lnTo>
                    <a:pt x="33" y="187"/>
                  </a:lnTo>
                  <a:lnTo>
                    <a:pt x="38" y="187"/>
                  </a:lnTo>
                  <a:lnTo>
                    <a:pt x="43" y="182"/>
                  </a:lnTo>
                  <a:lnTo>
                    <a:pt x="43" y="177"/>
                  </a:lnTo>
                  <a:lnTo>
                    <a:pt x="48" y="172"/>
                  </a:lnTo>
                  <a:lnTo>
                    <a:pt x="48" y="163"/>
                  </a:lnTo>
                  <a:lnTo>
                    <a:pt x="48" y="163"/>
                  </a:lnTo>
                  <a:lnTo>
                    <a:pt x="48" y="153"/>
                  </a:lnTo>
                  <a:lnTo>
                    <a:pt x="48" y="139"/>
                  </a:lnTo>
                  <a:lnTo>
                    <a:pt x="48" y="124"/>
                  </a:lnTo>
                  <a:lnTo>
                    <a:pt x="48" y="105"/>
                  </a:lnTo>
                  <a:lnTo>
                    <a:pt x="48" y="86"/>
                  </a:lnTo>
                  <a:lnTo>
                    <a:pt x="48" y="72"/>
                  </a:lnTo>
                  <a:lnTo>
                    <a:pt x="48" y="52"/>
                  </a:lnTo>
                  <a:lnTo>
                    <a:pt x="48" y="43"/>
                  </a:lnTo>
                  <a:lnTo>
                    <a:pt x="48" y="33"/>
                  </a:lnTo>
                  <a:lnTo>
                    <a:pt x="48" y="28"/>
                  </a:lnTo>
                  <a:lnTo>
                    <a:pt x="48" y="28"/>
                  </a:lnTo>
                  <a:lnTo>
                    <a:pt x="48" y="28"/>
                  </a:lnTo>
                  <a:lnTo>
                    <a:pt x="43" y="24"/>
                  </a:lnTo>
                  <a:lnTo>
                    <a:pt x="43" y="24"/>
                  </a:lnTo>
                  <a:lnTo>
                    <a:pt x="38" y="14"/>
                  </a:lnTo>
                  <a:lnTo>
                    <a:pt x="33" y="9"/>
                  </a:lnTo>
                  <a:lnTo>
                    <a:pt x="28" y="4"/>
                  </a:lnTo>
                  <a:lnTo>
                    <a:pt x="24" y="0"/>
                  </a:lnTo>
                  <a:lnTo>
                    <a:pt x="19" y="0"/>
                  </a:lnTo>
                  <a:lnTo>
                    <a:pt x="9" y="0"/>
                  </a:lnTo>
                  <a:lnTo>
                    <a:pt x="0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111" name="Freeform 199"/>
            <p:cNvSpPr>
              <a:spLocks noChangeAspect="1"/>
            </p:cNvSpPr>
            <p:nvPr/>
          </p:nvSpPr>
          <p:spPr bwMode="auto">
            <a:xfrm>
              <a:off x="1805" y="859"/>
              <a:ext cx="33" cy="111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1"/>
                </a:cxn>
                <a:cxn ang="0">
                  <a:pos x="0" y="111"/>
                </a:cxn>
                <a:cxn ang="0">
                  <a:pos x="0" y="111"/>
                </a:cxn>
                <a:cxn ang="0">
                  <a:pos x="0" y="111"/>
                </a:cxn>
                <a:cxn ang="0">
                  <a:pos x="4" y="111"/>
                </a:cxn>
                <a:cxn ang="0">
                  <a:pos x="9" y="111"/>
                </a:cxn>
                <a:cxn ang="0">
                  <a:pos x="14" y="111"/>
                </a:cxn>
                <a:cxn ang="0">
                  <a:pos x="19" y="111"/>
                </a:cxn>
                <a:cxn ang="0">
                  <a:pos x="24" y="111"/>
                </a:cxn>
                <a:cxn ang="0">
                  <a:pos x="28" y="111"/>
                </a:cxn>
                <a:cxn ang="0">
                  <a:pos x="28" y="111"/>
                </a:cxn>
                <a:cxn ang="0">
                  <a:pos x="33" y="111"/>
                </a:cxn>
                <a:cxn ang="0">
                  <a:pos x="33" y="111"/>
                </a:cxn>
                <a:cxn ang="0">
                  <a:pos x="33" y="106"/>
                </a:cxn>
                <a:cxn ang="0">
                  <a:pos x="33" y="96"/>
                </a:cxn>
                <a:cxn ang="0">
                  <a:pos x="33" y="87"/>
                </a:cxn>
                <a:cxn ang="0">
                  <a:pos x="33" y="72"/>
                </a:cxn>
                <a:cxn ang="0">
                  <a:pos x="33" y="53"/>
                </a:cxn>
                <a:cxn ang="0">
                  <a:pos x="33" y="39"/>
                </a:cxn>
                <a:cxn ang="0">
                  <a:pos x="33" y="24"/>
                </a:cxn>
                <a:cxn ang="0">
                  <a:pos x="33" y="15"/>
                </a:cxn>
                <a:cxn ang="0">
                  <a:pos x="33" y="5"/>
                </a:cxn>
                <a:cxn ang="0">
                  <a:pos x="33" y="0"/>
                </a:cxn>
              </a:cxnLst>
              <a:rect l="0" t="0" r="r" b="b"/>
              <a:pathLst>
                <a:path w="33" h="111">
                  <a:moveTo>
                    <a:pt x="0" y="5"/>
                  </a:moveTo>
                  <a:lnTo>
                    <a:pt x="0" y="111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0" y="111"/>
                  </a:lnTo>
                  <a:lnTo>
                    <a:pt x="4" y="111"/>
                  </a:lnTo>
                  <a:lnTo>
                    <a:pt x="9" y="111"/>
                  </a:lnTo>
                  <a:lnTo>
                    <a:pt x="14" y="111"/>
                  </a:lnTo>
                  <a:lnTo>
                    <a:pt x="19" y="111"/>
                  </a:lnTo>
                  <a:lnTo>
                    <a:pt x="24" y="111"/>
                  </a:lnTo>
                  <a:lnTo>
                    <a:pt x="28" y="111"/>
                  </a:lnTo>
                  <a:lnTo>
                    <a:pt x="28" y="111"/>
                  </a:lnTo>
                  <a:lnTo>
                    <a:pt x="33" y="111"/>
                  </a:lnTo>
                  <a:lnTo>
                    <a:pt x="33" y="111"/>
                  </a:lnTo>
                  <a:lnTo>
                    <a:pt x="33" y="106"/>
                  </a:lnTo>
                  <a:lnTo>
                    <a:pt x="33" y="96"/>
                  </a:lnTo>
                  <a:lnTo>
                    <a:pt x="33" y="87"/>
                  </a:lnTo>
                  <a:lnTo>
                    <a:pt x="33" y="72"/>
                  </a:lnTo>
                  <a:lnTo>
                    <a:pt x="33" y="53"/>
                  </a:lnTo>
                  <a:lnTo>
                    <a:pt x="33" y="39"/>
                  </a:lnTo>
                  <a:lnTo>
                    <a:pt x="33" y="24"/>
                  </a:lnTo>
                  <a:lnTo>
                    <a:pt x="33" y="15"/>
                  </a:lnTo>
                  <a:lnTo>
                    <a:pt x="33" y="5"/>
                  </a:lnTo>
                  <a:lnTo>
                    <a:pt x="33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112" name="Freeform 200"/>
            <p:cNvSpPr>
              <a:spLocks noChangeAspect="1"/>
            </p:cNvSpPr>
            <p:nvPr/>
          </p:nvSpPr>
          <p:spPr bwMode="auto">
            <a:xfrm>
              <a:off x="1853" y="864"/>
              <a:ext cx="33" cy="106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6"/>
                </a:cxn>
                <a:cxn ang="0">
                  <a:pos x="33" y="106"/>
                </a:cxn>
                <a:cxn ang="0">
                  <a:pos x="33" y="0"/>
                </a:cxn>
              </a:cxnLst>
              <a:rect l="0" t="0" r="r" b="b"/>
              <a:pathLst>
                <a:path w="33" h="106">
                  <a:moveTo>
                    <a:pt x="0" y="5"/>
                  </a:moveTo>
                  <a:lnTo>
                    <a:pt x="0" y="106"/>
                  </a:lnTo>
                  <a:lnTo>
                    <a:pt x="33" y="106"/>
                  </a:lnTo>
                  <a:lnTo>
                    <a:pt x="33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113" name="Freeform 201"/>
            <p:cNvSpPr>
              <a:spLocks noChangeAspect="1"/>
            </p:cNvSpPr>
            <p:nvPr/>
          </p:nvSpPr>
          <p:spPr bwMode="auto">
            <a:xfrm>
              <a:off x="1800" y="970"/>
              <a:ext cx="38" cy="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8" y="0"/>
                </a:cxn>
                <a:cxn ang="0">
                  <a:pos x="38" y="38"/>
                </a:cxn>
                <a:cxn ang="0">
                  <a:pos x="0" y="3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8" h="38">
                  <a:moveTo>
                    <a:pt x="0" y="0"/>
                  </a:moveTo>
                  <a:lnTo>
                    <a:pt x="38" y="0"/>
                  </a:lnTo>
                  <a:lnTo>
                    <a:pt x="38" y="38"/>
                  </a:lnTo>
                  <a:lnTo>
                    <a:pt x="0" y="3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114" name="Freeform 202"/>
            <p:cNvSpPr>
              <a:spLocks noChangeAspect="1"/>
            </p:cNvSpPr>
            <p:nvPr/>
          </p:nvSpPr>
          <p:spPr bwMode="auto">
            <a:xfrm>
              <a:off x="1853" y="974"/>
              <a:ext cx="38" cy="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8" y="0"/>
                </a:cxn>
                <a:cxn ang="0">
                  <a:pos x="38" y="29"/>
                </a:cxn>
                <a:cxn ang="0">
                  <a:pos x="0" y="29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8" h="29">
                  <a:moveTo>
                    <a:pt x="0" y="0"/>
                  </a:moveTo>
                  <a:lnTo>
                    <a:pt x="38" y="0"/>
                  </a:lnTo>
                  <a:lnTo>
                    <a:pt x="38" y="29"/>
                  </a:lnTo>
                  <a:lnTo>
                    <a:pt x="0" y="2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115" name="Freeform 203"/>
            <p:cNvSpPr>
              <a:spLocks noChangeAspect="1"/>
            </p:cNvSpPr>
            <p:nvPr/>
          </p:nvSpPr>
          <p:spPr bwMode="auto">
            <a:xfrm>
              <a:off x="1771" y="658"/>
              <a:ext cx="149" cy="211"/>
            </a:xfrm>
            <a:custGeom>
              <a:avLst/>
              <a:gdLst/>
              <a:ahLst/>
              <a:cxnLst>
                <a:cxn ang="0">
                  <a:pos x="130" y="211"/>
                </a:cxn>
                <a:cxn ang="0">
                  <a:pos x="24" y="211"/>
                </a:cxn>
                <a:cxn ang="0">
                  <a:pos x="24" y="76"/>
                </a:cxn>
                <a:cxn ang="0">
                  <a:pos x="0" y="76"/>
                </a:cxn>
                <a:cxn ang="0">
                  <a:pos x="0" y="67"/>
                </a:cxn>
                <a:cxn ang="0">
                  <a:pos x="29" y="67"/>
                </a:cxn>
                <a:cxn ang="0">
                  <a:pos x="29" y="0"/>
                </a:cxn>
                <a:cxn ang="0">
                  <a:pos x="43" y="0"/>
                </a:cxn>
                <a:cxn ang="0">
                  <a:pos x="53" y="4"/>
                </a:cxn>
                <a:cxn ang="0">
                  <a:pos x="53" y="72"/>
                </a:cxn>
                <a:cxn ang="0">
                  <a:pos x="101" y="72"/>
                </a:cxn>
                <a:cxn ang="0">
                  <a:pos x="101" y="4"/>
                </a:cxn>
                <a:cxn ang="0">
                  <a:pos x="110" y="0"/>
                </a:cxn>
                <a:cxn ang="0">
                  <a:pos x="115" y="0"/>
                </a:cxn>
                <a:cxn ang="0">
                  <a:pos x="115" y="67"/>
                </a:cxn>
                <a:cxn ang="0">
                  <a:pos x="149" y="67"/>
                </a:cxn>
                <a:cxn ang="0">
                  <a:pos x="149" y="81"/>
                </a:cxn>
                <a:cxn ang="0">
                  <a:pos x="130" y="81"/>
                </a:cxn>
                <a:cxn ang="0">
                  <a:pos x="130" y="211"/>
                </a:cxn>
                <a:cxn ang="0">
                  <a:pos x="130" y="211"/>
                </a:cxn>
              </a:cxnLst>
              <a:rect l="0" t="0" r="r" b="b"/>
              <a:pathLst>
                <a:path w="149" h="211">
                  <a:moveTo>
                    <a:pt x="130" y="211"/>
                  </a:moveTo>
                  <a:lnTo>
                    <a:pt x="24" y="211"/>
                  </a:lnTo>
                  <a:lnTo>
                    <a:pt x="24" y="76"/>
                  </a:lnTo>
                  <a:lnTo>
                    <a:pt x="0" y="76"/>
                  </a:lnTo>
                  <a:lnTo>
                    <a:pt x="0" y="67"/>
                  </a:lnTo>
                  <a:lnTo>
                    <a:pt x="29" y="67"/>
                  </a:lnTo>
                  <a:lnTo>
                    <a:pt x="29" y="0"/>
                  </a:lnTo>
                  <a:lnTo>
                    <a:pt x="43" y="0"/>
                  </a:lnTo>
                  <a:lnTo>
                    <a:pt x="53" y="4"/>
                  </a:lnTo>
                  <a:lnTo>
                    <a:pt x="53" y="72"/>
                  </a:lnTo>
                  <a:lnTo>
                    <a:pt x="101" y="72"/>
                  </a:lnTo>
                  <a:lnTo>
                    <a:pt x="101" y="4"/>
                  </a:lnTo>
                  <a:lnTo>
                    <a:pt x="110" y="0"/>
                  </a:lnTo>
                  <a:lnTo>
                    <a:pt x="115" y="0"/>
                  </a:lnTo>
                  <a:lnTo>
                    <a:pt x="115" y="67"/>
                  </a:lnTo>
                  <a:lnTo>
                    <a:pt x="149" y="67"/>
                  </a:lnTo>
                  <a:lnTo>
                    <a:pt x="149" y="81"/>
                  </a:lnTo>
                  <a:lnTo>
                    <a:pt x="130" y="81"/>
                  </a:lnTo>
                  <a:lnTo>
                    <a:pt x="130" y="211"/>
                  </a:lnTo>
                  <a:lnTo>
                    <a:pt x="130" y="2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116" name="Line 204"/>
            <p:cNvSpPr>
              <a:spLocks noChangeAspect="1" noChangeShapeType="1"/>
            </p:cNvSpPr>
            <p:nvPr/>
          </p:nvSpPr>
          <p:spPr bwMode="auto">
            <a:xfrm>
              <a:off x="1848" y="845"/>
              <a:ext cx="1" cy="163"/>
            </a:xfrm>
            <a:prstGeom prst="line">
              <a:avLst/>
            </a:prstGeom>
            <a:noFill/>
            <a:ln w="15875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5117" name="Line 205"/>
          <p:cNvSpPr>
            <a:spLocks noChangeAspect="1" noChangeShapeType="1"/>
          </p:cNvSpPr>
          <p:nvPr/>
        </p:nvSpPr>
        <p:spPr bwMode="auto">
          <a:xfrm>
            <a:off x="4683125" y="4471988"/>
            <a:ext cx="188913" cy="0"/>
          </a:xfrm>
          <a:prstGeom prst="line">
            <a:avLst/>
          </a:prstGeom>
          <a:noFill/>
          <a:ln w="6350" cap="rnd">
            <a:solidFill>
              <a:schemeClr val="tx1"/>
            </a:solidFill>
            <a:prstDash val="sysDot"/>
            <a:round/>
            <a:headEnd/>
            <a:tailEnd type="none" w="med" len="lg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95118" name="Group 206"/>
          <p:cNvGrpSpPr>
            <a:grpSpLocks noChangeAspect="1"/>
          </p:cNvGrpSpPr>
          <p:nvPr/>
        </p:nvGrpSpPr>
        <p:grpSpPr bwMode="auto">
          <a:xfrm>
            <a:off x="4683125" y="3616325"/>
            <a:ext cx="1497013" cy="849313"/>
            <a:chOff x="3504" y="2464"/>
            <a:chExt cx="1536" cy="872"/>
          </a:xfrm>
        </p:grpSpPr>
        <p:sp>
          <p:nvSpPr>
            <p:cNvPr id="295119" name="Line 207"/>
            <p:cNvSpPr>
              <a:spLocks noChangeAspect="1" noChangeShapeType="1"/>
            </p:cNvSpPr>
            <p:nvPr/>
          </p:nvSpPr>
          <p:spPr bwMode="auto">
            <a:xfrm>
              <a:off x="3504" y="3000"/>
              <a:ext cx="336" cy="0"/>
            </a:xfrm>
            <a:prstGeom prst="line">
              <a:avLst/>
            </a:prstGeom>
            <a:noFill/>
            <a:ln w="6350" cap="rnd">
              <a:solidFill>
                <a:schemeClr val="tx1"/>
              </a:solidFill>
              <a:prstDash val="sysDot"/>
              <a:round/>
              <a:headEnd/>
              <a:tailEnd type="none" w="med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95120" name="Group 208"/>
            <p:cNvGrpSpPr>
              <a:grpSpLocks noChangeAspect="1"/>
            </p:cNvGrpSpPr>
            <p:nvPr/>
          </p:nvGrpSpPr>
          <p:grpSpPr bwMode="auto">
            <a:xfrm>
              <a:off x="3600" y="2464"/>
              <a:ext cx="1440" cy="872"/>
              <a:chOff x="3600" y="2464"/>
              <a:chExt cx="1440" cy="872"/>
            </a:xfrm>
          </p:grpSpPr>
          <p:grpSp>
            <p:nvGrpSpPr>
              <p:cNvPr id="295121" name="Group 209"/>
              <p:cNvGrpSpPr>
                <a:grpSpLocks noChangeAspect="1"/>
              </p:cNvGrpSpPr>
              <p:nvPr/>
            </p:nvGrpSpPr>
            <p:grpSpPr bwMode="auto">
              <a:xfrm>
                <a:off x="3840" y="2464"/>
                <a:ext cx="1200" cy="872"/>
                <a:chOff x="3600" y="2656"/>
                <a:chExt cx="1200" cy="872"/>
              </a:xfrm>
            </p:grpSpPr>
            <p:sp>
              <p:nvSpPr>
                <p:cNvPr id="295122" name="Rectangle 210"/>
                <p:cNvSpPr>
                  <a:spLocks noChangeAspect="1" noChangeArrowheads="1"/>
                </p:cNvSpPr>
                <p:nvPr/>
              </p:nvSpPr>
              <p:spPr bwMode="auto">
                <a:xfrm>
                  <a:off x="4104" y="2832"/>
                  <a:ext cx="192" cy="384"/>
                </a:xfrm>
                <a:prstGeom prst="rect">
                  <a:avLst/>
                </a:prstGeom>
                <a:gradFill rotWithShape="0">
                  <a:gsLst>
                    <a:gs pos="0">
                      <a:srgbClr val="CC9900"/>
                    </a:gs>
                    <a:gs pos="50000">
                      <a:srgbClr val="FFCC00"/>
                    </a:gs>
                    <a:gs pos="100000">
                      <a:srgbClr val="CC9900"/>
                    </a:gs>
                  </a:gsLst>
                  <a:lin ang="0" scaled="1"/>
                </a:gradFill>
                <a:ln w="19050">
                  <a:solidFill>
                    <a:schemeClr val="tx1"/>
                  </a:solidFill>
                  <a:miter lim="800000"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5123" name="AutoShape 211"/>
                <p:cNvSpPr>
                  <a:spLocks noChangeAspect="1" noChangeArrowheads="1"/>
                </p:cNvSpPr>
                <p:nvPr/>
              </p:nvSpPr>
              <p:spPr bwMode="auto">
                <a:xfrm>
                  <a:off x="3960" y="2656"/>
                  <a:ext cx="472" cy="176"/>
                </a:xfrm>
                <a:custGeom>
                  <a:avLst/>
                  <a:gdLst>
                    <a:gd name="G0" fmla="+- 6660 0 0"/>
                    <a:gd name="G1" fmla="+- 21600 0 6660"/>
                    <a:gd name="G2" fmla="*/ 6660 1 2"/>
                    <a:gd name="G3" fmla="+- 21600 0 G2"/>
                    <a:gd name="G4" fmla="+/ 6660 21600 2"/>
                    <a:gd name="G5" fmla="+/ G1 0 2"/>
                    <a:gd name="G6" fmla="*/ 21600 21600 6660"/>
                    <a:gd name="G7" fmla="*/ G6 1 2"/>
                    <a:gd name="G8" fmla="+- 21600 0 G7"/>
                    <a:gd name="G9" fmla="*/ 21600 1 2"/>
                    <a:gd name="G10" fmla="+- 6660 0 G9"/>
                    <a:gd name="G11" fmla="?: G10 G8 0"/>
                    <a:gd name="G12" fmla="?: G10 G7 21600"/>
                    <a:gd name="T0" fmla="*/ 18270 w 21600"/>
                    <a:gd name="T1" fmla="*/ 10800 h 21600"/>
                    <a:gd name="T2" fmla="*/ 10800 w 21600"/>
                    <a:gd name="T3" fmla="*/ 21600 h 21600"/>
                    <a:gd name="T4" fmla="*/ 3330 w 21600"/>
                    <a:gd name="T5" fmla="*/ 10800 h 21600"/>
                    <a:gd name="T6" fmla="*/ 10800 w 21600"/>
                    <a:gd name="T7" fmla="*/ 0 h 21600"/>
                    <a:gd name="T8" fmla="*/ 5130 w 21600"/>
                    <a:gd name="T9" fmla="*/ 5130 h 21600"/>
                    <a:gd name="T10" fmla="*/ 16470 w 21600"/>
                    <a:gd name="T11" fmla="*/ 1647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6660" y="21600"/>
                      </a:lnTo>
                      <a:lnTo>
                        <a:pt x="1494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FFCC00"/>
                    </a:gs>
                    <a:gs pos="100000">
                      <a:srgbClr val="FFCC00">
                        <a:gamma/>
                        <a:shade val="7882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19050">
                  <a:solidFill>
                    <a:schemeClr val="accent2"/>
                  </a:solidFill>
                  <a:miter lim="800000"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5124" name="Rectangle 212" descr="栎木"/>
                <p:cNvSpPr>
                  <a:spLocks noChangeAspect="1" noChangeArrowheads="1"/>
                </p:cNvSpPr>
                <p:nvPr/>
              </p:nvSpPr>
              <p:spPr bwMode="auto">
                <a:xfrm>
                  <a:off x="3648" y="3216"/>
                  <a:ext cx="1104" cy="192"/>
                </a:xfrm>
                <a:prstGeom prst="rect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19050">
                  <a:solidFill>
                    <a:schemeClr val="tx1"/>
                  </a:solidFill>
                  <a:miter lim="800000"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5125" name="Rectangle 213" descr="栎木"/>
                <p:cNvSpPr>
                  <a:spLocks noChangeAspect="1" noChangeArrowheads="1"/>
                </p:cNvSpPr>
                <p:nvPr/>
              </p:nvSpPr>
              <p:spPr bwMode="auto">
                <a:xfrm>
                  <a:off x="3600" y="3072"/>
                  <a:ext cx="48" cy="336"/>
                </a:xfrm>
                <a:prstGeom prst="rect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19050">
                  <a:solidFill>
                    <a:schemeClr val="tx1"/>
                  </a:solidFill>
                  <a:miter lim="800000"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95126" name="Rectangle 214" descr="栎木"/>
                <p:cNvSpPr>
                  <a:spLocks noChangeAspect="1" noChangeArrowheads="1"/>
                </p:cNvSpPr>
                <p:nvPr/>
              </p:nvSpPr>
              <p:spPr bwMode="auto">
                <a:xfrm>
                  <a:off x="4752" y="3072"/>
                  <a:ext cx="48" cy="336"/>
                </a:xfrm>
                <a:prstGeom prst="rect">
                  <a:avLst/>
                </a:prstGeom>
                <a:blipFill dpi="0" rotWithShape="0">
                  <a:blip r:embed="rId2"/>
                  <a:srcRect/>
                  <a:tile tx="0" ty="0" sx="100000" sy="100000" flip="none" algn="tl"/>
                </a:blipFill>
                <a:ln w="19050">
                  <a:solidFill>
                    <a:schemeClr val="tx1"/>
                  </a:solidFill>
                  <a:miter lim="800000"/>
                  <a:headEnd/>
                  <a:tailEnd type="none" w="med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95127" name="Group 215"/>
                <p:cNvGrpSpPr>
                  <a:grpSpLocks noChangeAspect="1"/>
                </p:cNvGrpSpPr>
                <p:nvPr/>
              </p:nvGrpSpPr>
              <p:grpSpPr bwMode="auto">
                <a:xfrm>
                  <a:off x="3720" y="3264"/>
                  <a:ext cx="264" cy="264"/>
                  <a:chOff x="1560" y="3264"/>
                  <a:chExt cx="264" cy="264"/>
                </a:xfrm>
              </p:grpSpPr>
              <p:sp>
                <p:nvSpPr>
                  <p:cNvPr id="295128" name="Oval 216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560" y="3264"/>
                    <a:ext cx="264" cy="264"/>
                  </a:xfrm>
                  <a:prstGeom prst="ellipse">
                    <a:avLst/>
                  </a:prstGeom>
                  <a:solidFill>
                    <a:srgbClr val="FFCC99"/>
                  </a:solidFill>
                  <a:ln w="19050">
                    <a:solidFill>
                      <a:schemeClr val="accent2"/>
                    </a:solidFill>
                    <a:round/>
                    <a:headEnd/>
                    <a:tailEnd type="none" w="med" len="lg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5129" name="Oval 217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40" y="3352"/>
                    <a:ext cx="96" cy="96"/>
                  </a:xfrm>
                  <a:prstGeom prst="ellipse">
                    <a:avLst/>
                  </a:prstGeom>
                  <a:solidFill>
                    <a:srgbClr val="00CCFF"/>
                  </a:solidFill>
                  <a:ln w="19050">
                    <a:solidFill>
                      <a:srgbClr val="3366FF"/>
                    </a:solidFill>
                    <a:round/>
                    <a:headEnd/>
                    <a:tailEnd type="none" w="med" len="lg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95130" name="Group 218"/>
                <p:cNvGrpSpPr>
                  <a:grpSpLocks noChangeAspect="1"/>
                </p:cNvGrpSpPr>
                <p:nvPr/>
              </p:nvGrpSpPr>
              <p:grpSpPr bwMode="auto">
                <a:xfrm>
                  <a:off x="4416" y="3264"/>
                  <a:ext cx="264" cy="264"/>
                  <a:chOff x="1560" y="3264"/>
                  <a:chExt cx="264" cy="264"/>
                </a:xfrm>
              </p:grpSpPr>
              <p:sp>
                <p:nvSpPr>
                  <p:cNvPr id="295131" name="Oval 219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560" y="3264"/>
                    <a:ext cx="264" cy="264"/>
                  </a:xfrm>
                  <a:prstGeom prst="ellipse">
                    <a:avLst/>
                  </a:prstGeom>
                  <a:solidFill>
                    <a:srgbClr val="FFCC99"/>
                  </a:solidFill>
                  <a:ln w="19050">
                    <a:solidFill>
                      <a:schemeClr val="accent2"/>
                    </a:solidFill>
                    <a:round/>
                    <a:headEnd/>
                    <a:tailEnd type="none" w="med" len="lg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95132" name="Oval 220"/>
                  <p:cNvSpPr>
                    <a:spLocks noChangeAspect="1" noChangeArrowheads="1"/>
                  </p:cNvSpPr>
                  <p:nvPr/>
                </p:nvSpPr>
                <p:spPr bwMode="auto">
                  <a:xfrm>
                    <a:off x="1640" y="3352"/>
                    <a:ext cx="96" cy="96"/>
                  </a:xfrm>
                  <a:prstGeom prst="ellipse">
                    <a:avLst/>
                  </a:prstGeom>
                  <a:solidFill>
                    <a:srgbClr val="00CCFF"/>
                  </a:solidFill>
                  <a:ln w="19050">
                    <a:solidFill>
                      <a:srgbClr val="3366FF"/>
                    </a:solidFill>
                    <a:round/>
                    <a:headEnd/>
                    <a:tailEnd type="none" w="med" len="lg"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295133" name="Line 221"/>
              <p:cNvSpPr>
                <a:spLocks noChangeAspect="1" noChangeShapeType="1"/>
              </p:cNvSpPr>
              <p:nvPr/>
            </p:nvSpPr>
            <p:spPr bwMode="auto">
              <a:xfrm>
                <a:off x="3696" y="2928"/>
                <a:ext cx="144" cy="0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prstDash val="sysDot"/>
                <a:round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5134" name="Line 222"/>
              <p:cNvSpPr>
                <a:spLocks noChangeAspect="1" noChangeShapeType="1"/>
              </p:cNvSpPr>
              <p:nvPr/>
            </p:nvSpPr>
            <p:spPr bwMode="auto">
              <a:xfrm>
                <a:off x="3600" y="3072"/>
                <a:ext cx="240" cy="0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prstDash val="sysDot"/>
                <a:round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5135" name="Line 223"/>
              <p:cNvSpPr>
                <a:spLocks noChangeAspect="1" noChangeShapeType="1"/>
              </p:cNvSpPr>
              <p:nvPr/>
            </p:nvSpPr>
            <p:spPr bwMode="auto">
              <a:xfrm>
                <a:off x="3648" y="3216"/>
                <a:ext cx="192" cy="0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prstDash val="sysDot"/>
                <a:round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5136" name="Line 224"/>
              <p:cNvSpPr>
                <a:spLocks noChangeAspect="1" noChangeShapeType="1"/>
              </p:cNvSpPr>
              <p:nvPr/>
            </p:nvSpPr>
            <p:spPr bwMode="auto">
              <a:xfrm>
                <a:off x="3696" y="3152"/>
                <a:ext cx="192" cy="0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prstDash val="sysDot"/>
                <a:round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5137" name="Line 225"/>
              <p:cNvSpPr>
                <a:spLocks noChangeAspect="1" noChangeShapeType="1"/>
              </p:cNvSpPr>
              <p:nvPr/>
            </p:nvSpPr>
            <p:spPr bwMode="auto">
              <a:xfrm>
                <a:off x="4224" y="2784"/>
                <a:ext cx="120" cy="0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prstDash val="sysDot"/>
                <a:round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5138" name="Line 226"/>
              <p:cNvSpPr>
                <a:spLocks noChangeAspect="1" noChangeShapeType="1"/>
              </p:cNvSpPr>
              <p:nvPr/>
            </p:nvSpPr>
            <p:spPr bwMode="auto">
              <a:xfrm>
                <a:off x="4248" y="2879"/>
                <a:ext cx="96" cy="1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prstDash val="sysDot"/>
                <a:round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5139" name="Line 227"/>
              <p:cNvSpPr>
                <a:spLocks noChangeAspect="1" noChangeShapeType="1"/>
              </p:cNvSpPr>
              <p:nvPr/>
            </p:nvSpPr>
            <p:spPr bwMode="auto">
              <a:xfrm>
                <a:off x="4080" y="2688"/>
                <a:ext cx="264" cy="0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prstDash val="sysDot"/>
                <a:round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5140" name="Line 228"/>
              <p:cNvSpPr>
                <a:spLocks noChangeAspect="1" noChangeShapeType="1"/>
              </p:cNvSpPr>
              <p:nvPr/>
            </p:nvSpPr>
            <p:spPr bwMode="auto">
              <a:xfrm>
                <a:off x="4752" y="2928"/>
                <a:ext cx="240" cy="0"/>
              </a:xfrm>
              <a:prstGeom prst="line">
                <a:avLst/>
              </a:prstGeom>
              <a:noFill/>
              <a:ln w="6350" cap="rnd">
                <a:solidFill>
                  <a:schemeClr val="tx1"/>
                </a:solidFill>
                <a:prstDash val="sysDot"/>
                <a:round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5141" name="Line 229"/>
              <p:cNvSpPr>
                <a:spLocks noChangeAspect="1" noChangeShapeType="1"/>
              </p:cNvSpPr>
              <p:nvPr/>
            </p:nvSpPr>
            <p:spPr bwMode="auto">
              <a:xfrm>
                <a:off x="4272" y="2736"/>
                <a:ext cx="48" cy="0"/>
              </a:xfrm>
              <a:prstGeom prst="line">
                <a:avLst/>
              </a:prstGeom>
              <a:noFill/>
              <a:ln w="3175" cap="rnd">
                <a:solidFill>
                  <a:schemeClr val="tx1"/>
                </a:solidFill>
                <a:prstDash val="sysDot"/>
                <a:round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95142" name="Line 230"/>
          <p:cNvSpPr>
            <a:spLocks noChangeAspect="1" noChangeShapeType="1"/>
          </p:cNvSpPr>
          <p:nvPr/>
        </p:nvSpPr>
        <p:spPr bwMode="auto">
          <a:xfrm>
            <a:off x="6338888" y="3832225"/>
            <a:ext cx="4127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stealth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95143" name="Object 231"/>
          <p:cNvGraphicFramePr>
            <a:graphicFrameLocks noChangeAspect="1"/>
          </p:cNvGraphicFramePr>
          <p:nvPr/>
        </p:nvGraphicFramePr>
        <p:xfrm>
          <a:off x="6699250" y="3544888"/>
          <a:ext cx="4191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26720" imgH="177480" progId="Equation.3">
                  <p:embed/>
                </p:oleObj>
              </mc:Choice>
              <mc:Fallback>
                <p:oleObj name="公式" r:id="rId3" imgW="126720" imgH="177480" progId="Equation.3">
                  <p:embed/>
                  <p:pic>
                    <p:nvPicPr>
                      <p:cNvPr id="295143" name="Object 2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50" y="3544888"/>
                        <a:ext cx="41910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5144" name="Line 232"/>
          <p:cNvSpPr>
            <a:spLocks noChangeShapeType="1"/>
          </p:cNvSpPr>
          <p:nvPr/>
        </p:nvSpPr>
        <p:spPr bwMode="auto">
          <a:xfrm flipV="1">
            <a:off x="1371600" y="1528763"/>
            <a:ext cx="0" cy="29511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95147" name="Object 235"/>
          <p:cNvGraphicFramePr>
            <a:graphicFrameLocks noChangeAspect="1"/>
          </p:cNvGraphicFramePr>
          <p:nvPr/>
        </p:nvGraphicFramePr>
        <p:xfrm>
          <a:off x="1443038" y="1384300"/>
          <a:ext cx="33020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39680" imgH="164880" progId="Equation.3">
                  <p:embed/>
                </p:oleObj>
              </mc:Choice>
              <mc:Fallback>
                <p:oleObj name="公式" r:id="rId5" imgW="139680" imgH="164880" progId="Equation.3">
                  <p:embed/>
                  <p:pic>
                    <p:nvPicPr>
                      <p:cNvPr id="295147" name="Object 2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3038" y="1384300"/>
                        <a:ext cx="330200" cy="373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5168" name="Group 256"/>
          <p:cNvGrpSpPr>
            <a:grpSpLocks/>
          </p:cNvGrpSpPr>
          <p:nvPr/>
        </p:nvGrpSpPr>
        <p:grpSpPr bwMode="auto">
          <a:xfrm>
            <a:off x="5238750" y="2819400"/>
            <a:ext cx="2054225" cy="1676400"/>
            <a:chOff x="2924" y="1344"/>
            <a:chExt cx="1294" cy="1056"/>
          </a:xfrm>
        </p:grpSpPr>
        <p:sp>
          <p:nvSpPr>
            <p:cNvPr id="295145" name="Line 233"/>
            <p:cNvSpPr>
              <a:spLocks noChangeAspect="1" noChangeShapeType="1"/>
            </p:cNvSpPr>
            <p:nvPr/>
          </p:nvSpPr>
          <p:spPr bwMode="auto">
            <a:xfrm flipV="1">
              <a:off x="3168" y="1392"/>
              <a:ext cx="0" cy="1008"/>
            </a:xfrm>
            <a:prstGeom prst="line">
              <a:avLst/>
            </a:prstGeom>
            <a:noFill/>
            <a:ln w="44450">
              <a:solidFill>
                <a:srgbClr val="99FF99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5146" name="Line 234"/>
            <p:cNvSpPr>
              <a:spLocks noChangeAspect="1" noChangeShapeType="1"/>
            </p:cNvSpPr>
            <p:nvPr/>
          </p:nvSpPr>
          <p:spPr bwMode="auto">
            <a:xfrm>
              <a:off x="3168" y="2389"/>
              <a:ext cx="907" cy="0"/>
            </a:xfrm>
            <a:prstGeom prst="line">
              <a:avLst/>
            </a:prstGeom>
            <a:noFill/>
            <a:ln w="38100">
              <a:solidFill>
                <a:srgbClr val="99FF99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95148" name="Object 236"/>
            <p:cNvGraphicFramePr>
              <a:graphicFrameLocks noChangeAspect="1"/>
            </p:cNvGraphicFramePr>
            <p:nvPr/>
          </p:nvGraphicFramePr>
          <p:xfrm>
            <a:off x="3984" y="2112"/>
            <a:ext cx="234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7" imgW="164880" imgH="177480" progId="Equation.3">
                    <p:embed/>
                  </p:oleObj>
                </mc:Choice>
                <mc:Fallback>
                  <p:oleObj name="公式" r:id="rId7" imgW="164880" imgH="177480" progId="Equation.3">
                    <p:embed/>
                    <p:pic>
                      <p:nvPicPr>
                        <p:cNvPr id="295148" name="Object 2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112"/>
                          <a:ext cx="234" cy="2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5149" name="Object 237"/>
            <p:cNvGraphicFramePr>
              <a:graphicFrameLocks noChangeAspect="1"/>
            </p:cNvGraphicFramePr>
            <p:nvPr/>
          </p:nvGraphicFramePr>
          <p:xfrm>
            <a:off x="2924" y="1344"/>
            <a:ext cx="246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9" imgW="164880" imgH="203040" progId="Equation.3">
                    <p:embed/>
                  </p:oleObj>
                </mc:Choice>
                <mc:Fallback>
                  <p:oleObj name="公式" r:id="rId9" imgW="164880" imgH="203040" progId="Equation.3">
                    <p:embed/>
                    <p:pic>
                      <p:nvPicPr>
                        <p:cNvPr id="295149" name="Object 2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4" y="1344"/>
                          <a:ext cx="246" cy="2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5150" name="Line 238"/>
          <p:cNvSpPr>
            <a:spLocks noChangeShapeType="1"/>
          </p:cNvSpPr>
          <p:nvPr/>
        </p:nvSpPr>
        <p:spPr bwMode="auto">
          <a:xfrm flipV="1">
            <a:off x="1371600" y="2133600"/>
            <a:ext cx="4248150" cy="23764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95151" name="Line 239"/>
          <p:cNvSpPr>
            <a:spLocks noChangeShapeType="1"/>
          </p:cNvSpPr>
          <p:nvPr/>
        </p:nvSpPr>
        <p:spPr bwMode="auto">
          <a:xfrm flipV="1">
            <a:off x="3171825" y="2103438"/>
            <a:ext cx="0" cy="2016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med" len="lg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95152" name="Line 240"/>
          <p:cNvSpPr>
            <a:spLocks noChangeShapeType="1"/>
          </p:cNvSpPr>
          <p:nvPr/>
        </p:nvSpPr>
        <p:spPr bwMode="auto">
          <a:xfrm flipH="1">
            <a:off x="3171825" y="2103438"/>
            <a:ext cx="23749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95153" name="Line 241"/>
          <p:cNvSpPr>
            <a:spLocks noChangeShapeType="1"/>
          </p:cNvSpPr>
          <p:nvPr/>
        </p:nvSpPr>
        <p:spPr bwMode="auto">
          <a:xfrm>
            <a:off x="5619750" y="2247900"/>
            <a:ext cx="0" cy="18002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95154" name="Object 242"/>
          <p:cNvGraphicFramePr>
            <a:graphicFrameLocks noChangeAspect="1"/>
          </p:cNvGraphicFramePr>
          <p:nvPr/>
        </p:nvGraphicFramePr>
        <p:xfrm>
          <a:off x="6338888" y="2392363"/>
          <a:ext cx="37147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152280" imgH="177480" progId="Equation.3">
                  <p:embed/>
                </p:oleObj>
              </mc:Choice>
              <mc:Fallback>
                <p:oleObj name="公式" r:id="rId11" imgW="152280" imgH="177480" progId="Equation.3">
                  <p:embed/>
                  <p:pic>
                    <p:nvPicPr>
                      <p:cNvPr id="295154" name="Object 2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8888" y="2392363"/>
                        <a:ext cx="371475" cy="43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155" name="Object 243"/>
          <p:cNvGraphicFramePr>
            <a:graphicFrameLocks noChangeAspect="1"/>
          </p:cNvGraphicFramePr>
          <p:nvPr/>
        </p:nvGraphicFramePr>
        <p:xfrm>
          <a:off x="1658938" y="2608263"/>
          <a:ext cx="3079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126720" imgH="177480" progId="Equation.3">
                  <p:embed/>
                </p:oleObj>
              </mc:Choice>
              <mc:Fallback>
                <p:oleObj name="公式" r:id="rId13" imgW="126720" imgH="177480" progId="Equation.3">
                  <p:embed/>
                  <p:pic>
                    <p:nvPicPr>
                      <p:cNvPr id="295155" name="Object 2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938" y="2608263"/>
                        <a:ext cx="30797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5156" name="Group 244"/>
          <p:cNvGrpSpPr>
            <a:grpSpLocks/>
          </p:cNvGrpSpPr>
          <p:nvPr/>
        </p:nvGrpSpPr>
        <p:grpSpPr bwMode="auto">
          <a:xfrm>
            <a:off x="1371600" y="2176463"/>
            <a:ext cx="4824413" cy="2374900"/>
            <a:chOff x="930" y="1117"/>
            <a:chExt cx="3039" cy="1496"/>
          </a:xfrm>
        </p:grpSpPr>
        <p:sp>
          <p:nvSpPr>
            <p:cNvPr id="295157" name="Line 245"/>
            <p:cNvSpPr>
              <a:spLocks noChangeShapeType="1"/>
            </p:cNvSpPr>
            <p:nvPr/>
          </p:nvSpPr>
          <p:spPr bwMode="auto">
            <a:xfrm>
              <a:off x="930" y="2568"/>
              <a:ext cx="272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158" name="Line 246"/>
            <p:cNvSpPr>
              <a:spLocks noChangeShapeType="1"/>
            </p:cNvSpPr>
            <p:nvPr/>
          </p:nvSpPr>
          <p:spPr bwMode="auto">
            <a:xfrm flipV="1">
              <a:off x="3606" y="1117"/>
              <a:ext cx="0" cy="145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95159" name="Object 247"/>
            <p:cNvGraphicFramePr>
              <a:graphicFrameLocks noChangeAspect="1"/>
            </p:cNvGraphicFramePr>
            <p:nvPr/>
          </p:nvGraphicFramePr>
          <p:xfrm>
            <a:off x="3651" y="1525"/>
            <a:ext cx="318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5" imgW="164880" imgH="164880" progId="Equation.3">
                    <p:embed/>
                  </p:oleObj>
                </mc:Choice>
                <mc:Fallback>
                  <p:oleObj name="公式" r:id="rId15" imgW="164880" imgH="164880" progId="Equation.3">
                    <p:embed/>
                    <p:pic>
                      <p:nvPicPr>
                        <p:cNvPr id="295159" name="Object 2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1525"/>
                          <a:ext cx="318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5160" name="Object 248"/>
            <p:cNvGraphicFramePr>
              <a:graphicFrameLocks noChangeAspect="1"/>
            </p:cNvGraphicFramePr>
            <p:nvPr/>
          </p:nvGraphicFramePr>
          <p:xfrm>
            <a:off x="2744" y="2205"/>
            <a:ext cx="249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7" imgW="139680" imgH="228600" progId="Equation.3">
                    <p:embed/>
                  </p:oleObj>
                </mc:Choice>
                <mc:Fallback>
                  <p:oleObj name="公式" r:id="rId17" imgW="139680" imgH="228600" progId="Equation.3">
                    <p:embed/>
                    <p:pic>
                      <p:nvPicPr>
                        <p:cNvPr id="295160" name="Object 2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4" y="2205"/>
                          <a:ext cx="249" cy="4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95161" name="Object 249"/>
          <p:cNvGraphicFramePr>
            <a:graphicFrameLocks noChangeAspect="1"/>
          </p:cNvGraphicFramePr>
          <p:nvPr/>
        </p:nvGraphicFramePr>
        <p:xfrm>
          <a:off x="4124325" y="2427288"/>
          <a:ext cx="3587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9" imgW="126720" imgH="152280" progId="Equation.3">
                  <p:embed/>
                </p:oleObj>
              </mc:Choice>
              <mc:Fallback>
                <p:oleObj name="公式" r:id="rId19" imgW="126720" imgH="152280" progId="Equation.3">
                  <p:embed/>
                  <p:pic>
                    <p:nvPicPr>
                      <p:cNvPr id="295161" name="Object 2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4325" y="2427288"/>
                        <a:ext cx="35877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162" name="Object 250"/>
          <p:cNvGraphicFramePr>
            <a:graphicFrameLocks noChangeAspect="1"/>
          </p:cNvGraphicFramePr>
          <p:nvPr/>
        </p:nvGraphicFramePr>
        <p:xfrm>
          <a:off x="3762375" y="4800600"/>
          <a:ext cx="12668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1" imgW="634680" imgH="228600" progId="Equation.3">
                  <p:embed/>
                </p:oleObj>
              </mc:Choice>
              <mc:Fallback>
                <p:oleObj name="公式" r:id="rId21" imgW="634680" imgH="228600" progId="Equation.3">
                  <p:embed/>
                  <p:pic>
                    <p:nvPicPr>
                      <p:cNvPr id="295162" name="Object 2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375" y="4800600"/>
                        <a:ext cx="12668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5163" name="Group 251"/>
          <p:cNvGrpSpPr>
            <a:grpSpLocks/>
          </p:cNvGrpSpPr>
          <p:nvPr/>
        </p:nvGrpSpPr>
        <p:grpSpPr bwMode="auto">
          <a:xfrm>
            <a:off x="1463675" y="5464175"/>
            <a:ext cx="4022725" cy="784225"/>
            <a:chOff x="713" y="3421"/>
            <a:chExt cx="2534" cy="494"/>
          </a:xfrm>
        </p:grpSpPr>
        <p:graphicFrame>
          <p:nvGraphicFramePr>
            <p:cNvPr id="295164" name="Object 252"/>
            <p:cNvGraphicFramePr>
              <a:graphicFrameLocks noChangeAspect="1"/>
            </p:cNvGraphicFramePr>
            <p:nvPr/>
          </p:nvGraphicFramePr>
          <p:xfrm>
            <a:off x="2084" y="3421"/>
            <a:ext cx="1163" cy="4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3" imgW="927000" imgH="393480" progId="Equation.3">
                    <p:embed/>
                  </p:oleObj>
                </mc:Choice>
                <mc:Fallback>
                  <p:oleObj name="公式" r:id="rId23" imgW="927000" imgH="393480" progId="Equation.3">
                    <p:embed/>
                    <p:pic>
                      <p:nvPicPr>
                        <p:cNvPr id="295164" name="Object 2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4" y="3421"/>
                          <a:ext cx="1163" cy="4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5165" name="Text Box 253"/>
            <p:cNvSpPr txBox="1">
              <a:spLocks noChangeArrowheads="1"/>
            </p:cNvSpPr>
            <p:nvPr/>
          </p:nvSpPr>
          <p:spPr bwMode="auto">
            <a:xfrm>
              <a:off x="713" y="3504"/>
              <a:ext cx="108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/>
                <a:t>两边求导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5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5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1.4 </a:t>
            </a:r>
            <a:r>
              <a:rPr lang="zh-CN" altLang="en-US"/>
              <a:t>相对运动</a:t>
            </a:r>
          </a:p>
        </p:txBody>
      </p:sp>
      <p:sp>
        <p:nvSpPr>
          <p:cNvPr id="2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A5194-0C8F-4FB8-B6B7-BA51BA2702F9}" type="slidenum">
              <a:rPr lang="en-US" altLang="zh-CN"/>
              <a:pPr/>
              <a:t>15</a:t>
            </a:fld>
            <a:endParaRPr lang="en-US" altLang="zh-CN"/>
          </a:p>
        </p:txBody>
      </p:sp>
      <p:graphicFrame>
        <p:nvGraphicFramePr>
          <p:cNvPr id="295942" name="Object 6"/>
          <p:cNvGraphicFramePr>
            <a:graphicFrameLocks noChangeAspect="1"/>
          </p:cNvGraphicFramePr>
          <p:nvPr/>
        </p:nvGraphicFramePr>
        <p:xfrm>
          <a:off x="3100387" y="1219200"/>
          <a:ext cx="914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57200" imgH="393480" progId="Equation.3">
                  <p:embed/>
                </p:oleObj>
              </mc:Choice>
              <mc:Fallback>
                <p:oleObj name="公式" r:id="rId2" imgW="457200" imgH="393480" progId="Equation.3">
                  <p:embed/>
                  <p:pic>
                    <p:nvPicPr>
                      <p:cNvPr id="29594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0387" y="1219200"/>
                        <a:ext cx="9144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5943" name="Text Box 7"/>
          <p:cNvSpPr txBox="1">
            <a:spLocks noChangeArrowheads="1"/>
          </p:cNvSpPr>
          <p:nvPr/>
        </p:nvSpPr>
        <p:spPr bwMode="auto">
          <a:xfrm>
            <a:off x="609600" y="1353344"/>
            <a:ext cx="244792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/>
              <a:t>“</a:t>
            </a:r>
            <a:r>
              <a:rPr kumimoji="1" lang="zh-CN" altLang="en-US" sz="2800" dirty="0"/>
              <a:t>绝对”速度：</a:t>
            </a:r>
          </a:p>
        </p:txBody>
      </p:sp>
      <p:sp>
        <p:nvSpPr>
          <p:cNvPr id="295944" name="Text Box 8"/>
          <p:cNvSpPr txBox="1">
            <a:spLocks noChangeArrowheads="1"/>
          </p:cNvSpPr>
          <p:nvPr/>
        </p:nvSpPr>
        <p:spPr bwMode="auto">
          <a:xfrm>
            <a:off x="4375150" y="1353344"/>
            <a:ext cx="40322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物体相对与     系的速度</a:t>
            </a:r>
          </a:p>
        </p:txBody>
      </p:sp>
      <p:graphicFrame>
        <p:nvGraphicFramePr>
          <p:cNvPr id="295945" name="Object 9"/>
          <p:cNvGraphicFramePr>
            <a:graphicFrameLocks noChangeAspect="1"/>
          </p:cNvGraphicFramePr>
          <p:nvPr/>
        </p:nvGraphicFramePr>
        <p:xfrm>
          <a:off x="6400800" y="13716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26720" imgH="177480" progId="Equation.3">
                  <p:embed/>
                </p:oleObj>
              </mc:Choice>
              <mc:Fallback>
                <p:oleObj name="公式" r:id="rId4" imgW="126720" imgH="177480" progId="Equation.3">
                  <p:embed/>
                  <p:pic>
                    <p:nvPicPr>
                      <p:cNvPr id="29594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3716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947" name="Object 11"/>
          <p:cNvGraphicFramePr>
            <a:graphicFrameLocks noChangeAspect="1"/>
          </p:cNvGraphicFramePr>
          <p:nvPr/>
        </p:nvGraphicFramePr>
        <p:xfrm>
          <a:off x="3024187" y="2286000"/>
          <a:ext cx="10906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545760" imgH="393480" progId="Equation.3">
                  <p:embed/>
                </p:oleObj>
              </mc:Choice>
              <mc:Fallback>
                <p:oleObj name="公式" r:id="rId6" imgW="545760" imgH="393480" progId="Equation.3">
                  <p:embed/>
                  <p:pic>
                    <p:nvPicPr>
                      <p:cNvPr id="29594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187" y="2286000"/>
                        <a:ext cx="1090613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5948" name="Text Box 12"/>
          <p:cNvSpPr txBox="1">
            <a:spLocks noChangeArrowheads="1"/>
          </p:cNvSpPr>
          <p:nvPr/>
        </p:nvSpPr>
        <p:spPr bwMode="auto">
          <a:xfrm>
            <a:off x="609600" y="2420144"/>
            <a:ext cx="244792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dirty="0"/>
              <a:t>牵连速度：</a:t>
            </a:r>
          </a:p>
        </p:txBody>
      </p:sp>
      <p:graphicFrame>
        <p:nvGraphicFramePr>
          <p:cNvPr id="295950" name="Object 14"/>
          <p:cNvGraphicFramePr>
            <a:graphicFrameLocks noChangeAspect="1"/>
          </p:cNvGraphicFramePr>
          <p:nvPr/>
        </p:nvGraphicFramePr>
        <p:xfrm>
          <a:off x="3024187" y="3352800"/>
          <a:ext cx="10414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520560" imgH="393480" progId="Equation.3">
                  <p:embed/>
                </p:oleObj>
              </mc:Choice>
              <mc:Fallback>
                <p:oleObj name="公式" r:id="rId8" imgW="520560" imgH="393480" progId="Equation.3">
                  <p:embed/>
                  <p:pic>
                    <p:nvPicPr>
                      <p:cNvPr id="29595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187" y="3352800"/>
                        <a:ext cx="10414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5951" name="Text Box 15"/>
          <p:cNvSpPr txBox="1">
            <a:spLocks noChangeArrowheads="1"/>
          </p:cNvSpPr>
          <p:nvPr/>
        </p:nvSpPr>
        <p:spPr bwMode="auto">
          <a:xfrm>
            <a:off x="609600" y="3486944"/>
            <a:ext cx="2447925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相对速度：</a:t>
            </a:r>
          </a:p>
        </p:txBody>
      </p:sp>
      <p:sp>
        <p:nvSpPr>
          <p:cNvPr id="295952" name="Text Box 16"/>
          <p:cNvSpPr txBox="1">
            <a:spLocks noChangeArrowheads="1"/>
          </p:cNvSpPr>
          <p:nvPr/>
        </p:nvSpPr>
        <p:spPr bwMode="auto">
          <a:xfrm>
            <a:off x="4375150" y="3486944"/>
            <a:ext cx="40322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/>
              <a:t>物体相对与     系的速度</a:t>
            </a:r>
          </a:p>
        </p:txBody>
      </p:sp>
      <p:graphicFrame>
        <p:nvGraphicFramePr>
          <p:cNvPr id="295953" name="Object 17"/>
          <p:cNvGraphicFramePr>
            <a:graphicFrameLocks noChangeAspect="1"/>
          </p:cNvGraphicFramePr>
          <p:nvPr/>
        </p:nvGraphicFramePr>
        <p:xfrm>
          <a:off x="6400800" y="3505200"/>
          <a:ext cx="304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52280" imgH="177480" progId="Equation.3">
                  <p:embed/>
                </p:oleObj>
              </mc:Choice>
              <mc:Fallback>
                <p:oleObj name="公式" r:id="rId10" imgW="152280" imgH="177480" progId="Equation.3">
                  <p:embed/>
                  <p:pic>
                    <p:nvPicPr>
                      <p:cNvPr id="29595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505200"/>
                        <a:ext cx="3048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5955" name="Text Box 19"/>
          <p:cNvSpPr txBox="1">
            <a:spLocks noChangeArrowheads="1"/>
          </p:cNvSpPr>
          <p:nvPr/>
        </p:nvSpPr>
        <p:spPr bwMode="auto">
          <a:xfrm>
            <a:off x="4375150" y="2420144"/>
            <a:ext cx="4464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/>
              <a:t>    </a:t>
            </a:r>
            <a:r>
              <a:rPr lang="zh-CN" altLang="en-US" sz="2800" dirty="0"/>
              <a:t>系相对与     系的速度</a:t>
            </a:r>
          </a:p>
        </p:txBody>
      </p:sp>
      <p:graphicFrame>
        <p:nvGraphicFramePr>
          <p:cNvPr id="295956" name="Object 20"/>
          <p:cNvGraphicFramePr>
            <a:graphicFrameLocks noChangeAspect="1"/>
          </p:cNvGraphicFramePr>
          <p:nvPr/>
        </p:nvGraphicFramePr>
        <p:xfrm>
          <a:off x="4495800" y="2590800"/>
          <a:ext cx="304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52280" imgH="177480" progId="Equation.3">
                  <p:embed/>
                </p:oleObj>
              </mc:Choice>
              <mc:Fallback>
                <p:oleObj name="公式" r:id="rId12" imgW="152280" imgH="177480" progId="Equation.3">
                  <p:embed/>
                  <p:pic>
                    <p:nvPicPr>
                      <p:cNvPr id="29595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590800"/>
                        <a:ext cx="3048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957" name="Object 21"/>
          <p:cNvGraphicFramePr>
            <a:graphicFrameLocks noChangeAspect="1"/>
          </p:cNvGraphicFramePr>
          <p:nvPr/>
        </p:nvGraphicFramePr>
        <p:xfrm>
          <a:off x="6400800" y="2590800"/>
          <a:ext cx="255588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126720" imgH="177480" progId="Equation.3">
                  <p:embed/>
                </p:oleObj>
              </mc:Choice>
              <mc:Fallback>
                <p:oleObj name="公式" r:id="rId14" imgW="126720" imgH="177480" progId="Equation.3">
                  <p:embed/>
                  <p:pic>
                    <p:nvPicPr>
                      <p:cNvPr id="29595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590800"/>
                        <a:ext cx="255588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961" name="Object 25"/>
          <p:cNvGraphicFramePr>
            <a:graphicFrameLocks noChangeAspect="1"/>
          </p:cNvGraphicFramePr>
          <p:nvPr/>
        </p:nvGraphicFramePr>
        <p:xfrm>
          <a:off x="4648200" y="4800600"/>
          <a:ext cx="1700213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672840" imgH="228600" progId="Equation.3">
                  <p:embed/>
                </p:oleObj>
              </mc:Choice>
              <mc:Fallback>
                <p:oleObj name="公式" r:id="rId16" imgW="672840" imgH="228600" progId="Equation.3">
                  <p:embed/>
                  <p:pic>
                    <p:nvPicPr>
                      <p:cNvPr id="295961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800600"/>
                        <a:ext cx="1700213" cy="577850"/>
                      </a:xfrm>
                      <a:prstGeom prst="rect">
                        <a:avLst/>
                      </a:prstGeom>
                      <a:solidFill>
                        <a:srgbClr val="99CCFF">
                          <a:alpha val="50000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5962" name="Text Box 26"/>
          <p:cNvSpPr txBox="1">
            <a:spLocks noChangeArrowheads="1"/>
          </p:cNvSpPr>
          <p:nvPr/>
        </p:nvSpPr>
        <p:spPr bwMode="auto">
          <a:xfrm>
            <a:off x="1600200" y="4800600"/>
            <a:ext cx="2663825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>
                <a:solidFill>
                  <a:srgbClr val="0000CC"/>
                </a:solidFill>
              </a:rPr>
              <a:t>速度变换式： </a:t>
            </a:r>
          </a:p>
        </p:txBody>
      </p:sp>
      <p:graphicFrame>
        <p:nvGraphicFramePr>
          <p:cNvPr id="295966" name="Object 30"/>
          <p:cNvGraphicFramePr>
            <a:graphicFrameLocks noChangeAspect="1"/>
          </p:cNvGraphicFramePr>
          <p:nvPr/>
        </p:nvGraphicFramePr>
        <p:xfrm>
          <a:off x="4699000" y="55118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126720" imgH="177480" progId="Equation.3">
                  <p:embed/>
                </p:oleObj>
              </mc:Choice>
              <mc:Fallback>
                <p:oleObj name="公式" r:id="rId18" imgW="126720" imgH="177480" progId="Equation.3">
                  <p:embed/>
                  <p:pic>
                    <p:nvPicPr>
                      <p:cNvPr id="295966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0" y="55118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967" name="Object 31"/>
          <p:cNvGraphicFramePr>
            <a:graphicFrameLocks noChangeAspect="1"/>
          </p:cNvGraphicFramePr>
          <p:nvPr/>
        </p:nvGraphicFramePr>
        <p:xfrm>
          <a:off x="5334000" y="5511800"/>
          <a:ext cx="2540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0" imgW="126720" imgH="177480" progId="Equation.3">
                  <p:embed/>
                </p:oleObj>
              </mc:Choice>
              <mc:Fallback>
                <p:oleObj name="公式" r:id="rId20" imgW="126720" imgH="177480" progId="Equation.3">
                  <p:embed/>
                  <p:pic>
                    <p:nvPicPr>
                      <p:cNvPr id="29596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5511800"/>
                        <a:ext cx="2540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5969" name="Object 33"/>
          <p:cNvGraphicFramePr>
            <a:graphicFrameLocks noChangeAspect="1"/>
          </p:cNvGraphicFramePr>
          <p:nvPr/>
        </p:nvGraphicFramePr>
        <p:xfrm>
          <a:off x="6019800" y="5486400"/>
          <a:ext cx="304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2" imgW="152280" imgH="177480" progId="Equation.3">
                  <p:embed/>
                </p:oleObj>
              </mc:Choice>
              <mc:Fallback>
                <p:oleObj name="公式" r:id="rId22" imgW="152280" imgH="177480" progId="Equation.3">
                  <p:embed/>
                  <p:pic>
                    <p:nvPicPr>
                      <p:cNvPr id="295969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486400"/>
                        <a:ext cx="3048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1.4 </a:t>
            </a:r>
            <a:r>
              <a:rPr lang="zh-CN" altLang="en-US"/>
              <a:t>相对运动</a:t>
            </a:r>
          </a:p>
        </p:txBody>
      </p:sp>
      <p:sp>
        <p:nvSpPr>
          <p:cNvPr id="5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FCB44-E2C1-4948-9B96-3C9CD6C85E2F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278538" name="Text Box 10"/>
          <p:cNvSpPr txBox="1">
            <a:spLocks noChangeArrowheads="1"/>
          </p:cNvSpPr>
          <p:nvPr/>
        </p:nvSpPr>
        <p:spPr bwMode="auto">
          <a:xfrm>
            <a:off x="5021263" y="59436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dirty="0">
                <a:solidFill>
                  <a:srgbClr val="000066"/>
                </a:solidFill>
                <a:ea typeface="黑体" pitchFamily="49" charset="-122"/>
              </a:rPr>
              <a:t>O</a:t>
            </a:r>
          </a:p>
        </p:txBody>
      </p:sp>
      <p:grpSp>
        <p:nvGrpSpPr>
          <p:cNvPr id="278555" name="Group 27"/>
          <p:cNvGrpSpPr>
            <a:grpSpLocks/>
          </p:cNvGrpSpPr>
          <p:nvPr/>
        </p:nvGrpSpPr>
        <p:grpSpPr bwMode="auto">
          <a:xfrm>
            <a:off x="4900613" y="990600"/>
            <a:ext cx="4014787" cy="3170237"/>
            <a:chOff x="2925" y="103"/>
            <a:chExt cx="2529" cy="1997"/>
          </a:xfrm>
        </p:grpSpPr>
        <p:grpSp>
          <p:nvGrpSpPr>
            <p:cNvPr id="278556" name="Group 28"/>
            <p:cNvGrpSpPr>
              <a:grpSpLocks/>
            </p:cNvGrpSpPr>
            <p:nvPr/>
          </p:nvGrpSpPr>
          <p:grpSpPr bwMode="auto">
            <a:xfrm>
              <a:off x="4366" y="1683"/>
              <a:ext cx="906" cy="417"/>
              <a:chOff x="3888" y="1260"/>
              <a:chExt cx="906" cy="417"/>
            </a:xfrm>
          </p:grpSpPr>
          <p:sp>
            <p:nvSpPr>
              <p:cNvPr id="278557" name="Line 29"/>
              <p:cNvSpPr>
                <a:spLocks noChangeShapeType="1"/>
              </p:cNvSpPr>
              <p:nvPr/>
            </p:nvSpPr>
            <p:spPr bwMode="auto">
              <a:xfrm>
                <a:off x="3888" y="1440"/>
                <a:ext cx="624" cy="0"/>
              </a:xfrm>
              <a:prstGeom prst="line">
                <a:avLst/>
              </a:prstGeom>
              <a:noFill/>
              <a:ln w="9525">
                <a:noFill/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78558" name="Object 30"/>
              <p:cNvGraphicFramePr>
                <a:graphicFrameLocks noChangeAspect="1"/>
              </p:cNvGraphicFramePr>
              <p:nvPr/>
            </p:nvGraphicFramePr>
            <p:xfrm>
              <a:off x="4572" y="1260"/>
              <a:ext cx="222" cy="4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" imgW="114120" imgH="215640" progId="Equation.3">
                      <p:embed/>
                    </p:oleObj>
                  </mc:Choice>
                  <mc:Fallback>
                    <p:oleObj name="公式" r:id="rId2" imgW="114120" imgH="215640" progId="Equation.3">
                      <p:embed/>
                      <p:pic>
                        <p:nvPicPr>
                          <p:cNvPr id="278558" name="Object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72" y="1260"/>
                            <a:ext cx="222" cy="41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78559" name="Line 31"/>
            <p:cNvSpPr>
              <a:spLocks noChangeShapeType="1"/>
            </p:cNvSpPr>
            <p:nvPr/>
          </p:nvSpPr>
          <p:spPr bwMode="auto">
            <a:xfrm flipH="1" flipV="1">
              <a:off x="3209" y="382"/>
              <a:ext cx="0" cy="1296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560" name="Line 32"/>
            <p:cNvSpPr>
              <a:spLocks noChangeShapeType="1"/>
            </p:cNvSpPr>
            <p:nvPr/>
          </p:nvSpPr>
          <p:spPr bwMode="auto">
            <a:xfrm>
              <a:off x="3209" y="1678"/>
              <a:ext cx="2066" cy="1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561" name="Rectangle 33"/>
            <p:cNvSpPr>
              <a:spLocks noChangeArrowheads="1"/>
            </p:cNvSpPr>
            <p:nvPr/>
          </p:nvSpPr>
          <p:spPr bwMode="auto">
            <a:xfrm>
              <a:off x="5253" y="1539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i="1">
                  <a:solidFill>
                    <a:srgbClr val="000066"/>
                  </a:solidFill>
                </a:rPr>
                <a:t>x</a:t>
              </a:r>
            </a:p>
          </p:txBody>
        </p:sp>
        <p:sp>
          <p:nvSpPr>
            <p:cNvPr id="278562" name="Rectangle 34"/>
            <p:cNvSpPr>
              <a:spLocks noChangeArrowheads="1"/>
            </p:cNvSpPr>
            <p:nvPr/>
          </p:nvSpPr>
          <p:spPr bwMode="auto">
            <a:xfrm>
              <a:off x="3152" y="103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i="1">
                  <a:solidFill>
                    <a:srgbClr val="000066"/>
                  </a:solidFill>
                </a:rPr>
                <a:t>y</a:t>
              </a:r>
            </a:p>
          </p:txBody>
        </p:sp>
        <p:sp>
          <p:nvSpPr>
            <p:cNvPr id="278563" name="Rectangle 35"/>
            <p:cNvSpPr>
              <a:spLocks noChangeArrowheads="1"/>
            </p:cNvSpPr>
            <p:nvPr/>
          </p:nvSpPr>
          <p:spPr bwMode="auto">
            <a:xfrm>
              <a:off x="3310" y="299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rgbClr val="000066"/>
                  </a:solidFill>
                </a:rPr>
                <a:t>S</a:t>
              </a:r>
            </a:p>
          </p:txBody>
        </p:sp>
        <p:sp>
          <p:nvSpPr>
            <p:cNvPr id="278564" name="Text Box 36"/>
            <p:cNvSpPr txBox="1">
              <a:spLocks noChangeArrowheads="1"/>
            </p:cNvSpPr>
            <p:nvPr/>
          </p:nvSpPr>
          <p:spPr bwMode="auto">
            <a:xfrm>
              <a:off x="2971" y="1570"/>
              <a:ext cx="3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66"/>
                  </a:solidFill>
                  <a:ea typeface="黑体" pitchFamily="49" charset="-122"/>
                </a:rPr>
                <a:t>O</a:t>
              </a:r>
            </a:p>
          </p:txBody>
        </p:sp>
        <p:sp>
          <p:nvSpPr>
            <p:cNvPr id="278565" name="Line 37"/>
            <p:cNvSpPr>
              <a:spLocks noChangeShapeType="1"/>
            </p:cNvSpPr>
            <p:nvPr/>
          </p:nvSpPr>
          <p:spPr bwMode="auto">
            <a:xfrm flipV="1">
              <a:off x="3246" y="914"/>
              <a:ext cx="0" cy="720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566" name="Line 38"/>
            <p:cNvSpPr>
              <a:spLocks noChangeShapeType="1"/>
            </p:cNvSpPr>
            <p:nvPr/>
          </p:nvSpPr>
          <p:spPr bwMode="auto">
            <a:xfrm>
              <a:off x="3246" y="1634"/>
              <a:ext cx="960" cy="0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567" name="Line 39"/>
            <p:cNvSpPr>
              <a:spLocks noChangeShapeType="1"/>
            </p:cNvSpPr>
            <p:nvPr/>
          </p:nvSpPr>
          <p:spPr bwMode="auto">
            <a:xfrm flipV="1">
              <a:off x="3246" y="1538"/>
              <a:ext cx="0" cy="96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568" name="Text Box 40"/>
            <p:cNvSpPr txBox="1">
              <a:spLocks noChangeArrowheads="1"/>
            </p:cNvSpPr>
            <p:nvPr/>
          </p:nvSpPr>
          <p:spPr bwMode="auto">
            <a:xfrm>
              <a:off x="3243" y="1373"/>
              <a:ext cx="32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FF0000"/>
                  </a:solidFill>
                  <a:ea typeface="黑体" pitchFamily="49" charset="-122"/>
                </a:rPr>
                <a:t>P</a:t>
              </a:r>
            </a:p>
          </p:txBody>
        </p:sp>
        <p:graphicFrame>
          <p:nvGraphicFramePr>
            <p:cNvPr id="278569" name="Object 41"/>
            <p:cNvGraphicFramePr>
              <a:graphicFrameLocks noChangeAspect="1"/>
            </p:cNvGraphicFramePr>
            <p:nvPr/>
          </p:nvGraphicFramePr>
          <p:xfrm>
            <a:off x="3787" y="1027"/>
            <a:ext cx="194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52280" imgH="177480" progId="Equation.3">
                    <p:embed/>
                  </p:oleObj>
                </mc:Choice>
                <mc:Fallback>
                  <p:oleObj name="公式" r:id="rId4" imgW="152280" imgH="177480" progId="Equation.3">
                    <p:embed/>
                    <p:pic>
                      <p:nvPicPr>
                        <p:cNvPr id="278569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7" y="1027"/>
                          <a:ext cx="194" cy="2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8570" name="Object 42"/>
            <p:cNvGraphicFramePr>
              <a:graphicFrameLocks noChangeAspect="1"/>
            </p:cNvGraphicFramePr>
            <p:nvPr/>
          </p:nvGraphicFramePr>
          <p:xfrm>
            <a:off x="2988" y="1434"/>
            <a:ext cx="255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90440" imgH="177480" progId="Equation.3">
                    <p:embed/>
                  </p:oleObj>
                </mc:Choice>
                <mc:Fallback>
                  <p:oleObj name="公式" r:id="rId6" imgW="190440" imgH="177480" progId="Equation.3">
                    <p:embed/>
                    <p:pic>
                      <p:nvPicPr>
                        <p:cNvPr id="27857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8" y="1434"/>
                          <a:ext cx="255" cy="2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8571" name="Object 43"/>
            <p:cNvGraphicFramePr>
              <a:graphicFrameLocks noChangeAspect="1"/>
            </p:cNvGraphicFramePr>
            <p:nvPr/>
          </p:nvGraphicFramePr>
          <p:xfrm>
            <a:off x="4210" y="1434"/>
            <a:ext cx="212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64880" imgH="177480" progId="Equation.3">
                    <p:embed/>
                  </p:oleObj>
                </mc:Choice>
                <mc:Fallback>
                  <p:oleObj name="公式" r:id="rId8" imgW="164880" imgH="177480" progId="Equation.3">
                    <p:embed/>
                    <p:pic>
                      <p:nvPicPr>
                        <p:cNvPr id="278571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0" y="1434"/>
                          <a:ext cx="212" cy="2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8572" name="Object 44"/>
            <p:cNvGraphicFramePr>
              <a:graphicFrameLocks noChangeAspect="1"/>
            </p:cNvGraphicFramePr>
            <p:nvPr/>
          </p:nvGraphicFramePr>
          <p:xfrm>
            <a:off x="3233" y="690"/>
            <a:ext cx="237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164880" imgH="203040" progId="Equation.3">
                    <p:embed/>
                  </p:oleObj>
                </mc:Choice>
                <mc:Fallback>
                  <p:oleObj name="公式" r:id="rId10" imgW="164880" imgH="203040" progId="Equation.3">
                    <p:embed/>
                    <p:pic>
                      <p:nvPicPr>
                        <p:cNvPr id="278572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3" y="690"/>
                          <a:ext cx="237" cy="2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8573" name="Text Box 45"/>
            <p:cNvSpPr txBox="1">
              <a:spLocks noChangeArrowheads="1"/>
            </p:cNvSpPr>
            <p:nvPr/>
          </p:nvSpPr>
          <p:spPr bwMode="auto">
            <a:xfrm>
              <a:off x="2925" y="965"/>
              <a:ext cx="2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sz="2400">
                <a:latin typeface="Arial" charset="0"/>
              </a:endParaRPr>
            </a:p>
          </p:txBody>
        </p:sp>
        <p:sp>
          <p:nvSpPr>
            <p:cNvPr id="278574" name="Oval 46"/>
            <p:cNvSpPr>
              <a:spLocks noChangeArrowheads="1"/>
            </p:cNvSpPr>
            <p:nvPr/>
          </p:nvSpPr>
          <p:spPr bwMode="auto">
            <a:xfrm>
              <a:off x="3189" y="1598"/>
              <a:ext cx="90" cy="91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575" name="Rectangle 47"/>
            <p:cNvSpPr>
              <a:spLocks noChangeArrowheads="1"/>
            </p:cNvSpPr>
            <p:nvPr/>
          </p:nvSpPr>
          <p:spPr bwMode="auto">
            <a:xfrm>
              <a:off x="3428" y="981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rgbClr val="000066"/>
                  </a:solidFill>
                </a:rPr>
                <a:t>S</a:t>
              </a:r>
            </a:p>
          </p:txBody>
        </p:sp>
      </p:grpSp>
      <p:graphicFrame>
        <p:nvGraphicFramePr>
          <p:cNvPr id="278576" name="Object 48"/>
          <p:cNvGraphicFramePr>
            <a:graphicFrameLocks noChangeAspect="1"/>
          </p:cNvGraphicFramePr>
          <p:nvPr/>
        </p:nvGraphicFramePr>
        <p:xfrm>
          <a:off x="1143000" y="1447800"/>
          <a:ext cx="1270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634680" imgH="228600" progId="Equation.3">
                  <p:embed/>
                </p:oleObj>
              </mc:Choice>
              <mc:Fallback>
                <p:oleObj name="公式" r:id="rId12" imgW="634680" imgH="228600" progId="Equation.3">
                  <p:embed/>
                  <p:pic>
                    <p:nvPicPr>
                      <p:cNvPr id="278576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447800"/>
                        <a:ext cx="1270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77" name="Object 49"/>
          <p:cNvGraphicFramePr>
            <a:graphicFrameLocks noChangeAspect="1"/>
          </p:cNvGraphicFramePr>
          <p:nvPr/>
        </p:nvGraphicFramePr>
        <p:xfrm>
          <a:off x="990600" y="2286000"/>
          <a:ext cx="1846263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927000" imgH="393480" progId="Equation.3">
                  <p:embed/>
                </p:oleObj>
              </mc:Choice>
              <mc:Fallback>
                <p:oleObj name="公式" r:id="rId14" imgW="927000" imgH="393480" progId="Equation.3">
                  <p:embed/>
                  <p:pic>
                    <p:nvPicPr>
                      <p:cNvPr id="278577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286000"/>
                        <a:ext cx="1846263" cy="785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79" name="Object 51"/>
          <p:cNvGraphicFramePr>
            <a:graphicFrameLocks noChangeAspect="1"/>
          </p:cNvGraphicFramePr>
          <p:nvPr/>
        </p:nvGraphicFramePr>
        <p:xfrm>
          <a:off x="1066800" y="3733800"/>
          <a:ext cx="1346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672840" imgH="228600" progId="Equation.3">
                  <p:embed/>
                </p:oleObj>
              </mc:Choice>
              <mc:Fallback>
                <p:oleObj name="公式" r:id="rId16" imgW="672840" imgH="228600" progId="Equation.3">
                  <p:embed/>
                  <p:pic>
                    <p:nvPicPr>
                      <p:cNvPr id="278579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733800"/>
                        <a:ext cx="1346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8580" name="Object 52"/>
          <p:cNvGraphicFramePr>
            <a:graphicFrameLocks noChangeAspect="1"/>
          </p:cNvGraphicFramePr>
          <p:nvPr/>
        </p:nvGraphicFramePr>
        <p:xfrm>
          <a:off x="1066800" y="4724400"/>
          <a:ext cx="1397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698400" imgH="228600" progId="Equation.3">
                  <p:embed/>
                </p:oleObj>
              </mc:Choice>
              <mc:Fallback>
                <p:oleObj name="公式" r:id="rId18" imgW="698400" imgH="228600" progId="Equation.3">
                  <p:embed/>
                  <p:pic>
                    <p:nvPicPr>
                      <p:cNvPr id="27858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724400"/>
                        <a:ext cx="1397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8583" name="AutoShape 55"/>
          <p:cNvSpPr>
            <a:spLocks noChangeArrowheads="1"/>
          </p:cNvSpPr>
          <p:nvPr/>
        </p:nvSpPr>
        <p:spPr bwMode="auto">
          <a:xfrm>
            <a:off x="1524000" y="3124200"/>
            <a:ext cx="1295400" cy="457200"/>
          </a:xfrm>
          <a:prstGeom prst="wedgeRoundRectCallout">
            <a:avLst>
              <a:gd name="adj1" fmla="val -34681"/>
              <a:gd name="adj2" fmla="val 93056"/>
              <a:gd name="adj3" fmla="val 16667"/>
            </a:avLst>
          </a:prstGeom>
          <a:solidFill>
            <a:srgbClr val="99CC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 sz="2000"/>
              <a:t>牵连速度</a:t>
            </a:r>
          </a:p>
        </p:txBody>
      </p:sp>
      <p:sp>
        <p:nvSpPr>
          <p:cNvPr id="278584" name="AutoShape 56"/>
          <p:cNvSpPr>
            <a:spLocks noChangeArrowheads="1"/>
          </p:cNvSpPr>
          <p:nvPr/>
        </p:nvSpPr>
        <p:spPr bwMode="auto">
          <a:xfrm>
            <a:off x="2667000" y="3810000"/>
            <a:ext cx="1295400" cy="457200"/>
          </a:xfrm>
          <a:prstGeom prst="wedgeRoundRectCallout">
            <a:avLst>
              <a:gd name="adj1" fmla="val -72551"/>
              <a:gd name="adj2" fmla="val -18403"/>
              <a:gd name="adj3" fmla="val 16667"/>
            </a:avLst>
          </a:prstGeom>
          <a:solidFill>
            <a:srgbClr val="99CC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r>
              <a:rPr lang="zh-CN" altLang="en-US" sz="2000"/>
              <a:t>相对速度</a:t>
            </a:r>
          </a:p>
        </p:txBody>
      </p:sp>
      <p:sp>
        <p:nvSpPr>
          <p:cNvPr id="278585" name="AutoShape 57"/>
          <p:cNvSpPr>
            <a:spLocks noChangeArrowheads="1"/>
          </p:cNvSpPr>
          <p:nvPr/>
        </p:nvSpPr>
        <p:spPr bwMode="auto">
          <a:xfrm>
            <a:off x="1295400" y="5334000"/>
            <a:ext cx="1905000" cy="762000"/>
          </a:xfrm>
          <a:prstGeom prst="wedgeRectCallout">
            <a:avLst>
              <a:gd name="adj1" fmla="val -26417"/>
              <a:gd name="adj2" fmla="val -75417"/>
            </a:avLst>
          </a:prstGeom>
          <a:solidFill>
            <a:srgbClr val="CC99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zh-CN" sz="2000"/>
              <a:t>S'</a:t>
            </a:r>
            <a:r>
              <a:rPr lang="zh-CN" altLang="en-US" sz="2000"/>
              <a:t>系相对于</a:t>
            </a:r>
            <a:r>
              <a:rPr lang="en-US" altLang="zh-CN" sz="2000"/>
              <a:t>S</a:t>
            </a:r>
            <a:r>
              <a:rPr lang="zh-CN" altLang="en-US" sz="2000"/>
              <a:t>系的加速度</a:t>
            </a:r>
          </a:p>
        </p:txBody>
      </p:sp>
      <p:grpSp>
        <p:nvGrpSpPr>
          <p:cNvPr id="278589" name="Group 61"/>
          <p:cNvGrpSpPr>
            <a:grpSpLocks/>
          </p:cNvGrpSpPr>
          <p:nvPr/>
        </p:nvGrpSpPr>
        <p:grpSpPr bwMode="auto">
          <a:xfrm>
            <a:off x="4900612" y="3557587"/>
            <a:ext cx="4014788" cy="2843213"/>
            <a:chOff x="3072" y="2256"/>
            <a:chExt cx="2529" cy="1791"/>
          </a:xfrm>
        </p:grpSpPr>
        <p:sp>
          <p:nvSpPr>
            <p:cNvPr id="278533" name="Line 5"/>
            <p:cNvSpPr>
              <a:spLocks noChangeShapeType="1"/>
            </p:cNvSpPr>
            <p:nvPr/>
          </p:nvSpPr>
          <p:spPr bwMode="auto">
            <a:xfrm flipH="1" flipV="1">
              <a:off x="3356" y="2602"/>
              <a:ext cx="0" cy="1296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534" name="Line 6"/>
            <p:cNvSpPr>
              <a:spLocks noChangeShapeType="1"/>
            </p:cNvSpPr>
            <p:nvPr/>
          </p:nvSpPr>
          <p:spPr bwMode="auto">
            <a:xfrm>
              <a:off x="3356" y="3898"/>
              <a:ext cx="2066" cy="1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535" name="Rectangle 7"/>
            <p:cNvSpPr>
              <a:spLocks noChangeArrowheads="1"/>
            </p:cNvSpPr>
            <p:nvPr/>
          </p:nvSpPr>
          <p:spPr bwMode="auto">
            <a:xfrm>
              <a:off x="5400" y="3759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i="1">
                  <a:solidFill>
                    <a:srgbClr val="000066"/>
                  </a:solidFill>
                </a:rPr>
                <a:t>x</a:t>
              </a:r>
            </a:p>
          </p:txBody>
        </p:sp>
        <p:sp>
          <p:nvSpPr>
            <p:cNvPr id="278536" name="Rectangle 8"/>
            <p:cNvSpPr>
              <a:spLocks noChangeArrowheads="1"/>
            </p:cNvSpPr>
            <p:nvPr/>
          </p:nvSpPr>
          <p:spPr bwMode="auto">
            <a:xfrm>
              <a:off x="3299" y="2323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 i="1">
                  <a:solidFill>
                    <a:srgbClr val="000066"/>
                  </a:solidFill>
                </a:rPr>
                <a:t>y</a:t>
              </a:r>
            </a:p>
          </p:txBody>
        </p:sp>
        <p:sp>
          <p:nvSpPr>
            <p:cNvPr id="278537" name="Rectangle 9"/>
            <p:cNvSpPr>
              <a:spLocks noChangeArrowheads="1"/>
            </p:cNvSpPr>
            <p:nvPr/>
          </p:nvSpPr>
          <p:spPr bwMode="auto">
            <a:xfrm>
              <a:off x="3457" y="2519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rgbClr val="000066"/>
                  </a:solidFill>
                </a:rPr>
                <a:t>S</a:t>
              </a:r>
            </a:p>
          </p:txBody>
        </p:sp>
        <p:sp>
          <p:nvSpPr>
            <p:cNvPr id="278539" name="Line 11"/>
            <p:cNvSpPr>
              <a:spLocks noChangeShapeType="1"/>
            </p:cNvSpPr>
            <p:nvPr/>
          </p:nvSpPr>
          <p:spPr bwMode="auto">
            <a:xfrm flipV="1">
              <a:off x="4213" y="2464"/>
              <a:ext cx="0" cy="720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540" name="Line 12"/>
            <p:cNvSpPr>
              <a:spLocks noChangeShapeType="1"/>
            </p:cNvSpPr>
            <p:nvPr/>
          </p:nvSpPr>
          <p:spPr bwMode="auto">
            <a:xfrm>
              <a:off x="4213" y="3184"/>
              <a:ext cx="960" cy="0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541" name="Line 13"/>
            <p:cNvSpPr>
              <a:spLocks noChangeShapeType="1"/>
            </p:cNvSpPr>
            <p:nvPr/>
          </p:nvSpPr>
          <p:spPr bwMode="auto">
            <a:xfrm flipV="1">
              <a:off x="4213" y="3088"/>
              <a:ext cx="0" cy="96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8542" name="Line 14"/>
            <p:cNvSpPr>
              <a:spLocks noChangeShapeType="1"/>
            </p:cNvSpPr>
            <p:nvPr/>
          </p:nvSpPr>
          <p:spPr bwMode="auto">
            <a:xfrm flipV="1">
              <a:off x="3356" y="2868"/>
              <a:ext cx="1667" cy="103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543" name="Line 15"/>
            <p:cNvSpPr>
              <a:spLocks noChangeShapeType="1"/>
            </p:cNvSpPr>
            <p:nvPr/>
          </p:nvSpPr>
          <p:spPr bwMode="auto">
            <a:xfrm flipV="1">
              <a:off x="4213" y="2848"/>
              <a:ext cx="816" cy="336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544" name="Text Box 16"/>
            <p:cNvSpPr txBox="1">
              <a:spLocks noChangeArrowheads="1"/>
            </p:cNvSpPr>
            <p:nvPr/>
          </p:nvSpPr>
          <p:spPr bwMode="auto">
            <a:xfrm>
              <a:off x="5018" y="2572"/>
              <a:ext cx="32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FF0000"/>
                  </a:solidFill>
                  <a:ea typeface="黑体" pitchFamily="49" charset="-122"/>
                </a:rPr>
                <a:t>P</a:t>
              </a:r>
            </a:p>
          </p:txBody>
        </p:sp>
        <p:graphicFrame>
          <p:nvGraphicFramePr>
            <p:cNvPr id="278545" name="Object 17"/>
            <p:cNvGraphicFramePr>
              <a:graphicFrameLocks noChangeAspect="1"/>
            </p:cNvGraphicFramePr>
            <p:nvPr/>
          </p:nvGraphicFramePr>
          <p:xfrm>
            <a:off x="4268" y="2483"/>
            <a:ext cx="194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0" imgW="152280" imgH="177480" progId="Equation.3">
                    <p:embed/>
                  </p:oleObj>
                </mc:Choice>
                <mc:Fallback>
                  <p:oleObj name="公式" r:id="rId20" imgW="152280" imgH="177480" progId="Equation.3">
                    <p:embed/>
                    <p:pic>
                      <p:nvPicPr>
                        <p:cNvPr id="278545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8" y="2483"/>
                          <a:ext cx="194" cy="2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8546" name="Object 18"/>
            <p:cNvGraphicFramePr>
              <a:graphicFrameLocks noChangeAspect="1"/>
            </p:cNvGraphicFramePr>
            <p:nvPr/>
          </p:nvGraphicFramePr>
          <p:xfrm>
            <a:off x="3954" y="3039"/>
            <a:ext cx="255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2" imgW="190440" imgH="177480" progId="Equation.3">
                    <p:embed/>
                  </p:oleObj>
                </mc:Choice>
                <mc:Fallback>
                  <p:oleObj name="公式" r:id="rId22" imgW="190440" imgH="177480" progId="Equation.3">
                    <p:embed/>
                    <p:pic>
                      <p:nvPicPr>
                        <p:cNvPr id="278546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4" y="3039"/>
                          <a:ext cx="255" cy="2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8547" name="Line 19"/>
            <p:cNvSpPr>
              <a:spLocks noChangeShapeType="1"/>
            </p:cNvSpPr>
            <p:nvPr/>
          </p:nvSpPr>
          <p:spPr bwMode="auto">
            <a:xfrm flipV="1">
              <a:off x="3353" y="3185"/>
              <a:ext cx="853" cy="708"/>
            </a:xfrm>
            <a:prstGeom prst="line">
              <a:avLst/>
            </a:prstGeom>
            <a:noFill/>
            <a:ln w="19050">
              <a:solidFill>
                <a:srgbClr val="008080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78548" name="Object 20"/>
            <p:cNvGraphicFramePr>
              <a:graphicFrameLocks noChangeAspect="1"/>
            </p:cNvGraphicFramePr>
            <p:nvPr/>
          </p:nvGraphicFramePr>
          <p:xfrm>
            <a:off x="5159" y="3118"/>
            <a:ext cx="212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4" imgW="164880" imgH="177480" progId="Equation.3">
                    <p:embed/>
                  </p:oleObj>
                </mc:Choice>
                <mc:Fallback>
                  <p:oleObj name="公式" r:id="rId24" imgW="164880" imgH="177480" progId="Equation.3">
                    <p:embed/>
                    <p:pic>
                      <p:nvPicPr>
                        <p:cNvPr id="278548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59" y="3118"/>
                          <a:ext cx="212" cy="2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8549" name="Object 21"/>
            <p:cNvGraphicFramePr>
              <a:graphicFrameLocks noChangeAspect="1"/>
            </p:cNvGraphicFramePr>
            <p:nvPr/>
          </p:nvGraphicFramePr>
          <p:xfrm>
            <a:off x="4012" y="2256"/>
            <a:ext cx="240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6" imgW="164880" imgH="203040" progId="Equation.3">
                    <p:embed/>
                  </p:oleObj>
                </mc:Choice>
                <mc:Fallback>
                  <p:oleObj name="公式" r:id="rId26" imgW="164880" imgH="203040" progId="Equation.3">
                    <p:embed/>
                    <p:pic>
                      <p:nvPicPr>
                        <p:cNvPr id="278549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2" y="2256"/>
                          <a:ext cx="240" cy="2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8553" name="Text Box 25"/>
            <p:cNvSpPr txBox="1">
              <a:spLocks noChangeArrowheads="1"/>
            </p:cNvSpPr>
            <p:nvPr/>
          </p:nvSpPr>
          <p:spPr bwMode="auto">
            <a:xfrm>
              <a:off x="3072" y="3185"/>
              <a:ext cx="2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sz="2400">
                <a:latin typeface="Arial" charset="0"/>
              </a:endParaRPr>
            </a:p>
          </p:txBody>
        </p:sp>
        <p:sp>
          <p:nvSpPr>
            <p:cNvPr id="278554" name="Oval 26"/>
            <p:cNvSpPr>
              <a:spLocks noChangeArrowheads="1"/>
            </p:cNvSpPr>
            <p:nvPr/>
          </p:nvSpPr>
          <p:spPr bwMode="auto">
            <a:xfrm>
              <a:off x="5023" y="2795"/>
              <a:ext cx="90" cy="91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78586" name="Object 58"/>
            <p:cNvGraphicFramePr>
              <a:graphicFrameLocks noChangeAspect="1"/>
            </p:cNvGraphicFramePr>
            <p:nvPr/>
          </p:nvGraphicFramePr>
          <p:xfrm>
            <a:off x="3648" y="3216"/>
            <a:ext cx="17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8" imgW="139680" imgH="228600" progId="Equation.3">
                    <p:embed/>
                  </p:oleObj>
                </mc:Choice>
                <mc:Fallback>
                  <p:oleObj name="公式" r:id="rId28" imgW="139680" imgH="228600" progId="Equation.3">
                    <p:embed/>
                    <p:pic>
                      <p:nvPicPr>
                        <p:cNvPr id="278586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3216"/>
                          <a:ext cx="176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8587" name="Object 59"/>
            <p:cNvGraphicFramePr>
              <a:graphicFrameLocks noChangeAspect="1"/>
            </p:cNvGraphicFramePr>
            <p:nvPr/>
          </p:nvGraphicFramePr>
          <p:xfrm>
            <a:off x="4272" y="3360"/>
            <a:ext cx="16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0" imgW="126720" imgH="152280" progId="Equation.3">
                    <p:embed/>
                  </p:oleObj>
                </mc:Choice>
                <mc:Fallback>
                  <p:oleObj name="公式" r:id="rId30" imgW="126720" imgH="152280" progId="Equation.3">
                    <p:embed/>
                    <p:pic>
                      <p:nvPicPr>
                        <p:cNvPr id="278587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3360"/>
                          <a:ext cx="160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8588" name="Object 60"/>
            <p:cNvGraphicFramePr>
              <a:graphicFrameLocks noChangeAspect="1"/>
            </p:cNvGraphicFramePr>
            <p:nvPr/>
          </p:nvGraphicFramePr>
          <p:xfrm>
            <a:off x="4416" y="2832"/>
            <a:ext cx="19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2" imgW="152280" imgH="164880" progId="Equation.3">
                    <p:embed/>
                  </p:oleObj>
                </mc:Choice>
                <mc:Fallback>
                  <p:oleObj name="公式" r:id="rId32" imgW="152280" imgH="164880" progId="Equation.3">
                    <p:embed/>
                    <p:pic>
                      <p:nvPicPr>
                        <p:cNvPr id="278588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2832"/>
                          <a:ext cx="192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1.4 </a:t>
            </a:r>
            <a:r>
              <a:rPr lang="zh-CN" altLang="en-US"/>
              <a:t>相对运动</a:t>
            </a:r>
          </a:p>
        </p:txBody>
      </p:sp>
      <p:sp>
        <p:nvSpPr>
          <p:cNvPr id="2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D347-0006-4127-BB1D-3969161C1420}" type="slidenum">
              <a:rPr lang="en-US" altLang="zh-CN"/>
              <a:pPr/>
              <a:t>17</a:t>
            </a:fld>
            <a:endParaRPr lang="en-US" altLang="zh-CN"/>
          </a:p>
        </p:txBody>
      </p:sp>
      <p:graphicFrame>
        <p:nvGraphicFramePr>
          <p:cNvPr id="297987" name="Object 3"/>
          <p:cNvGraphicFramePr>
            <a:graphicFrameLocks noChangeAspect="1"/>
          </p:cNvGraphicFramePr>
          <p:nvPr/>
        </p:nvGraphicFramePr>
        <p:xfrm>
          <a:off x="533400" y="1143000"/>
          <a:ext cx="8142288" cy="167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152606" imgH="653017" progId="Word.Document.8">
                  <p:embed/>
                </p:oleObj>
              </mc:Choice>
              <mc:Fallback>
                <p:oleObj name="Document" r:id="rId2" imgW="3152606" imgH="653017" progId="Word.Document.8">
                  <p:embed/>
                  <p:pic>
                    <p:nvPicPr>
                      <p:cNvPr id="2979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143000"/>
                        <a:ext cx="8142288" cy="167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33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7988" name="Group 4"/>
          <p:cNvGrpSpPr>
            <a:grpSpLocks/>
          </p:cNvGrpSpPr>
          <p:nvPr/>
        </p:nvGrpSpPr>
        <p:grpSpPr bwMode="auto">
          <a:xfrm>
            <a:off x="2286000" y="2743200"/>
            <a:ext cx="4926013" cy="3581400"/>
            <a:chOff x="1501" y="1708"/>
            <a:chExt cx="3103" cy="2256"/>
          </a:xfrm>
        </p:grpSpPr>
        <p:sp>
          <p:nvSpPr>
            <p:cNvPr id="297989" name="AutoShape 5"/>
            <p:cNvSpPr>
              <a:spLocks noChangeArrowheads="1"/>
            </p:cNvSpPr>
            <p:nvPr/>
          </p:nvSpPr>
          <p:spPr bwMode="auto">
            <a:xfrm>
              <a:off x="2122" y="1915"/>
              <a:ext cx="1861" cy="1137"/>
            </a:xfrm>
            <a:prstGeom prst="rtTriangle">
              <a:avLst/>
            </a:prstGeom>
            <a:noFill/>
            <a:ln w="1905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990" name="Line 6"/>
            <p:cNvSpPr>
              <a:spLocks noChangeShapeType="1"/>
            </p:cNvSpPr>
            <p:nvPr/>
          </p:nvSpPr>
          <p:spPr bwMode="auto">
            <a:xfrm>
              <a:off x="1501" y="3052"/>
              <a:ext cx="3103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991" name="Rectangle 7"/>
            <p:cNvSpPr>
              <a:spLocks noChangeArrowheads="1"/>
            </p:cNvSpPr>
            <p:nvPr/>
          </p:nvSpPr>
          <p:spPr bwMode="auto">
            <a:xfrm rot="1852864">
              <a:off x="2639" y="2018"/>
              <a:ext cx="414" cy="310"/>
            </a:xfrm>
            <a:prstGeom prst="rect">
              <a:avLst/>
            </a:prstGeom>
            <a:noFill/>
            <a:ln w="1905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992" name="Line 8"/>
            <p:cNvSpPr>
              <a:spLocks noChangeShapeType="1"/>
            </p:cNvSpPr>
            <p:nvPr/>
          </p:nvSpPr>
          <p:spPr bwMode="auto">
            <a:xfrm>
              <a:off x="2846" y="1708"/>
              <a:ext cx="620" cy="414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993" name="Line 9"/>
            <p:cNvSpPr>
              <a:spLocks noChangeShapeType="1"/>
            </p:cNvSpPr>
            <p:nvPr/>
          </p:nvSpPr>
          <p:spPr bwMode="auto">
            <a:xfrm flipH="1">
              <a:off x="1604" y="2535"/>
              <a:ext cx="414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994" name="Arc 10"/>
            <p:cNvSpPr>
              <a:spLocks/>
            </p:cNvSpPr>
            <p:nvPr/>
          </p:nvSpPr>
          <p:spPr bwMode="auto">
            <a:xfrm flipH="1">
              <a:off x="3673" y="2949"/>
              <a:ext cx="104" cy="10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97995" name="Object 11"/>
            <p:cNvGraphicFramePr>
              <a:graphicFrameLocks noChangeAspect="1"/>
            </p:cNvGraphicFramePr>
            <p:nvPr/>
          </p:nvGraphicFramePr>
          <p:xfrm>
            <a:off x="3457" y="2009"/>
            <a:ext cx="217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52280" imgH="177480" progId="Equation.3">
                    <p:embed/>
                  </p:oleObj>
                </mc:Choice>
                <mc:Fallback>
                  <p:oleObj name="公式" r:id="rId4" imgW="152280" imgH="177480" progId="Equation.3">
                    <p:embed/>
                    <p:pic>
                      <p:nvPicPr>
                        <p:cNvPr id="297995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7" y="2009"/>
                          <a:ext cx="217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996" name="Object 12"/>
            <p:cNvGraphicFramePr>
              <a:graphicFrameLocks noChangeAspect="1"/>
            </p:cNvGraphicFramePr>
            <p:nvPr/>
          </p:nvGraphicFramePr>
          <p:xfrm>
            <a:off x="1565" y="2296"/>
            <a:ext cx="190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39680" imgH="190440" progId="Equation.3">
                    <p:embed/>
                  </p:oleObj>
                </mc:Choice>
                <mc:Fallback>
                  <p:oleObj name="公式" r:id="rId6" imgW="139680" imgH="190440" progId="Equation.3">
                    <p:embed/>
                    <p:pic>
                      <p:nvPicPr>
                        <p:cNvPr id="297996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5" y="2296"/>
                          <a:ext cx="190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997" name="Object 13"/>
            <p:cNvGraphicFramePr>
              <a:graphicFrameLocks noChangeAspect="1"/>
            </p:cNvGraphicFramePr>
            <p:nvPr/>
          </p:nvGraphicFramePr>
          <p:xfrm>
            <a:off x="3466" y="2846"/>
            <a:ext cx="170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26720" imgH="164880" progId="Equation.3">
                    <p:embed/>
                  </p:oleObj>
                </mc:Choice>
                <mc:Fallback>
                  <p:oleObj name="公式" r:id="rId8" imgW="126720" imgH="164880" progId="Equation.3">
                    <p:embed/>
                    <p:pic>
                      <p:nvPicPr>
                        <p:cNvPr id="297997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6" y="2846"/>
                          <a:ext cx="170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0000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998" name="Line 14"/>
            <p:cNvSpPr>
              <a:spLocks noChangeShapeType="1"/>
            </p:cNvSpPr>
            <p:nvPr/>
          </p:nvSpPr>
          <p:spPr bwMode="auto">
            <a:xfrm>
              <a:off x="2535" y="3259"/>
              <a:ext cx="931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999" name="Line 15"/>
            <p:cNvSpPr>
              <a:spLocks noChangeShapeType="1"/>
            </p:cNvSpPr>
            <p:nvPr/>
          </p:nvSpPr>
          <p:spPr bwMode="auto">
            <a:xfrm>
              <a:off x="2535" y="3259"/>
              <a:ext cx="0" cy="621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8000" name="Text Box 16"/>
            <p:cNvSpPr txBox="1">
              <a:spLocks noChangeArrowheads="1"/>
            </p:cNvSpPr>
            <p:nvPr/>
          </p:nvSpPr>
          <p:spPr bwMode="auto">
            <a:xfrm>
              <a:off x="3424" y="3141"/>
              <a:ext cx="41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>
                  <a:solidFill>
                    <a:srgbClr val="000066"/>
                  </a:solidFill>
                </a:rPr>
                <a:t>x</a:t>
              </a:r>
            </a:p>
          </p:txBody>
        </p:sp>
        <p:sp>
          <p:nvSpPr>
            <p:cNvPr id="298001" name="Text Box 17"/>
            <p:cNvSpPr txBox="1">
              <a:spLocks noChangeArrowheads="1"/>
            </p:cNvSpPr>
            <p:nvPr/>
          </p:nvSpPr>
          <p:spPr bwMode="auto">
            <a:xfrm>
              <a:off x="2330" y="3096"/>
              <a:ext cx="41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000066"/>
                  </a:solidFill>
                </a:rPr>
                <a:t>O</a:t>
              </a:r>
            </a:p>
          </p:txBody>
        </p:sp>
        <p:sp>
          <p:nvSpPr>
            <p:cNvPr id="298002" name="Text Box 18"/>
            <p:cNvSpPr txBox="1">
              <a:spLocks noChangeArrowheads="1"/>
            </p:cNvSpPr>
            <p:nvPr/>
          </p:nvSpPr>
          <p:spPr bwMode="auto">
            <a:xfrm>
              <a:off x="2317" y="3676"/>
              <a:ext cx="41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i="1" dirty="0">
                  <a:solidFill>
                    <a:srgbClr val="000066"/>
                  </a:solidFill>
                </a:rPr>
                <a:t>y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1.4 </a:t>
            </a:r>
            <a:r>
              <a:rPr lang="zh-CN" altLang="en-US"/>
              <a:t>相对运动</a:t>
            </a: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D967A-C39C-4405-B57F-5EFFC7248A75}" type="slidenum">
              <a:rPr lang="en-US" altLang="zh-CN"/>
              <a:pPr/>
              <a:t>18</a:t>
            </a:fld>
            <a:endParaRPr lang="en-US" altLang="zh-CN"/>
          </a:p>
        </p:txBody>
      </p:sp>
      <p:graphicFrame>
        <p:nvGraphicFramePr>
          <p:cNvPr id="299012" name="Object 4"/>
          <p:cNvGraphicFramePr>
            <a:graphicFrameLocks noChangeAspect="1"/>
          </p:cNvGraphicFramePr>
          <p:nvPr/>
        </p:nvGraphicFramePr>
        <p:xfrm>
          <a:off x="914400" y="1600200"/>
          <a:ext cx="6262688" cy="422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2530793" imgH="1698060" progId="Word.Document.8">
                  <p:embed/>
                </p:oleObj>
              </mc:Choice>
              <mc:Fallback>
                <p:oleObj name="文档" r:id="rId2" imgW="2530793" imgH="1698060" progId="Word.Document.8">
                  <p:embed/>
                  <p:pic>
                    <p:nvPicPr>
                      <p:cNvPr id="2990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00200"/>
                        <a:ext cx="6262688" cy="422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9019" name="Group 11"/>
          <p:cNvGrpSpPr>
            <a:grpSpLocks/>
          </p:cNvGrpSpPr>
          <p:nvPr/>
        </p:nvGrpSpPr>
        <p:grpSpPr bwMode="auto">
          <a:xfrm>
            <a:off x="6781800" y="1371600"/>
            <a:ext cx="1104900" cy="1090613"/>
            <a:chOff x="4344" y="816"/>
            <a:chExt cx="696" cy="687"/>
          </a:xfrm>
        </p:grpSpPr>
        <p:sp>
          <p:nvSpPr>
            <p:cNvPr id="299013" name="Line 5"/>
            <p:cNvSpPr>
              <a:spLocks noChangeShapeType="1"/>
            </p:cNvSpPr>
            <p:nvPr/>
          </p:nvSpPr>
          <p:spPr bwMode="auto">
            <a:xfrm>
              <a:off x="4416" y="816"/>
              <a:ext cx="624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014" name="Line 6"/>
            <p:cNvSpPr>
              <a:spLocks noChangeShapeType="1"/>
            </p:cNvSpPr>
            <p:nvPr/>
          </p:nvSpPr>
          <p:spPr bwMode="auto">
            <a:xfrm flipH="1">
              <a:off x="4656" y="1248"/>
              <a:ext cx="384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015" name="Line 7"/>
            <p:cNvSpPr>
              <a:spLocks noChangeShapeType="1"/>
            </p:cNvSpPr>
            <p:nvPr/>
          </p:nvSpPr>
          <p:spPr bwMode="auto">
            <a:xfrm>
              <a:off x="4416" y="816"/>
              <a:ext cx="240" cy="432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arrow" w="lg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99016" name="Object 8"/>
            <p:cNvGraphicFramePr>
              <a:graphicFrameLocks noChangeAspect="1"/>
            </p:cNvGraphicFramePr>
            <p:nvPr/>
          </p:nvGraphicFramePr>
          <p:xfrm>
            <a:off x="4800" y="912"/>
            <a:ext cx="207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64880" imgH="177480" progId="Equation.3">
                    <p:embed/>
                  </p:oleObj>
                </mc:Choice>
                <mc:Fallback>
                  <p:oleObj name="公式" r:id="rId4" imgW="164880" imgH="177480" progId="Equation.3">
                    <p:embed/>
                    <p:pic>
                      <p:nvPicPr>
                        <p:cNvPr id="299016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912"/>
                          <a:ext cx="207" cy="2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9017" name="Object 9"/>
            <p:cNvGraphicFramePr>
              <a:graphicFrameLocks noChangeAspect="1"/>
            </p:cNvGraphicFramePr>
            <p:nvPr/>
          </p:nvGraphicFramePr>
          <p:xfrm>
            <a:off x="4344" y="960"/>
            <a:ext cx="159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26720" imgH="177480" progId="Equation.3">
                    <p:embed/>
                  </p:oleObj>
                </mc:Choice>
                <mc:Fallback>
                  <p:oleObj name="公式" r:id="rId6" imgW="126720" imgH="177480" progId="Equation.3">
                    <p:embed/>
                    <p:pic>
                      <p:nvPicPr>
                        <p:cNvPr id="299017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4" y="960"/>
                          <a:ext cx="159" cy="2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9018" name="Object 10"/>
            <p:cNvGraphicFramePr>
              <a:graphicFrameLocks noChangeAspect="1"/>
            </p:cNvGraphicFramePr>
            <p:nvPr/>
          </p:nvGraphicFramePr>
          <p:xfrm>
            <a:off x="4752" y="1248"/>
            <a:ext cx="192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52280" imgH="203040" progId="Equation.3">
                    <p:embed/>
                  </p:oleObj>
                </mc:Choice>
                <mc:Fallback>
                  <p:oleObj name="公式" r:id="rId8" imgW="152280" imgH="203040" progId="Equation.3">
                    <p:embed/>
                    <p:pic>
                      <p:nvPicPr>
                        <p:cNvPr id="299018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1248"/>
                          <a:ext cx="192" cy="2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41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 </a:t>
            </a:r>
            <a:r>
              <a:rPr lang="zh-CN" altLang="en-US"/>
              <a:t>自然坐标系、圆周运动</a:t>
            </a:r>
          </a:p>
        </p:txBody>
      </p:sp>
      <p:sp>
        <p:nvSpPr>
          <p:cNvPr id="2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F2310-EEC6-4DE7-A25B-CCAA37A5AA3F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57027" name="Rectangle 3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257042" name="Rectangle 18"/>
          <p:cNvSpPr>
            <a:spLocks noChangeArrowheads="1"/>
          </p:cNvSpPr>
          <p:nvPr/>
        </p:nvSpPr>
        <p:spPr bwMode="auto">
          <a:xfrm>
            <a:off x="501650" y="1219200"/>
            <a:ext cx="29273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latin typeface="Arial" charset="0"/>
              </a:rPr>
              <a:t>自然坐标系下的速度</a:t>
            </a:r>
          </a:p>
        </p:txBody>
      </p:sp>
      <p:graphicFrame>
        <p:nvGraphicFramePr>
          <p:cNvPr id="257043" name="Object 19"/>
          <p:cNvGraphicFramePr>
            <a:graphicFrameLocks noChangeAspect="1"/>
          </p:cNvGraphicFramePr>
          <p:nvPr/>
        </p:nvGraphicFramePr>
        <p:xfrm>
          <a:off x="1447800" y="3581400"/>
          <a:ext cx="2697163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43" name="公式" r:id="rId2" imgW="901440" imgH="393480" progId="Equation.3">
                  <p:embed/>
                </p:oleObj>
              </mc:Choice>
              <mc:Fallback>
                <p:oleObj name="公式" r:id="rId2" imgW="901440" imgH="39348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581400"/>
                        <a:ext cx="2697163" cy="1179513"/>
                      </a:xfrm>
                      <a:prstGeom prst="rect">
                        <a:avLst/>
                      </a:prstGeom>
                      <a:solidFill>
                        <a:srgbClr val="99CCFF">
                          <a:alpha val="50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7047" name="Group 23"/>
          <p:cNvGrpSpPr>
            <a:grpSpLocks/>
          </p:cNvGrpSpPr>
          <p:nvPr/>
        </p:nvGrpSpPr>
        <p:grpSpPr bwMode="auto">
          <a:xfrm>
            <a:off x="4953000" y="1524000"/>
            <a:ext cx="3529013" cy="3878263"/>
            <a:chOff x="3107" y="768"/>
            <a:chExt cx="2223" cy="2443"/>
          </a:xfrm>
        </p:grpSpPr>
        <p:sp>
          <p:nvSpPr>
            <p:cNvPr id="257029" name="Freeform 5"/>
            <p:cNvSpPr>
              <a:spLocks/>
            </p:cNvSpPr>
            <p:nvPr/>
          </p:nvSpPr>
          <p:spPr bwMode="auto">
            <a:xfrm>
              <a:off x="3107" y="1570"/>
              <a:ext cx="2223" cy="1641"/>
            </a:xfrm>
            <a:custGeom>
              <a:avLst/>
              <a:gdLst/>
              <a:ahLst/>
              <a:cxnLst>
                <a:cxn ang="0">
                  <a:pos x="2223" y="1588"/>
                </a:cxn>
                <a:cxn ang="0">
                  <a:pos x="1950" y="1497"/>
                </a:cxn>
                <a:cxn ang="0">
                  <a:pos x="1724" y="726"/>
                </a:cxn>
                <a:cxn ang="0">
                  <a:pos x="1497" y="272"/>
                </a:cxn>
                <a:cxn ang="0">
                  <a:pos x="1089" y="46"/>
                </a:cxn>
                <a:cxn ang="0">
                  <a:pos x="227" y="91"/>
                </a:cxn>
                <a:cxn ang="0">
                  <a:pos x="0" y="0"/>
                </a:cxn>
              </a:cxnLst>
              <a:rect l="0" t="0" r="r" b="b"/>
              <a:pathLst>
                <a:path w="2223" h="1641">
                  <a:moveTo>
                    <a:pt x="2223" y="1588"/>
                  </a:moveTo>
                  <a:cubicBezTo>
                    <a:pt x="2128" y="1614"/>
                    <a:pt x="2033" y="1641"/>
                    <a:pt x="1950" y="1497"/>
                  </a:cubicBezTo>
                  <a:cubicBezTo>
                    <a:pt x="1867" y="1353"/>
                    <a:pt x="1799" y="930"/>
                    <a:pt x="1724" y="726"/>
                  </a:cubicBezTo>
                  <a:cubicBezTo>
                    <a:pt x="1649" y="522"/>
                    <a:pt x="1603" y="385"/>
                    <a:pt x="1497" y="272"/>
                  </a:cubicBezTo>
                  <a:cubicBezTo>
                    <a:pt x="1391" y="159"/>
                    <a:pt x="1301" y="76"/>
                    <a:pt x="1089" y="46"/>
                  </a:cubicBezTo>
                  <a:cubicBezTo>
                    <a:pt x="877" y="16"/>
                    <a:pt x="408" y="99"/>
                    <a:pt x="227" y="91"/>
                  </a:cubicBezTo>
                  <a:cubicBezTo>
                    <a:pt x="46" y="83"/>
                    <a:pt x="23" y="41"/>
                    <a:pt x="0" y="0"/>
                  </a:cubicBezTo>
                </a:path>
              </a:pathLst>
            </a:custGeom>
            <a:noFill/>
            <a:ln w="22225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030" name="Line 6"/>
            <p:cNvSpPr>
              <a:spLocks noChangeShapeType="1"/>
            </p:cNvSpPr>
            <p:nvPr/>
          </p:nvSpPr>
          <p:spPr bwMode="auto">
            <a:xfrm flipH="1" flipV="1">
              <a:off x="4060" y="999"/>
              <a:ext cx="598" cy="898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031" name="Text Box 7"/>
            <p:cNvSpPr txBox="1">
              <a:spLocks noChangeArrowheads="1"/>
            </p:cNvSpPr>
            <p:nvPr/>
          </p:nvSpPr>
          <p:spPr bwMode="auto">
            <a:xfrm>
              <a:off x="4903" y="2590"/>
              <a:ext cx="363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000066"/>
                  </a:solidFill>
                </a:rPr>
                <a:t> </a:t>
              </a:r>
              <a:r>
                <a:rPr kumimoji="1" lang="en-US" altLang="zh-CN" sz="2000" i="1">
                  <a:solidFill>
                    <a:srgbClr val="000066"/>
                  </a:solidFill>
                </a:rPr>
                <a:t>O</a:t>
              </a:r>
              <a:endParaRPr kumimoji="1" lang="en-US" altLang="zh-CN" sz="2000">
                <a:solidFill>
                  <a:srgbClr val="000066"/>
                </a:solidFill>
              </a:endParaRPr>
            </a:p>
          </p:txBody>
        </p:sp>
        <p:sp>
          <p:nvSpPr>
            <p:cNvPr id="257032" name="Text Box 8"/>
            <p:cNvSpPr txBox="1">
              <a:spLocks noChangeArrowheads="1"/>
            </p:cNvSpPr>
            <p:nvPr/>
          </p:nvSpPr>
          <p:spPr bwMode="auto">
            <a:xfrm>
              <a:off x="4604" y="1685"/>
              <a:ext cx="363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i="1">
                  <a:solidFill>
                    <a:srgbClr val="000066"/>
                  </a:solidFill>
                </a:rPr>
                <a:t> P</a:t>
              </a:r>
            </a:p>
          </p:txBody>
        </p:sp>
        <p:sp>
          <p:nvSpPr>
            <p:cNvPr id="257033" name="Rectangle 9"/>
            <p:cNvSpPr>
              <a:spLocks noChangeArrowheads="1"/>
            </p:cNvSpPr>
            <p:nvPr/>
          </p:nvSpPr>
          <p:spPr bwMode="auto">
            <a:xfrm>
              <a:off x="4647" y="2233"/>
              <a:ext cx="410" cy="3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000" i="1">
                  <a:solidFill>
                    <a:srgbClr val="000066"/>
                  </a:solidFill>
                </a:rPr>
                <a:t>  s</a:t>
              </a:r>
              <a:endParaRPr kumimoji="1" lang="en-US" altLang="zh-CN" sz="2000">
                <a:solidFill>
                  <a:srgbClr val="000066"/>
                </a:solidFill>
              </a:endParaRPr>
            </a:p>
          </p:txBody>
        </p:sp>
        <p:sp>
          <p:nvSpPr>
            <p:cNvPr id="257034" name="Line 10"/>
            <p:cNvSpPr>
              <a:spLocks noChangeShapeType="1"/>
            </p:cNvSpPr>
            <p:nvPr/>
          </p:nvSpPr>
          <p:spPr bwMode="auto">
            <a:xfrm flipV="1">
              <a:off x="3833" y="1906"/>
              <a:ext cx="816" cy="726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  <a:headEnd type="triangle" w="sm" len="lg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035" name="Oval 11"/>
            <p:cNvSpPr>
              <a:spLocks noChangeArrowheads="1"/>
            </p:cNvSpPr>
            <p:nvPr/>
          </p:nvSpPr>
          <p:spPr bwMode="auto">
            <a:xfrm>
              <a:off x="4940" y="2756"/>
              <a:ext cx="34" cy="34"/>
            </a:xfrm>
            <a:prstGeom prst="ellipse">
              <a:avLst/>
            </a:prstGeom>
            <a:solidFill>
              <a:srgbClr val="003366"/>
            </a:solidFill>
            <a:ln w="9525">
              <a:solidFill>
                <a:srgbClr val="0033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7038" name="Line 14"/>
            <p:cNvSpPr>
              <a:spLocks noChangeShapeType="1"/>
            </p:cNvSpPr>
            <p:nvPr/>
          </p:nvSpPr>
          <p:spPr bwMode="auto">
            <a:xfrm flipH="1" flipV="1">
              <a:off x="4263" y="1306"/>
              <a:ext cx="405" cy="60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lg"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57040" name="Oval 16"/>
            <p:cNvSpPr>
              <a:spLocks noChangeArrowheads="1"/>
            </p:cNvSpPr>
            <p:nvPr/>
          </p:nvSpPr>
          <p:spPr bwMode="auto">
            <a:xfrm>
              <a:off x="4604" y="1861"/>
              <a:ext cx="90" cy="90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57044" name="Object 20"/>
            <p:cNvGraphicFramePr>
              <a:graphicFrameLocks noChangeAspect="1"/>
            </p:cNvGraphicFramePr>
            <p:nvPr/>
          </p:nvGraphicFramePr>
          <p:xfrm>
            <a:off x="4320" y="1200"/>
            <a:ext cx="159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044" name="公式" r:id="rId4" imgW="126720" imgH="177480" progId="Equation.3">
                    <p:embed/>
                  </p:oleObj>
                </mc:Choice>
                <mc:Fallback>
                  <p:oleObj name="公式" r:id="rId4" imgW="126720" imgH="177480" progId="Equation.3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1200"/>
                          <a:ext cx="159" cy="2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7045" name="Object 21"/>
            <p:cNvGraphicFramePr>
              <a:graphicFrameLocks noChangeAspect="1"/>
            </p:cNvGraphicFramePr>
            <p:nvPr/>
          </p:nvGraphicFramePr>
          <p:xfrm>
            <a:off x="4080" y="768"/>
            <a:ext cx="17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045" name="公式" r:id="rId6" imgW="139680" imgH="228600" progId="Equation.3">
                    <p:embed/>
                  </p:oleObj>
                </mc:Choice>
                <mc:Fallback>
                  <p:oleObj name="公式" r:id="rId6" imgW="139680" imgH="228600" progId="Equation.3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768"/>
                          <a:ext cx="175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7046" name="Object 22"/>
            <p:cNvGraphicFramePr>
              <a:graphicFrameLocks noChangeAspect="1"/>
            </p:cNvGraphicFramePr>
            <p:nvPr/>
          </p:nvGraphicFramePr>
          <p:xfrm>
            <a:off x="3600" y="2448"/>
            <a:ext cx="20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046" name="公式" r:id="rId8" imgW="164880" imgH="228600" progId="Equation.3">
                    <p:embed/>
                  </p:oleObj>
                </mc:Choice>
                <mc:Fallback>
                  <p:oleObj name="公式" r:id="rId8" imgW="164880" imgH="228600" progId="Equation.3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2448"/>
                          <a:ext cx="207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86" name="Rectangle 3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 </a:t>
            </a:r>
            <a:r>
              <a:rPr lang="zh-CN" altLang="en-US"/>
              <a:t>自然坐标系、圆周运动</a:t>
            </a:r>
          </a:p>
        </p:txBody>
      </p:sp>
      <p:sp>
        <p:nvSpPr>
          <p:cNvPr id="4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FB46E-C83C-4DB4-9A9F-657E50425D31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258054" name="Text Box 6"/>
          <p:cNvSpPr txBox="1">
            <a:spLocks noChangeArrowheads="1"/>
          </p:cNvSpPr>
          <p:nvPr/>
        </p:nvSpPr>
        <p:spPr bwMode="auto">
          <a:xfrm>
            <a:off x="685800" y="3402013"/>
            <a:ext cx="14033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rgbClr val="CC0066"/>
                </a:solidFill>
              </a:rPr>
              <a:t>大小：</a:t>
            </a:r>
          </a:p>
        </p:txBody>
      </p:sp>
      <p:sp>
        <p:nvSpPr>
          <p:cNvPr id="258055" name="Text Box 7"/>
          <p:cNvSpPr txBox="1">
            <a:spLocks noChangeArrowheads="1"/>
          </p:cNvSpPr>
          <p:nvPr/>
        </p:nvSpPr>
        <p:spPr bwMode="auto">
          <a:xfrm>
            <a:off x="685800" y="4191000"/>
            <a:ext cx="140335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rgbClr val="CC0066"/>
                </a:solidFill>
              </a:rPr>
              <a:t>方向：</a:t>
            </a:r>
          </a:p>
        </p:txBody>
      </p:sp>
      <p:sp>
        <p:nvSpPr>
          <p:cNvPr id="258087" name="Rectangle 39"/>
          <p:cNvSpPr>
            <a:spLocks noChangeArrowheads="1"/>
          </p:cNvSpPr>
          <p:nvPr/>
        </p:nvSpPr>
        <p:spPr bwMode="auto">
          <a:xfrm>
            <a:off x="501650" y="1219200"/>
            <a:ext cx="32321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>
                <a:latin typeface="Arial" charset="0"/>
              </a:rPr>
              <a:t>自然坐标系下的加速度</a:t>
            </a:r>
          </a:p>
        </p:txBody>
      </p:sp>
      <p:graphicFrame>
        <p:nvGraphicFramePr>
          <p:cNvPr id="258088" name="Object 40"/>
          <p:cNvGraphicFramePr>
            <a:graphicFrameLocks noChangeAspect="1"/>
          </p:cNvGraphicFramePr>
          <p:nvPr/>
        </p:nvGraphicFramePr>
        <p:xfrm>
          <a:off x="1524000" y="1727200"/>
          <a:ext cx="27400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88" name="公式" r:id="rId2" imgW="1371600" imgH="393480" progId="Equation.3">
                  <p:embed/>
                </p:oleObj>
              </mc:Choice>
              <mc:Fallback>
                <p:oleObj name="公式" r:id="rId2" imgW="1371600" imgH="393480" progId="Equation.3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727200"/>
                        <a:ext cx="2740025" cy="787400"/>
                      </a:xfrm>
                      <a:prstGeom prst="rect">
                        <a:avLst/>
                      </a:prstGeom>
                      <a:solidFill>
                        <a:srgbClr val="99CCFF">
                          <a:alpha val="50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89" name="Object 41"/>
          <p:cNvGraphicFramePr>
            <a:graphicFrameLocks noChangeAspect="1"/>
          </p:cNvGraphicFramePr>
          <p:nvPr/>
        </p:nvGraphicFramePr>
        <p:xfrm>
          <a:off x="660400" y="2489200"/>
          <a:ext cx="939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89" name="公式" r:id="rId4" imgW="469800" imgH="393480" progId="Equation.3">
                  <p:embed/>
                </p:oleObj>
              </mc:Choice>
              <mc:Fallback>
                <p:oleObj name="公式" r:id="rId4" imgW="469800" imgH="393480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2489200"/>
                        <a:ext cx="939800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90" name="Object 42"/>
          <p:cNvGraphicFramePr>
            <a:graphicFrameLocks noChangeAspect="1"/>
          </p:cNvGraphicFramePr>
          <p:nvPr/>
        </p:nvGraphicFramePr>
        <p:xfrm>
          <a:off x="1727200" y="3251200"/>
          <a:ext cx="2921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90" name="公式" r:id="rId6" imgW="1460160" imgH="431640" progId="Equation.3">
                  <p:embed/>
                </p:oleObj>
              </mc:Choice>
              <mc:Fallback>
                <p:oleObj name="公式" r:id="rId6" imgW="1460160" imgH="431640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3251200"/>
                        <a:ext cx="292100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91" name="Object 43"/>
          <p:cNvGraphicFramePr>
            <a:graphicFrameLocks noChangeAspect="1"/>
          </p:cNvGraphicFramePr>
          <p:nvPr/>
        </p:nvGraphicFramePr>
        <p:xfrm>
          <a:off x="1727200" y="4267200"/>
          <a:ext cx="33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91" name="公式" r:id="rId8" imgW="164880" imgH="228600" progId="Equation.3">
                  <p:embed/>
                </p:oleObj>
              </mc:Choice>
              <mc:Fallback>
                <p:oleObj name="公式" r:id="rId8" imgW="164880" imgH="228600" progId="Equation.3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4267200"/>
                        <a:ext cx="330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>
                                <a:alpha val="50000"/>
                              </a:srgbClr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92" name="Object 44"/>
          <p:cNvGraphicFramePr>
            <a:graphicFrameLocks noChangeAspect="1"/>
          </p:cNvGraphicFramePr>
          <p:nvPr/>
        </p:nvGraphicFramePr>
        <p:xfrm>
          <a:off x="1600200" y="5181600"/>
          <a:ext cx="2565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92" name="公式" r:id="rId10" imgW="1282680" imgH="419040" progId="Equation.3">
                  <p:embed/>
                </p:oleObj>
              </mc:Choice>
              <mc:Fallback>
                <p:oleObj name="公式" r:id="rId10" imgW="1282680" imgH="419040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181600"/>
                        <a:ext cx="2565400" cy="838200"/>
                      </a:xfrm>
                      <a:prstGeom prst="rect">
                        <a:avLst/>
                      </a:prstGeom>
                      <a:solidFill>
                        <a:srgbClr val="FF99CC">
                          <a:alpha val="50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8096" name="Group 48"/>
          <p:cNvGrpSpPr>
            <a:grpSpLocks/>
          </p:cNvGrpSpPr>
          <p:nvPr/>
        </p:nvGrpSpPr>
        <p:grpSpPr bwMode="auto">
          <a:xfrm>
            <a:off x="6324600" y="4953000"/>
            <a:ext cx="1604963" cy="1320800"/>
            <a:chOff x="3984" y="3072"/>
            <a:chExt cx="1011" cy="832"/>
          </a:xfrm>
        </p:grpSpPr>
        <p:sp>
          <p:nvSpPr>
            <p:cNvPr id="258077" name="Line 29"/>
            <p:cNvSpPr>
              <a:spLocks noChangeShapeType="1"/>
            </p:cNvSpPr>
            <p:nvPr/>
          </p:nvSpPr>
          <p:spPr bwMode="auto">
            <a:xfrm flipH="1">
              <a:off x="4124" y="3072"/>
              <a:ext cx="317" cy="45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8078" name="Line 30"/>
            <p:cNvSpPr>
              <a:spLocks noChangeShapeType="1"/>
            </p:cNvSpPr>
            <p:nvPr/>
          </p:nvSpPr>
          <p:spPr bwMode="auto">
            <a:xfrm flipH="1" flipV="1">
              <a:off x="4441" y="3072"/>
              <a:ext cx="554" cy="717"/>
            </a:xfrm>
            <a:prstGeom prst="line">
              <a:avLst/>
            </a:prstGeom>
            <a:noFill/>
            <a:ln w="19050">
              <a:solidFill>
                <a:srgbClr val="0033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8079" name="Line 31"/>
            <p:cNvSpPr>
              <a:spLocks noChangeShapeType="1"/>
            </p:cNvSpPr>
            <p:nvPr/>
          </p:nvSpPr>
          <p:spPr bwMode="auto">
            <a:xfrm flipH="1" flipV="1">
              <a:off x="4124" y="3526"/>
              <a:ext cx="862" cy="254"/>
            </a:xfrm>
            <a:prstGeom prst="line">
              <a:avLst/>
            </a:prstGeom>
            <a:noFill/>
            <a:ln w="19050">
              <a:solidFill>
                <a:srgbClr val="0033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8080" name="Text Box 32"/>
            <p:cNvSpPr txBox="1">
              <a:spLocks noChangeArrowheads="1"/>
            </p:cNvSpPr>
            <p:nvPr/>
          </p:nvSpPr>
          <p:spPr bwMode="auto">
            <a:xfrm>
              <a:off x="4531" y="3457"/>
              <a:ext cx="3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003366"/>
                  </a:solidFill>
                  <a:sym typeface="Symbol" pitchFamily="18" charset="2"/>
                </a:rPr>
                <a:t>d</a:t>
              </a:r>
              <a:r>
                <a:rPr kumimoji="1" lang="en-US" altLang="zh-CN" sz="2000" i="1">
                  <a:solidFill>
                    <a:srgbClr val="003366"/>
                  </a:solidFill>
                  <a:sym typeface="Symbol" pitchFamily="18" charset="2"/>
                </a:rPr>
                <a:t></a:t>
              </a:r>
            </a:p>
          </p:txBody>
        </p:sp>
        <p:sp>
          <p:nvSpPr>
            <p:cNvPr id="258081" name="Arc 33"/>
            <p:cNvSpPr>
              <a:spLocks/>
            </p:cNvSpPr>
            <p:nvPr/>
          </p:nvSpPr>
          <p:spPr bwMode="auto">
            <a:xfrm flipH="1">
              <a:off x="4851" y="3663"/>
              <a:ext cx="44" cy="9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0870"/>
                <a:gd name="T1" fmla="*/ 0 h 21600"/>
                <a:gd name="T2" fmla="*/ 20870 w 20870"/>
                <a:gd name="T3" fmla="*/ 16032 h 21600"/>
                <a:gd name="T4" fmla="*/ 0 w 2087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870" h="21600" fill="none" extrusionOk="0">
                  <a:moveTo>
                    <a:pt x="-1" y="0"/>
                  </a:moveTo>
                  <a:cubicBezTo>
                    <a:pt x="9784" y="0"/>
                    <a:pt x="18347" y="6577"/>
                    <a:pt x="20870" y="16031"/>
                  </a:cubicBezTo>
                </a:path>
                <a:path w="20870" h="21600" stroke="0" extrusionOk="0">
                  <a:moveTo>
                    <a:pt x="-1" y="0"/>
                  </a:moveTo>
                  <a:cubicBezTo>
                    <a:pt x="9784" y="0"/>
                    <a:pt x="18347" y="6577"/>
                    <a:pt x="20870" y="1603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33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58093" name="Object 45"/>
            <p:cNvGraphicFramePr>
              <a:graphicFrameLocks noChangeAspect="1"/>
            </p:cNvGraphicFramePr>
            <p:nvPr/>
          </p:nvGraphicFramePr>
          <p:xfrm>
            <a:off x="3984" y="3072"/>
            <a:ext cx="27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093" name="公式" r:id="rId12" imgW="215640" imgH="228600" progId="Equation.3">
                    <p:embed/>
                  </p:oleObj>
                </mc:Choice>
                <mc:Fallback>
                  <p:oleObj name="公式" r:id="rId12" imgW="215640" imgH="228600" progId="Equation.3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3072"/>
                          <a:ext cx="272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8094" name="Object 46"/>
            <p:cNvGraphicFramePr>
              <a:graphicFrameLocks noChangeAspect="1"/>
            </p:cNvGraphicFramePr>
            <p:nvPr/>
          </p:nvGraphicFramePr>
          <p:xfrm>
            <a:off x="4720" y="3168"/>
            <a:ext cx="17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094" name="公式" r:id="rId14" imgW="139680" imgH="228600" progId="Equation.3">
                    <p:embed/>
                  </p:oleObj>
                </mc:Choice>
                <mc:Fallback>
                  <p:oleObj name="公式" r:id="rId14" imgW="139680" imgH="228600" progId="Equation.3">
                    <p:embed/>
                    <p:pic>
                      <p:nvPicPr>
                        <p:cNvPr id="0" name="Picture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0" y="3168"/>
                          <a:ext cx="176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8095" name="Object 47"/>
            <p:cNvGraphicFramePr>
              <a:graphicFrameLocks noChangeAspect="1"/>
            </p:cNvGraphicFramePr>
            <p:nvPr/>
          </p:nvGraphicFramePr>
          <p:xfrm>
            <a:off x="4320" y="3600"/>
            <a:ext cx="192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095" name="公式" r:id="rId16" imgW="152280" imgH="241200" progId="Equation.3">
                    <p:embed/>
                  </p:oleObj>
                </mc:Choice>
                <mc:Fallback>
                  <p:oleObj name="公式" r:id="rId16" imgW="152280" imgH="241200" progId="Equation.3">
                    <p:embed/>
                    <p:pic>
                      <p:nvPicPr>
                        <p:cNvPr id="0" name="Picture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3600"/>
                          <a:ext cx="192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8101" name="Group 53"/>
          <p:cNvGrpSpPr>
            <a:grpSpLocks/>
          </p:cNvGrpSpPr>
          <p:nvPr/>
        </p:nvGrpSpPr>
        <p:grpSpPr bwMode="auto">
          <a:xfrm>
            <a:off x="5257800" y="1143000"/>
            <a:ext cx="3529013" cy="3752850"/>
            <a:chOff x="3264" y="624"/>
            <a:chExt cx="2223" cy="2364"/>
          </a:xfrm>
        </p:grpSpPr>
        <p:sp>
          <p:nvSpPr>
            <p:cNvPr id="258058" name="Freeform 10"/>
            <p:cNvSpPr>
              <a:spLocks/>
            </p:cNvSpPr>
            <p:nvPr/>
          </p:nvSpPr>
          <p:spPr bwMode="auto">
            <a:xfrm>
              <a:off x="3264" y="1347"/>
              <a:ext cx="2223" cy="1641"/>
            </a:xfrm>
            <a:custGeom>
              <a:avLst/>
              <a:gdLst/>
              <a:ahLst/>
              <a:cxnLst>
                <a:cxn ang="0">
                  <a:pos x="2223" y="1588"/>
                </a:cxn>
                <a:cxn ang="0">
                  <a:pos x="1950" y="1497"/>
                </a:cxn>
                <a:cxn ang="0">
                  <a:pos x="1724" y="726"/>
                </a:cxn>
                <a:cxn ang="0">
                  <a:pos x="1497" y="272"/>
                </a:cxn>
                <a:cxn ang="0">
                  <a:pos x="1089" y="46"/>
                </a:cxn>
                <a:cxn ang="0">
                  <a:pos x="227" y="91"/>
                </a:cxn>
                <a:cxn ang="0">
                  <a:pos x="0" y="0"/>
                </a:cxn>
              </a:cxnLst>
              <a:rect l="0" t="0" r="r" b="b"/>
              <a:pathLst>
                <a:path w="2223" h="1641">
                  <a:moveTo>
                    <a:pt x="2223" y="1588"/>
                  </a:moveTo>
                  <a:cubicBezTo>
                    <a:pt x="2128" y="1614"/>
                    <a:pt x="2033" y="1641"/>
                    <a:pt x="1950" y="1497"/>
                  </a:cubicBezTo>
                  <a:cubicBezTo>
                    <a:pt x="1867" y="1353"/>
                    <a:pt x="1799" y="930"/>
                    <a:pt x="1724" y="726"/>
                  </a:cubicBezTo>
                  <a:cubicBezTo>
                    <a:pt x="1649" y="522"/>
                    <a:pt x="1603" y="385"/>
                    <a:pt x="1497" y="272"/>
                  </a:cubicBezTo>
                  <a:cubicBezTo>
                    <a:pt x="1391" y="159"/>
                    <a:pt x="1301" y="76"/>
                    <a:pt x="1089" y="46"/>
                  </a:cubicBezTo>
                  <a:cubicBezTo>
                    <a:pt x="877" y="16"/>
                    <a:pt x="408" y="99"/>
                    <a:pt x="227" y="91"/>
                  </a:cubicBezTo>
                  <a:cubicBezTo>
                    <a:pt x="46" y="83"/>
                    <a:pt x="23" y="41"/>
                    <a:pt x="0" y="0"/>
                  </a:cubicBezTo>
                </a:path>
              </a:pathLst>
            </a:custGeom>
            <a:noFill/>
            <a:ln w="22225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8059" name="Line 11"/>
            <p:cNvSpPr>
              <a:spLocks noChangeShapeType="1"/>
            </p:cNvSpPr>
            <p:nvPr/>
          </p:nvSpPr>
          <p:spPr bwMode="auto">
            <a:xfrm flipH="1" flipV="1">
              <a:off x="3445" y="1093"/>
              <a:ext cx="998" cy="318"/>
            </a:xfrm>
            <a:prstGeom prst="line">
              <a:avLst/>
            </a:prstGeom>
            <a:noFill/>
            <a:ln w="19050">
              <a:solidFill>
                <a:srgbClr val="0033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8060" name="Line 12"/>
            <p:cNvSpPr>
              <a:spLocks noChangeShapeType="1"/>
            </p:cNvSpPr>
            <p:nvPr/>
          </p:nvSpPr>
          <p:spPr bwMode="auto">
            <a:xfrm flipH="1" flipV="1">
              <a:off x="4217" y="776"/>
              <a:ext cx="598" cy="898"/>
            </a:xfrm>
            <a:prstGeom prst="line">
              <a:avLst/>
            </a:prstGeom>
            <a:noFill/>
            <a:ln w="19050">
              <a:solidFill>
                <a:srgbClr val="0033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8061" name="Text Box 13"/>
            <p:cNvSpPr txBox="1">
              <a:spLocks noChangeArrowheads="1"/>
            </p:cNvSpPr>
            <p:nvPr/>
          </p:nvSpPr>
          <p:spPr bwMode="auto">
            <a:xfrm>
              <a:off x="5060" y="2367"/>
              <a:ext cx="363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000066"/>
                  </a:solidFill>
                </a:rPr>
                <a:t> </a:t>
              </a:r>
              <a:r>
                <a:rPr kumimoji="1" lang="en-US" altLang="zh-CN" sz="2000" i="1">
                  <a:solidFill>
                    <a:srgbClr val="000066"/>
                  </a:solidFill>
                </a:rPr>
                <a:t>O</a:t>
              </a:r>
              <a:endParaRPr kumimoji="1" lang="en-US" altLang="zh-CN" sz="2000">
                <a:solidFill>
                  <a:srgbClr val="000066"/>
                </a:solidFill>
              </a:endParaRPr>
            </a:p>
          </p:txBody>
        </p:sp>
        <p:sp>
          <p:nvSpPr>
            <p:cNvPr id="258062" name="Text Box 14"/>
            <p:cNvSpPr txBox="1">
              <a:spLocks noChangeArrowheads="1"/>
            </p:cNvSpPr>
            <p:nvPr/>
          </p:nvSpPr>
          <p:spPr bwMode="auto">
            <a:xfrm>
              <a:off x="4761" y="1462"/>
              <a:ext cx="363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i="1">
                  <a:solidFill>
                    <a:srgbClr val="000066"/>
                  </a:solidFill>
                </a:rPr>
                <a:t> P</a:t>
              </a:r>
            </a:p>
          </p:txBody>
        </p:sp>
        <p:sp>
          <p:nvSpPr>
            <p:cNvPr id="258063" name="Rectangle 15"/>
            <p:cNvSpPr>
              <a:spLocks noChangeArrowheads="1"/>
            </p:cNvSpPr>
            <p:nvPr/>
          </p:nvSpPr>
          <p:spPr bwMode="auto">
            <a:xfrm>
              <a:off x="4804" y="2010"/>
              <a:ext cx="410" cy="3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000" i="1">
                  <a:solidFill>
                    <a:srgbClr val="000066"/>
                  </a:solidFill>
                </a:rPr>
                <a:t>  s</a:t>
              </a:r>
              <a:endParaRPr kumimoji="1" lang="en-US" altLang="zh-CN" sz="2000">
                <a:solidFill>
                  <a:srgbClr val="000066"/>
                </a:solidFill>
              </a:endParaRPr>
            </a:p>
          </p:txBody>
        </p:sp>
        <p:sp>
          <p:nvSpPr>
            <p:cNvPr id="258064" name="Line 16"/>
            <p:cNvSpPr>
              <a:spLocks noChangeShapeType="1"/>
            </p:cNvSpPr>
            <p:nvPr/>
          </p:nvSpPr>
          <p:spPr bwMode="auto">
            <a:xfrm flipV="1">
              <a:off x="4171" y="1411"/>
              <a:ext cx="272" cy="1089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  <a:headEnd type="triangle" w="sm" len="lg"/>
              <a:tailEnd type="oval" w="sm" len="sm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58065" name="Object 17"/>
            <p:cNvGraphicFramePr>
              <a:graphicFrameLocks noChangeAspect="1"/>
            </p:cNvGraphicFramePr>
            <p:nvPr/>
          </p:nvGraphicFramePr>
          <p:xfrm>
            <a:off x="4353" y="1209"/>
            <a:ext cx="204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065" name="Equation" r:id="rId18" imgW="164880" imgH="152280" progId="">
                    <p:embed/>
                  </p:oleObj>
                </mc:Choice>
                <mc:Fallback>
                  <p:oleObj name="Equation" r:id="rId18" imgW="164880" imgH="152280" progId="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3" y="1209"/>
                          <a:ext cx="204" cy="1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8066" name="Arc 18"/>
            <p:cNvSpPr>
              <a:spLocks/>
            </p:cNvSpPr>
            <p:nvPr/>
          </p:nvSpPr>
          <p:spPr bwMode="auto">
            <a:xfrm rot="10800000" flipH="1" flipV="1">
              <a:off x="4307" y="2001"/>
              <a:ext cx="46" cy="9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9933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8067" name="Text Box 19"/>
            <p:cNvSpPr txBox="1">
              <a:spLocks noChangeArrowheads="1"/>
            </p:cNvSpPr>
            <p:nvPr/>
          </p:nvSpPr>
          <p:spPr bwMode="auto">
            <a:xfrm>
              <a:off x="4280" y="1770"/>
              <a:ext cx="3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993366"/>
                  </a:solidFill>
                  <a:sym typeface="Symbol" pitchFamily="18" charset="2"/>
                </a:rPr>
                <a:t>d</a:t>
              </a:r>
              <a:r>
                <a:rPr kumimoji="1" lang="en-US" altLang="zh-CN" sz="2000" i="1">
                  <a:solidFill>
                    <a:srgbClr val="993366"/>
                  </a:solidFill>
                  <a:sym typeface="Symbol" pitchFamily="18" charset="2"/>
                </a:rPr>
                <a:t></a:t>
              </a:r>
            </a:p>
          </p:txBody>
        </p:sp>
        <p:sp>
          <p:nvSpPr>
            <p:cNvPr id="258068" name="Rectangle 20"/>
            <p:cNvSpPr>
              <a:spLocks noChangeArrowheads="1"/>
            </p:cNvSpPr>
            <p:nvPr/>
          </p:nvSpPr>
          <p:spPr bwMode="auto">
            <a:xfrm>
              <a:off x="4434" y="1489"/>
              <a:ext cx="410" cy="3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2700" tIns="12700" rIns="12700" bIns="12700"/>
            <a:lstStyle/>
            <a:p>
              <a:pPr algn="just"/>
              <a:r>
                <a:rPr kumimoji="1" lang="en-US" altLang="zh-CN" sz="2000" i="1">
                  <a:solidFill>
                    <a:srgbClr val="000066"/>
                  </a:solidFill>
                </a:rPr>
                <a:t>  </a:t>
              </a:r>
              <a:r>
                <a:rPr kumimoji="1" lang="en-US" altLang="zh-CN" sz="2000">
                  <a:solidFill>
                    <a:srgbClr val="000066"/>
                  </a:solidFill>
                </a:rPr>
                <a:t>d</a:t>
              </a:r>
              <a:r>
                <a:rPr kumimoji="1" lang="en-US" altLang="zh-CN" sz="2000" i="1">
                  <a:solidFill>
                    <a:srgbClr val="000066"/>
                  </a:solidFill>
                </a:rPr>
                <a:t>s</a:t>
              </a:r>
              <a:endParaRPr kumimoji="1" lang="en-US" altLang="zh-CN" sz="2000">
                <a:solidFill>
                  <a:srgbClr val="000066"/>
                </a:solidFill>
              </a:endParaRPr>
            </a:p>
          </p:txBody>
        </p:sp>
        <p:sp>
          <p:nvSpPr>
            <p:cNvPr id="258069" name="Line 21"/>
            <p:cNvSpPr>
              <a:spLocks noChangeShapeType="1"/>
            </p:cNvSpPr>
            <p:nvPr/>
          </p:nvSpPr>
          <p:spPr bwMode="auto">
            <a:xfrm flipV="1">
              <a:off x="3990" y="1683"/>
              <a:ext cx="816" cy="726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  <a:headEnd type="triangle" w="sm" len="lg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8070" name="Oval 22"/>
            <p:cNvSpPr>
              <a:spLocks noChangeArrowheads="1"/>
            </p:cNvSpPr>
            <p:nvPr/>
          </p:nvSpPr>
          <p:spPr bwMode="auto">
            <a:xfrm>
              <a:off x="4761" y="1638"/>
              <a:ext cx="90" cy="90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8071" name="Oval 23"/>
            <p:cNvSpPr>
              <a:spLocks noChangeArrowheads="1"/>
            </p:cNvSpPr>
            <p:nvPr/>
          </p:nvSpPr>
          <p:spPr bwMode="auto">
            <a:xfrm>
              <a:off x="5097" y="2533"/>
              <a:ext cx="34" cy="34"/>
            </a:xfrm>
            <a:prstGeom prst="ellipse">
              <a:avLst/>
            </a:prstGeom>
            <a:solidFill>
              <a:srgbClr val="003366"/>
            </a:solidFill>
            <a:ln w="9525">
              <a:solidFill>
                <a:srgbClr val="0033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58097" name="Object 49"/>
            <p:cNvGraphicFramePr>
              <a:graphicFrameLocks noChangeAspect="1"/>
            </p:cNvGraphicFramePr>
            <p:nvPr/>
          </p:nvGraphicFramePr>
          <p:xfrm>
            <a:off x="3744" y="2256"/>
            <a:ext cx="20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097" name="公式" r:id="rId20" imgW="164880" imgH="228600" progId="Equation.3">
                    <p:embed/>
                  </p:oleObj>
                </mc:Choice>
                <mc:Fallback>
                  <p:oleObj name="公式" r:id="rId20" imgW="164880" imgH="228600" progId="Equation.3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256"/>
                          <a:ext cx="208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8098" name="Object 50"/>
            <p:cNvGraphicFramePr>
              <a:graphicFrameLocks noChangeAspect="1"/>
            </p:cNvGraphicFramePr>
            <p:nvPr/>
          </p:nvGraphicFramePr>
          <p:xfrm>
            <a:off x="4224" y="2400"/>
            <a:ext cx="208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098" name="公式" r:id="rId22" imgW="164880" imgH="241200" progId="Equation.3">
                    <p:embed/>
                  </p:oleObj>
                </mc:Choice>
                <mc:Fallback>
                  <p:oleObj name="公式" r:id="rId22" imgW="164880" imgH="241200" progId="Equation.3">
                    <p:embed/>
                    <p:pic>
                      <p:nvPicPr>
                        <p:cNvPr id="0" name="Picture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400"/>
                          <a:ext cx="208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8099" name="Object 51"/>
            <p:cNvGraphicFramePr>
              <a:graphicFrameLocks noChangeAspect="1"/>
            </p:cNvGraphicFramePr>
            <p:nvPr/>
          </p:nvGraphicFramePr>
          <p:xfrm>
            <a:off x="3264" y="960"/>
            <a:ext cx="192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099" name="公式" r:id="rId24" imgW="152280" imgH="241200" progId="Equation.3">
                    <p:embed/>
                  </p:oleObj>
                </mc:Choice>
                <mc:Fallback>
                  <p:oleObj name="公式" r:id="rId24" imgW="152280" imgH="241200" progId="Equation.3">
                    <p:embed/>
                    <p:pic>
                      <p:nvPicPr>
                        <p:cNvPr id="0" name="Picture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960"/>
                          <a:ext cx="192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8100" name="Object 52"/>
            <p:cNvGraphicFramePr>
              <a:graphicFrameLocks noChangeAspect="1"/>
            </p:cNvGraphicFramePr>
            <p:nvPr/>
          </p:nvGraphicFramePr>
          <p:xfrm>
            <a:off x="4032" y="624"/>
            <a:ext cx="17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8100" name="公式" r:id="rId26" imgW="139680" imgH="228600" progId="Equation.3">
                    <p:embed/>
                  </p:oleObj>
                </mc:Choice>
                <mc:Fallback>
                  <p:oleObj name="公式" r:id="rId26" imgW="139680" imgH="228600" progId="Equation.3">
                    <p:embed/>
                    <p:pic>
                      <p:nvPicPr>
                        <p:cNvPr id="0" name="Picture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624"/>
                          <a:ext cx="176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8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8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8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8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95" name="Rectangle 2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 </a:t>
            </a:r>
            <a:r>
              <a:rPr lang="zh-CN" altLang="en-US"/>
              <a:t>自然坐标系、圆周运动</a:t>
            </a:r>
          </a:p>
        </p:txBody>
      </p:sp>
      <p:sp>
        <p:nvSpPr>
          <p:cNvPr id="2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CD103-B45C-40A9-9EEC-C5DFF85C0B38}" type="slidenum">
              <a:rPr lang="en-US" altLang="zh-CN"/>
              <a:pPr/>
              <a:t>4</a:t>
            </a:fld>
            <a:endParaRPr lang="en-US" altLang="zh-CN"/>
          </a:p>
        </p:txBody>
      </p:sp>
      <p:graphicFrame>
        <p:nvGraphicFramePr>
          <p:cNvPr id="259096" name="Object 24"/>
          <p:cNvGraphicFramePr>
            <a:graphicFrameLocks noChangeAspect="1"/>
          </p:cNvGraphicFramePr>
          <p:nvPr/>
        </p:nvGraphicFramePr>
        <p:xfrm>
          <a:off x="1752600" y="1524000"/>
          <a:ext cx="3602038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96" name="公式" r:id="rId2" imgW="1803240" imgH="444240" progId="Equation.3">
                  <p:embed/>
                </p:oleObj>
              </mc:Choice>
              <mc:Fallback>
                <p:oleObj name="公式" r:id="rId2" imgW="1803240" imgH="44424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524000"/>
                        <a:ext cx="3602038" cy="887413"/>
                      </a:xfrm>
                      <a:prstGeom prst="rect">
                        <a:avLst/>
                      </a:prstGeom>
                      <a:solidFill>
                        <a:srgbClr val="99CCFF">
                          <a:alpha val="50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9097" name="Rectangle 25"/>
          <p:cNvSpPr>
            <a:spLocks noChangeArrowheads="1"/>
          </p:cNvSpPr>
          <p:nvPr/>
        </p:nvSpPr>
        <p:spPr bwMode="auto">
          <a:xfrm>
            <a:off x="501650" y="1219200"/>
            <a:ext cx="7937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>
                <a:latin typeface="Arial" charset="0"/>
              </a:rPr>
              <a:t>结论</a:t>
            </a:r>
          </a:p>
        </p:txBody>
      </p:sp>
      <p:grpSp>
        <p:nvGrpSpPr>
          <p:cNvPr id="259103" name="Group 31"/>
          <p:cNvGrpSpPr>
            <a:grpSpLocks/>
          </p:cNvGrpSpPr>
          <p:nvPr/>
        </p:nvGrpSpPr>
        <p:grpSpPr bwMode="auto">
          <a:xfrm>
            <a:off x="5638800" y="2438400"/>
            <a:ext cx="2879725" cy="3430588"/>
            <a:chOff x="3289" y="1632"/>
            <a:chExt cx="1814" cy="2161"/>
          </a:xfrm>
        </p:grpSpPr>
        <p:sp>
          <p:nvSpPr>
            <p:cNvPr id="259078" name="Freeform 6"/>
            <p:cNvSpPr>
              <a:spLocks/>
            </p:cNvSpPr>
            <p:nvPr/>
          </p:nvSpPr>
          <p:spPr bwMode="auto">
            <a:xfrm>
              <a:off x="3289" y="2659"/>
              <a:ext cx="1814" cy="1134"/>
            </a:xfrm>
            <a:custGeom>
              <a:avLst/>
              <a:gdLst/>
              <a:ahLst/>
              <a:cxnLst>
                <a:cxn ang="0">
                  <a:pos x="2223" y="1588"/>
                </a:cxn>
                <a:cxn ang="0">
                  <a:pos x="1950" y="1497"/>
                </a:cxn>
                <a:cxn ang="0">
                  <a:pos x="1724" y="726"/>
                </a:cxn>
                <a:cxn ang="0">
                  <a:pos x="1497" y="272"/>
                </a:cxn>
                <a:cxn ang="0">
                  <a:pos x="1089" y="46"/>
                </a:cxn>
                <a:cxn ang="0">
                  <a:pos x="227" y="91"/>
                </a:cxn>
                <a:cxn ang="0">
                  <a:pos x="0" y="0"/>
                </a:cxn>
              </a:cxnLst>
              <a:rect l="0" t="0" r="r" b="b"/>
              <a:pathLst>
                <a:path w="2223" h="1641">
                  <a:moveTo>
                    <a:pt x="2223" y="1588"/>
                  </a:moveTo>
                  <a:cubicBezTo>
                    <a:pt x="2128" y="1614"/>
                    <a:pt x="2033" y="1641"/>
                    <a:pt x="1950" y="1497"/>
                  </a:cubicBezTo>
                  <a:cubicBezTo>
                    <a:pt x="1867" y="1353"/>
                    <a:pt x="1799" y="930"/>
                    <a:pt x="1724" y="726"/>
                  </a:cubicBezTo>
                  <a:cubicBezTo>
                    <a:pt x="1649" y="522"/>
                    <a:pt x="1603" y="385"/>
                    <a:pt x="1497" y="272"/>
                  </a:cubicBezTo>
                  <a:cubicBezTo>
                    <a:pt x="1391" y="159"/>
                    <a:pt x="1301" y="76"/>
                    <a:pt x="1089" y="46"/>
                  </a:cubicBezTo>
                  <a:cubicBezTo>
                    <a:pt x="877" y="16"/>
                    <a:pt x="408" y="99"/>
                    <a:pt x="227" y="91"/>
                  </a:cubicBezTo>
                  <a:cubicBezTo>
                    <a:pt x="46" y="83"/>
                    <a:pt x="23" y="41"/>
                    <a:pt x="0" y="0"/>
                  </a:cubicBezTo>
                </a:path>
              </a:pathLst>
            </a:custGeom>
            <a:noFill/>
            <a:ln w="22225">
              <a:solidFill>
                <a:srgbClr val="00808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079" name="Line 7"/>
            <p:cNvSpPr>
              <a:spLocks noChangeShapeType="1"/>
            </p:cNvSpPr>
            <p:nvPr/>
          </p:nvSpPr>
          <p:spPr bwMode="auto">
            <a:xfrm flipH="1" flipV="1">
              <a:off x="3849" y="1942"/>
              <a:ext cx="662" cy="907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9080" name="Text Box 8"/>
            <p:cNvSpPr txBox="1">
              <a:spLocks noChangeArrowheads="1"/>
            </p:cNvSpPr>
            <p:nvPr/>
          </p:nvSpPr>
          <p:spPr bwMode="auto">
            <a:xfrm>
              <a:off x="4475" y="2635"/>
              <a:ext cx="363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i="1">
                  <a:solidFill>
                    <a:srgbClr val="000066"/>
                  </a:solidFill>
                </a:rPr>
                <a:t> P</a:t>
              </a:r>
            </a:p>
          </p:txBody>
        </p:sp>
        <p:sp>
          <p:nvSpPr>
            <p:cNvPr id="259082" name="Line 10"/>
            <p:cNvSpPr>
              <a:spLocks noChangeShapeType="1"/>
            </p:cNvSpPr>
            <p:nvPr/>
          </p:nvSpPr>
          <p:spPr bwMode="auto">
            <a:xfrm flipV="1">
              <a:off x="3658" y="2849"/>
              <a:ext cx="862" cy="708"/>
            </a:xfrm>
            <a:prstGeom prst="line">
              <a:avLst/>
            </a:prstGeom>
            <a:noFill/>
            <a:ln w="19050">
              <a:solidFill>
                <a:srgbClr val="993366"/>
              </a:solidFill>
              <a:round/>
              <a:headEnd type="triangle" w="sm" len="lg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9084" name="Line 12"/>
            <p:cNvSpPr>
              <a:spLocks noChangeShapeType="1"/>
            </p:cNvSpPr>
            <p:nvPr/>
          </p:nvSpPr>
          <p:spPr bwMode="auto">
            <a:xfrm flipH="1" flipV="1">
              <a:off x="3743" y="2622"/>
              <a:ext cx="726" cy="22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085" name="Line 13"/>
            <p:cNvSpPr>
              <a:spLocks noChangeShapeType="1"/>
            </p:cNvSpPr>
            <p:nvPr/>
          </p:nvSpPr>
          <p:spPr bwMode="auto">
            <a:xfrm flipV="1">
              <a:off x="3743" y="2314"/>
              <a:ext cx="372" cy="308"/>
            </a:xfrm>
            <a:prstGeom prst="line">
              <a:avLst/>
            </a:prstGeom>
            <a:noFill/>
            <a:ln w="19050">
              <a:solidFill>
                <a:srgbClr val="003366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086" name="Line 14"/>
            <p:cNvSpPr>
              <a:spLocks noChangeShapeType="1"/>
            </p:cNvSpPr>
            <p:nvPr/>
          </p:nvSpPr>
          <p:spPr bwMode="auto">
            <a:xfrm>
              <a:off x="3743" y="2622"/>
              <a:ext cx="408" cy="536"/>
            </a:xfrm>
            <a:prstGeom prst="line">
              <a:avLst/>
            </a:prstGeom>
            <a:noFill/>
            <a:ln w="19050">
              <a:solidFill>
                <a:srgbClr val="003366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087" name="Line 15"/>
            <p:cNvSpPr>
              <a:spLocks noChangeShapeType="1"/>
            </p:cNvSpPr>
            <p:nvPr/>
          </p:nvSpPr>
          <p:spPr bwMode="auto">
            <a:xfrm flipH="1">
              <a:off x="4154" y="2867"/>
              <a:ext cx="351" cy="282"/>
            </a:xfrm>
            <a:prstGeom prst="line">
              <a:avLst/>
            </a:prstGeom>
            <a:noFill/>
            <a:ln w="22225">
              <a:solidFill>
                <a:srgbClr val="003366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088" name="Line 16"/>
            <p:cNvSpPr>
              <a:spLocks noChangeShapeType="1"/>
            </p:cNvSpPr>
            <p:nvPr/>
          </p:nvSpPr>
          <p:spPr bwMode="auto">
            <a:xfrm flipH="1" flipV="1">
              <a:off x="4114" y="2305"/>
              <a:ext cx="379" cy="509"/>
            </a:xfrm>
            <a:prstGeom prst="line">
              <a:avLst/>
            </a:prstGeom>
            <a:noFill/>
            <a:ln w="22225">
              <a:solidFill>
                <a:srgbClr val="003366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089" name="Oval 17"/>
            <p:cNvSpPr>
              <a:spLocks noChangeArrowheads="1"/>
            </p:cNvSpPr>
            <p:nvPr/>
          </p:nvSpPr>
          <p:spPr bwMode="auto">
            <a:xfrm>
              <a:off x="4469" y="2804"/>
              <a:ext cx="90" cy="90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9093" name="Arc 21"/>
            <p:cNvSpPr>
              <a:spLocks/>
            </p:cNvSpPr>
            <p:nvPr/>
          </p:nvSpPr>
          <p:spPr bwMode="auto">
            <a:xfrm flipH="1">
              <a:off x="4378" y="2714"/>
              <a:ext cx="46" cy="90"/>
            </a:xfrm>
            <a:custGeom>
              <a:avLst/>
              <a:gdLst>
                <a:gd name="G0" fmla="+- 0 0 0"/>
                <a:gd name="G1" fmla="+- 20860 0 0"/>
                <a:gd name="G2" fmla="+- 21600 0 0"/>
                <a:gd name="T0" fmla="*/ 5604 w 21600"/>
                <a:gd name="T1" fmla="*/ 0 h 20860"/>
                <a:gd name="T2" fmla="*/ 21600 w 21600"/>
                <a:gd name="T3" fmla="*/ 20860 h 20860"/>
                <a:gd name="T4" fmla="*/ 0 w 21600"/>
                <a:gd name="T5" fmla="*/ 20860 h 208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0860" fill="none" extrusionOk="0">
                  <a:moveTo>
                    <a:pt x="5604" y="-1"/>
                  </a:moveTo>
                  <a:cubicBezTo>
                    <a:pt x="15040" y="2534"/>
                    <a:pt x="21600" y="11088"/>
                    <a:pt x="21600" y="20860"/>
                  </a:cubicBezTo>
                </a:path>
                <a:path w="21600" h="20860" stroke="0" extrusionOk="0">
                  <a:moveTo>
                    <a:pt x="5604" y="-1"/>
                  </a:moveTo>
                  <a:cubicBezTo>
                    <a:pt x="15040" y="2534"/>
                    <a:pt x="21600" y="11088"/>
                    <a:pt x="21600" y="20860"/>
                  </a:cubicBezTo>
                  <a:lnTo>
                    <a:pt x="0" y="20860"/>
                  </a:lnTo>
                  <a:close/>
                </a:path>
              </a:pathLst>
            </a:custGeom>
            <a:noFill/>
            <a:ln w="9525">
              <a:solidFill>
                <a:srgbClr val="0033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9094" name="Text Box 22"/>
            <p:cNvSpPr txBox="1">
              <a:spLocks noChangeArrowheads="1"/>
            </p:cNvSpPr>
            <p:nvPr/>
          </p:nvSpPr>
          <p:spPr bwMode="auto">
            <a:xfrm>
              <a:off x="4187" y="2571"/>
              <a:ext cx="3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i="1">
                  <a:solidFill>
                    <a:srgbClr val="003366"/>
                  </a:solidFill>
                  <a:sym typeface="Symbol" pitchFamily="18" charset="2"/>
                </a:rPr>
                <a:t></a:t>
              </a:r>
              <a:endParaRPr kumimoji="1" lang="en-US" altLang="zh-CN" sz="2000" i="1">
                <a:solidFill>
                  <a:srgbClr val="003366"/>
                </a:solidFill>
                <a:cs typeface="Times New Roman" pitchFamily="18" charset="0"/>
                <a:sym typeface="Symbol" pitchFamily="18" charset="2"/>
              </a:endParaRPr>
            </a:p>
          </p:txBody>
        </p:sp>
        <p:graphicFrame>
          <p:nvGraphicFramePr>
            <p:cNvPr id="259098" name="Object 26"/>
            <p:cNvGraphicFramePr>
              <a:graphicFrameLocks noChangeAspect="1"/>
            </p:cNvGraphicFramePr>
            <p:nvPr/>
          </p:nvGraphicFramePr>
          <p:xfrm>
            <a:off x="3744" y="1632"/>
            <a:ext cx="17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098" name="公式" r:id="rId4" imgW="139680" imgH="228600" progId="Equation.3">
                    <p:embed/>
                  </p:oleObj>
                </mc:Choice>
                <mc:Fallback>
                  <p:oleObj name="公式" r:id="rId4" imgW="139680" imgH="228600" progId="Equation.3">
                    <p:embed/>
                    <p:pic>
                      <p:nvPicPr>
                        <p:cNvPr id="0" name="Picture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1632"/>
                          <a:ext cx="176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9099" name="Object 27"/>
            <p:cNvGraphicFramePr>
              <a:graphicFrameLocks noChangeAspect="1"/>
            </p:cNvGraphicFramePr>
            <p:nvPr/>
          </p:nvGraphicFramePr>
          <p:xfrm>
            <a:off x="3504" y="3504"/>
            <a:ext cx="20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099" name="公式" r:id="rId6" imgW="164880" imgH="228600" progId="Equation.3">
                    <p:embed/>
                  </p:oleObj>
                </mc:Choice>
                <mc:Fallback>
                  <p:oleObj name="公式" r:id="rId6" imgW="164880" imgH="228600" progId="Equation.3">
                    <p:embed/>
                    <p:pic>
                      <p:nvPicPr>
                        <p:cNvPr id="0" name="Picture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3504"/>
                          <a:ext cx="208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9100" name="Object 28"/>
            <p:cNvGraphicFramePr>
              <a:graphicFrameLocks noChangeAspect="1"/>
            </p:cNvGraphicFramePr>
            <p:nvPr/>
          </p:nvGraphicFramePr>
          <p:xfrm>
            <a:off x="4176" y="2112"/>
            <a:ext cx="19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100" name="公式" r:id="rId8" imgW="152280" imgH="228600" progId="Equation.3">
                    <p:embed/>
                  </p:oleObj>
                </mc:Choice>
                <mc:Fallback>
                  <p:oleObj name="公式" r:id="rId8" imgW="152280" imgH="228600" progId="Equation.3">
                    <p:embed/>
                    <p:pic>
                      <p:nvPicPr>
                        <p:cNvPr id="0" name="Picture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2112"/>
                          <a:ext cx="192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9101" name="Object 29"/>
            <p:cNvGraphicFramePr>
              <a:graphicFrameLocks noChangeAspect="1"/>
            </p:cNvGraphicFramePr>
            <p:nvPr/>
          </p:nvGraphicFramePr>
          <p:xfrm>
            <a:off x="4112" y="3120"/>
            <a:ext cx="22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101" name="公式" r:id="rId10" imgW="177480" imgH="228600" progId="Equation.3">
                    <p:embed/>
                  </p:oleObj>
                </mc:Choice>
                <mc:Fallback>
                  <p:oleObj name="公式" r:id="rId10" imgW="177480" imgH="228600" progId="Equation.3">
                    <p:embed/>
                    <p:pic>
                      <p:nvPicPr>
                        <p:cNvPr id="0" name="Picture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2" y="3120"/>
                          <a:ext cx="224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9102" name="Object 30"/>
            <p:cNvGraphicFramePr>
              <a:graphicFrameLocks noChangeAspect="1"/>
            </p:cNvGraphicFramePr>
            <p:nvPr/>
          </p:nvGraphicFramePr>
          <p:xfrm>
            <a:off x="3552" y="2448"/>
            <a:ext cx="16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102" name="公式" r:id="rId12" imgW="126720" imgH="164880" progId="Equation.3">
                    <p:embed/>
                  </p:oleObj>
                </mc:Choice>
                <mc:Fallback>
                  <p:oleObj name="公式" r:id="rId12" imgW="126720" imgH="164880" progId="Equation.3">
                    <p:embed/>
                    <p:pic>
                      <p:nvPicPr>
                        <p:cNvPr id="0" name="Picture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48"/>
                          <a:ext cx="160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9104" name="Object 32"/>
          <p:cNvGraphicFramePr>
            <a:graphicFrameLocks noChangeAspect="1"/>
          </p:cNvGraphicFramePr>
          <p:nvPr/>
        </p:nvGraphicFramePr>
        <p:xfrm>
          <a:off x="1676400" y="2743200"/>
          <a:ext cx="3246438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04" name="公式" r:id="rId14" imgW="1625400" imgH="888840" progId="Equation.3">
                  <p:embed/>
                </p:oleObj>
              </mc:Choice>
              <mc:Fallback>
                <p:oleObj name="公式" r:id="rId14" imgW="1625400" imgH="88884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743200"/>
                        <a:ext cx="3246438" cy="177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9105" name="Object 33"/>
          <p:cNvGraphicFramePr>
            <a:graphicFrameLocks noChangeAspect="1"/>
          </p:cNvGraphicFramePr>
          <p:nvPr/>
        </p:nvGraphicFramePr>
        <p:xfrm>
          <a:off x="1676400" y="4800600"/>
          <a:ext cx="1800225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105" name="公式" r:id="rId16" imgW="901440" imgH="761760" progId="Equation.3">
                  <p:embed/>
                </p:oleObj>
              </mc:Choice>
              <mc:Fallback>
                <p:oleObj name="公式" r:id="rId16" imgW="901440" imgH="76176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800600"/>
                        <a:ext cx="1800225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0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 </a:t>
            </a:r>
            <a:r>
              <a:rPr lang="zh-CN" altLang="en-US"/>
              <a:t>自然坐标系、圆周运动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37694-E2AB-4308-B3DC-6DFC14EA3669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60106" name="Rectangle 10"/>
          <p:cNvSpPr>
            <a:spLocks noChangeArrowheads="1"/>
          </p:cNvSpPr>
          <p:nvPr/>
        </p:nvSpPr>
        <p:spPr bwMode="auto">
          <a:xfrm>
            <a:off x="501650" y="1219200"/>
            <a:ext cx="14033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>
                <a:latin typeface="Arial" charset="0"/>
              </a:rPr>
              <a:t>圆周运动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r:id="rId1" imgW="3672304" imgH="2159049"/>
        </mc:Choice>
        <mc:Fallback>
          <p:control r:id="rId1" imgW="3672304" imgH="2159049">
            <p:pic>
              <p:nvPicPr>
                <p:cNvPr id="2" name="obj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76313" y="4114800"/>
                  <a:ext cx="3671887" cy="21590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9050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r:id="rId2" imgW="3498941" imgH="2159049"/>
        </mc:Choice>
        <mc:Fallback>
          <p:control r:id="rId2" imgW="3498941" imgH="2159049">
            <p:pic>
              <p:nvPicPr>
                <p:cNvPr id="3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29200" y="1752600"/>
                  <a:ext cx="3498850" cy="21590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9050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r:id="rId3" imgW="3672304" imgH="2159049"/>
        </mc:Choice>
        <mc:Fallback>
          <p:control r:id="rId3" imgW="3672304" imgH="2159049">
            <p:pic>
              <p:nvPicPr>
                <p:cNvPr id="4" name="ShockwaveFlash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90600" y="1752600"/>
                  <a:ext cx="3671888" cy="21590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9050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r:id="rId4" imgW="3457143" imgH="2159049"/>
        </mc:Choice>
        <mc:Fallback>
          <p:control r:id="rId4" imgW="3457143" imgH="2159049">
            <p:pic>
              <p:nvPicPr>
                <p:cNvPr id="5" name="ShockwaveFlash3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105400" y="4114800"/>
                  <a:ext cx="3457575" cy="21590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9050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55" name="Rectangle 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 </a:t>
            </a:r>
            <a:r>
              <a:rPr lang="zh-CN" altLang="en-US"/>
              <a:t>自然坐标系、圆周运动</a:t>
            </a:r>
          </a:p>
        </p:txBody>
      </p:sp>
      <p:sp>
        <p:nvSpPr>
          <p:cNvPr id="3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1B545-19CD-4370-8AF4-67A0ED967BEE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61152" name="Rectangle 32"/>
          <p:cNvSpPr>
            <a:spLocks noChangeArrowheads="1"/>
          </p:cNvSpPr>
          <p:nvPr/>
        </p:nvSpPr>
        <p:spPr bwMode="auto">
          <a:xfrm>
            <a:off x="501650" y="1219200"/>
            <a:ext cx="26225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>
                <a:latin typeface="Arial" charset="0"/>
              </a:rPr>
              <a:t>圆周运动的加速度</a:t>
            </a:r>
          </a:p>
        </p:txBody>
      </p:sp>
      <p:graphicFrame>
        <p:nvGraphicFramePr>
          <p:cNvPr id="261156" name="Object 36"/>
          <p:cNvGraphicFramePr>
            <a:graphicFrameLocks noChangeAspect="1"/>
          </p:cNvGraphicFramePr>
          <p:nvPr/>
        </p:nvGraphicFramePr>
        <p:xfrm>
          <a:off x="1143000" y="2286000"/>
          <a:ext cx="3602038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56" name="公式" r:id="rId2" imgW="1803240" imgH="419040" progId="Equation.3">
                  <p:embed/>
                </p:oleObj>
              </mc:Choice>
              <mc:Fallback>
                <p:oleObj name="公式" r:id="rId2" imgW="1803240" imgH="41904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286000"/>
                        <a:ext cx="3602038" cy="836613"/>
                      </a:xfrm>
                      <a:prstGeom prst="rect">
                        <a:avLst/>
                      </a:prstGeom>
                      <a:solidFill>
                        <a:srgbClr val="99CCFF">
                          <a:alpha val="50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1163" name="Group 43"/>
          <p:cNvGrpSpPr>
            <a:grpSpLocks/>
          </p:cNvGrpSpPr>
          <p:nvPr/>
        </p:nvGrpSpPr>
        <p:grpSpPr bwMode="auto">
          <a:xfrm>
            <a:off x="5257800" y="1828800"/>
            <a:ext cx="3584575" cy="3960813"/>
            <a:chOff x="3360" y="864"/>
            <a:chExt cx="2258" cy="2495"/>
          </a:xfrm>
        </p:grpSpPr>
        <p:sp>
          <p:nvSpPr>
            <p:cNvPr id="261124" name="Oval 4"/>
            <p:cNvSpPr>
              <a:spLocks noChangeArrowheads="1"/>
            </p:cNvSpPr>
            <p:nvPr/>
          </p:nvSpPr>
          <p:spPr bwMode="auto">
            <a:xfrm>
              <a:off x="3360" y="1762"/>
              <a:ext cx="1597" cy="1597"/>
            </a:xfrm>
            <a:prstGeom prst="ellipse">
              <a:avLst/>
            </a:prstGeom>
            <a:noFill/>
            <a:ln w="22225">
              <a:solidFill>
                <a:srgbClr val="0066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1125" name="Rectangle 5"/>
            <p:cNvSpPr>
              <a:spLocks noChangeArrowheads="1"/>
            </p:cNvSpPr>
            <p:nvPr/>
          </p:nvSpPr>
          <p:spPr bwMode="auto">
            <a:xfrm>
              <a:off x="4471" y="2586"/>
              <a:ext cx="369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sz="2400" i="1">
                  <a:solidFill>
                    <a:srgbClr val="000066"/>
                  </a:solidFill>
                </a:rPr>
                <a:t>R</a:t>
              </a:r>
            </a:p>
          </p:txBody>
        </p:sp>
        <p:sp>
          <p:nvSpPr>
            <p:cNvPr id="261126" name="Rectangle 6"/>
            <p:cNvSpPr>
              <a:spLocks noChangeArrowheads="1"/>
            </p:cNvSpPr>
            <p:nvPr/>
          </p:nvSpPr>
          <p:spPr bwMode="auto">
            <a:xfrm>
              <a:off x="4748" y="1678"/>
              <a:ext cx="223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rgbClr val="FF0000"/>
                  </a:solidFill>
                </a:rPr>
                <a:t>P</a:t>
              </a:r>
            </a:p>
          </p:txBody>
        </p:sp>
        <p:sp>
          <p:nvSpPr>
            <p:cNvPr id="261127" name="Rectangle 7"/>
            <p:cNvSpPr>
              <a:spLocks noChangeArrowheads="1"/>
            </p:cNvSpPr>
            <p:nvPr/>
          </p:nvSpPr>
          <p:spPr bwMode="auto">
            <a:xfrm>
              <a:off x="5346" y="2492"/>
              <a:ext cx="272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sz="2400" i="1">
                  <a:solidFill>
                    <a:srgbClr val="000066"/>
                  </a:solidFill>
                </a:rPr>
                <a:t>x</a:t>
              </a:r>
            </a:p>
          </p:txBody>
        </p:sp>
        <p:sp>
          <p:nvSpPr>
            <p:cNvPr id="261128" name="Rectangle 8"/>
            <p:cNvSpPr>
              <a:spLocks noChangeArrowheads="1"/>
            </p:cNvSpPr>
            <p:nvPr/>
          </p:nvSpPr>
          <p:spPr bwMode="auto">
            <a:xfrm>
              <a:off x="4076" y="2527"/>
              <a:ext cx="25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rgbClr val="000066"/>
                  </a:solidFill>
                </a:rPr>
                <a:t>O</a:t>
              </a:r>
            </a:p>
          </p:txBody>
        </p:sp>
        <p:sp>
          <p:nvSpPr>
            <p:cNvPr id="261129" name="Rectangle 9"/>
            <p:cNvSpPr>
              <a:spLocks noChangeArrowheads="1"/>
            </p:cNvSpPr>
            <p:nvPr/>
          </p:nvSpPr>
          <p:spPr bwMode="auto">
            <a:xfrm>
              <a:off x="4936" y="2526"/>
              <a:ext cx="287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rgbClr val="000066"/>
                  </a:solidFill>
                </a:rPr>
                <a:t>P</a:t>
              </a:r>
              <a:r>
                <a:rPr kumimoji="1" lang="en-US" altLang="zh-CN" sz="2400" baseline="-25000">
                  <a:solidFill>
                    <a:srgbClr val="000066"/>
                  </a:solidFill>
                </a:rPr>
                <a:t>0</a:t>
              </a:r>
              <a:endParaRPr kumimoji="1" lang="en-US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261130" name="Oval 10"/>
            <p:cNvSpPr>
              <a:spLocks noChangeArrowheads="1"/>
            </p:cNvSpPr>
            <p:nvPr/>
          </p:nvSpPr>
          <p:spPr bwMode="auto">
            <a:xfrm>
              <a:off x="4937" y="2541"/>
              <a:ext cx="51" cy="50"/>
            </a:xfrm>
            <a:prstGeom prst="ellipse">
              <a:avLst/>
            </a:prstGeom>
            <a:solidFill>
              <a:srgbClr val="003366"/>
            </a:solidFill>
            <a:ln w="9525">
              <a:solidFill>
                <a:srgbClr val="0033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1131" name="Rectangle 11"/>
            <p:cNvSpPr>
              <a:spLocks noChangeArrowheads="1"/>
            </p:cNvSpPr>
            <p:nvPr/>
          </p:nvSpPr>
          <p:spPr bwMode="auto">
            <a:xfrm>
              <a:off x="4906" y="2103"/>
              <a:ext cx="370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kumimoji="1" lang="en-US" altLang="zh-CN" sz="2400" i="1">
                  <a:solidFill>
                    <a:srgbClr val="FF0000"/>
                  </a:solidFill>
                </a:rPr>
                <a:t>s</a:t>
              </a:r>
            </a:p>
          </p:txBody>
        </p:sp>
        <p:sp>
          <p:nvSpPr>
            <p:cNvPr id="261132" name="Line 12"/>
            <p:cNvSpPr>
              <a:spLocks noChangeShapeType="1"/>
            </p:cNvSpPr>
            <p:nvPr/>
          </p:nvSpPr>
          <p:spPr bwMode="auto">
            <a:xfrm rot="-5400000" flipH="1" flipV="1">
              <a:off x="3949" y="1963"/>
              <a:ext cx="798" cy="878"/>
            </a:xfrm>
            <a:prstGeom prst="line">
              <a:avLst/>
            </a:prstGeom>
            <a:noFill/>
            <a:ln w="9525">
              <a:solidFill>
                <a:srgbClr val="993366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1133" name="Line 13"/>
            <p:cNvSpPr>
              <a:spLocks noChangeShapeType="1"/>
            </p:cNvSpPr>
            <p:nvPr/>
          </p:nvSpPr>
          <p:spPr bwMode="auto">
            <a:xfrm>
              <a:off x="4179" y="2565"/>
              <a:ext cx="1227" cy="5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oval" w="sm" len="sm"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1134" name="Line 14"/>
            <p:cNvSpPr>
              <a:spLocks noChangeShapeType="1"/>
            </p:cNvSpPr>
            <p:nvPr/>
          </p:nvSpPr>
          <p:spPr bwMode="auto">
            <a:xfrm flipH="1" flipV="1">
              <a:off x="3978" y="1135"/>
              <a:ext cx="799" cy="877"/>
            </a:xfrm>
            <a:prstGeom prst="line">
              <a:avLst/>
            </a:prstGeom>
            <a:noFill/>
            <a:ln w="9525">
              <a:solidFill>
                <a:srgbClr val="993366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1135" name="Line 15"/>
            <p:cNvSpPr>
              <a:spLocks noChangeShapeType="1"/>
            </p:cNvSpPr>
            <p:nvPr/>
          </p:nvSpPr>
          <p:spPr bwMode="auto">
            <a:xfrm flipH="1" flipV="1">
              <a:off x="4158" y="1333"/>
              <a:ext cx="589" cy="64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1136" name="Line 16"/>
            <p:cNvSpPr>
              <a:spLocks noChangeShapeType="1"/>
            </p:cNvSpPr>
            <p:nvPr/>
          </p:nvSpPr>
          <p:spPr bwMode="auto">
            <a:xfrm flipH="1">
              <a:off x="4158" y="2003"/>
              <a:ext cx="599" cy="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1137" name="Line 17"/>
            <p:cNvSpPr>
              <a:spLocks noChangeShapeType="1"/>
            </p:cNvSpPr>
            <p:nvPr/>
          </p:nvSpPr>
          <p:spPr bwMode="auto">
            <a:xfrm flipH="1">
              <a:off x="4408" y="2005"/>
              <a:ext cx="336" cy="306"/>
            </a:xfrm>
            <a:prstGeom prst="line">
              <a:avLst/>
            </a:prstGeom>
            <a:noFill/>
            <a:ln w="9525">
              <a:solidFill>
                <a:srgbClr val="0099FF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1138" name="Line 18"/>
            <p:cNvSpPr>
              <a:spLocks noChangeShapeType="1"/>
            </p:cNvSpPr>
            <p:nvPr/>
          </p:nvSpPr>
          <p:spPr bwMode="auto">
            <a:xfrm flipH="1" flipV="1">
              <a:off x="4487" y="1732"/>
              <a:ext cx="251" cy="269"/>
            </a:xfrm>
            <a:prstGeom prst="line">
              <a:avLst/>
            </a:prstGeom>
            <a:noFill/>
            <a:ln w="9525">
              <a:solidFill>
                <a:srgbClr val="0099FF"/>
              </a:solidFill>
              <a:round/>
              <a:headEnd/>
              <a:tailEnd type="triangle" w="sm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1139" name="Line 19"/>
            <p:cNvSpPr>
              <a:spLocks noChangeShapeType="1"/>
            </p:cNvSpPr>
            <p:nvPr/>
          </p:nvSpPr>
          <p:spPr bwMode="auto">
            <a:xfrm>
              <a:off x="4188" y="2061"/>
              <a:ext cx="221" cy="240"/>
            </a:xfrm>
            <a:prstGeom prst="line">
              <a:avLst/>
            </a:prstGeom>
            <a:noFill/>
            <a:ln w="9525">
              <a:solidFill>
                <a:srgbClr val="0099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1140" name="Line 20"/>
            <p:cNvSpPr>
              <a:spLocks noChangeShapeType="1"/>
            </p:cNvSpPr>
            <p:nvPr/>
          </p:nvSpPr>
          <p:spPr bwMode="auto">
            <a:xfrm flipV="1">
              <a:off x="4178" y="1743"/>
              <a:ext cx="315" cy="308"/>
            </a:xfrm>
            <a:prstGeom prst="line">
              <a:avLst/>
            </a:prstGeom>
            <a:noFill/>
            <a:ln w="9525">
              <a:solidFill>
                <a:srgbClr val="0099FF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1141" name="Oval 21"/>
            <p:cNvSpPr>
              <a:spLocks noChangeArrowheads="1"/>
            </p:cNvSpPr>
            <p:nvPr/>
          </p:nvSpPr>
          <p:spPr bwMode="auto">
            <a:xfrm>
              <a:off x="4701" y="1953"/>
              <a:ext cx="105" cy="106"/>
            </a:xfrm>
            <a:prstGeom prst="ellipse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1148" name="Arc 28"/>
            <p:cNvSpPr>
              <a:spLocks/>
            </p:cNvSpPr>
            <p:nvPr/>
          </p:nvSpPr>
          <p:spPr bwMode="auto">
            <a:xfrm rot="10800000" flipV="1">
              <a:off x="4620" y="1886"/>
              <a:ext cx="50" cy="126"/>
            </a:xfrm>
            <a:custGeom>
              <a:avLst/>
              <a:gdLst>
                <a:gd name="G0" fmla="+- 0 0 0"/>
                <a:gd name="G1" fmla="+- 18240 0 0"/>
                <a:gd name="G2" fmla="+- 21600 0 0"/>
                <a:gd name="T0" fmla="*/ 11569 w 21600"/>
                <a:gd name="T1" fmla="*/ 0 h 18240"/>
                <a:gd name="T2" fmla="*/ 21600 w 21600"/>
                <a:gd name="T3" fmla="*/ 18240 h 18240"/>
                <a:gd name="T4" fmla="*/ 0 w 21600"/>
                <a:gd name="T5" fmla="*/ 18240 h 18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8240" fill="none" extrusionOk="0">
                  <a:moveTo>
                    <a:pt x="11569" y="-1"/>
                  </a:moveTo>
                  <a:cubicBezTo>
                    <a:pt x="17815" y="3961"/>
                    <a:pt x="21600" y="10843"/>
                    <a:pt x="21600" y="18240"/>
                  </a:cubicBezTo>
                </a:path>
                <a:path w="21600" h="18240" stroke="0" extrusionOk="0">
                  <a:moveTo>
                    <a:pt x="11569" y="-1"/>
                  </a:moveTo>
                  <a:cubicBezTo>
                    <a:pt x="17815" y="3961"/>
                    <a:pt x="21600" y="10843"/>
                    <a:pt x="21600" y="18240"/>
                  </a:cubicBezTo>
                  <a:lnTo>
                    <a:pt x="0" y="18240"/>
                  </a:lnTo>
                  <a:close/>
                </a:path>
              </a:pathLst>
            </a:custGeom>
            <a:noFill/>
            <a:ln w="9525">
              <a:solidFill>
                <a:srgbClr val="00006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61149" name="Object 29"/>
            <p:cNvGraphicFramePr>
              <a:graphicFrameLocks noChangeAspect="1"/>
            </p:cNvGraphicFramePr>
            <p:nvPr/>
          </p:nvGraphicFramePr>
          <p:xfrm>
            <a:off x="4471" y="1863"/>
            <a:ext cx="149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149" name="Equation" r:id="rId4" imgW="152280" imgH="139680" progId="">
                    <p:embed/>
                  </p:oleObj>
                </mc:Choice>
                <mc:Fallback>
                  <p:oleObj name="Equation" r:id="rId4" imgW="152280" imgH="139680" progId="">
                    <p:embed/>
                    <p:pic>
                      <p:nvPicPr>
                        <p:cNvPr id="0" name="Picture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1" y="1863"/>
                          <a:ext cx="149" cy="1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1157" name="Object 37"/>
            <p:cNvGraphicFramePr>
              <a:graphicFrameLocks noChangeAspect="1"/>
            </p:cNvGraphicFramePr>
            <p:nvPr/>
          </p:nvGraphicFramePr>
          <p:xfrm>
            <a:off x="3840" y="864"/>
            <a:ext cx="17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157" name="公式" r:id="rId6" imgW="139680" imgH="228600" progId="Equation.3">
                    <p:embed/>
                  </p:oleObj>
                </mc:Choice>
                <mc:Fallback>
                  <p:oleObj name="公式" r:id="rId6" imgW="139680" imgH="228600" progId="Equation.3">
                    <p:embed/>
                    <p:pic>
                      <p:nvPicPr>
                        <p:cNvPr id="0" name="Picture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864"/>
                          <a:ext cx="176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1158" name="Object 38"/>
            <p:cNvGraphicFramePr>
              <a:graphicFrameLocks noChangeAspect="1"/>
            </p:cNvGraphicFramePr>
            <p:nvPr/>
          </p:nvGraphicFramePr>
          <p:xfrm>
            <a:off x="3696" y="2736"/>
            <a:ext cx="20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158" name="公式" r:id="rId8" imgW="164880" imgH="228600" progId="Equation.3">
                    <p:embed/>
                  </p:oleObj>
                </mc:Choice>
                <mc:Fallback>
                  <p:oleObj name="公式" r:id="rId8" imgW="164880" imgH="228600" progId="Equation.3">
                    <p:embed/>
                    <p:pic>
                      <p:nvPicPr>
                        <p:cNvPr id="0" name="Picture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736"/>
                          <a:ext cx="208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1159" name="Object 39"/>
            <p:cNvGraphicFramePr>
              <a:graphicFrameLocks noChangeAspect="1"/>
            </p:cNvGraphicFramePr>
            <p:nvPr/>
          </p:nvGraphicFramePr>
          <p:xfrm>
            <a:off x="3984" y="1968"/>
            <a:ext cx="16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159" name="公式" r:id="rId10" imgW="126720" imgH="164880" progId="Equation.3">
                    <p:embed/>
                  </p:oleObj>
                </mc:Choice>
                <mc:Fallback>
                  <p:oleObj name="公式" r:id="rId10" imgW="126720" imgH="164880" progId="Equation.3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1968"/>
                          <a:ext cx="160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1160" name="Object 40"/>
            <p:cNvGraphicFramePr>
              <a:graphicFrameLocks noChangeAspect="1"/>
            </p:cNvGraphicFramePr>
            <p:nvPr/>
          </p:nvGraphicFramePr>
          <p:xfrm>
            <a:off x="4224" y="1536"/>
            <a:ext cx="19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160" name="公式" r:id="rId12" imgW="152280" imgH="228600" progId="Equation.3">
                    <p:embed/>
                  </p:oleObj>
                </mc:Choice>
                <mc:Fallback>
                  <p:oleObj name="公式" r:id="rId12" imgW="152280" imgH="228600" progId="Equation.3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1536"/>
                          <a:ext cx="192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1161" name="Object 41"/>
            <p:cNvGraphicFramePr>
              <a:graphicFrameLocks noChangeAspect="1"/>
            </p:cNvGraphicFramePr>
            <p:nvPr/>
          </p:nvGraphicFramePr>
          <p:xfrm>
            <a:off x="4176" y="2160"/>
            <a:ext cx="224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161" name="公式" r:id="rId14" imgW="177480" imgH="228600" progId="Equation.3">
                    <p:embed/>
                  </p:oleObj>
                </mc:Choice>
                <mc:Fallback>
                  <p:oleObj name="公式" r:id="rId14" imgW="177480" imgH="228600" progId="Equation.3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2160"/>
                          <a:ext cx="224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1162" name="Object 42"/>
            <p:cNvGraphicFramePr>
              <a:graphicFrameLocks noChangeAspect="1"/>
            </p:cNvGraphicFramePr>
            <p:nvPr/>
          </p:nvGraphicFramePr>
          <p:xfrm>
            <a:off x="4176" y="1152"/>
            <a:ext cx="160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1162" name="公式" r:id="rId16" imgW="126720" imgH="177480" progId="Equation.3">
                    <p:embed/>
                  </p:oleObj>
                </mc:Choice>
                <mc:Fallback>
                  <p:oleObj name="公式" r:id="rId16" imgW="126720" imgH="177480" progId="Equation.3">
                    <p:embed/>
                    <p:pic>
                      <p:nvPicPr>
                        <p:cNvPr id="0" name="Picture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152"/>
                          <a:ext cx="160" cy="2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99CCFF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1164" name="Object 44"/>
          <p:cNvGraphicFramePr>
            <a:graphicFrameLocks noChangeAspect="1"/>
          </p:cNvGraphicFramePr>
          <p:nvPr/>
        </p:nvGraphicFramePr>
        <p:xfrm>
          <a:off x="1143000" y="4114800"/>
          <a:ext cx="1800225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64" name="公式" r:id="rId18" imgW="901440" imgH="761760" progId="Equation.3">
                  <p:embed/>
                </p:oleObj>
              </mc:Choice>
              <mc:Fallback>
                <p:oleObj name="公式" r:id="rId18" imgW="901440" imgH="761760" progId="Equation.3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114800"/>
                        <a:ext cx="1800225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73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 </a:t>
            </a:r>
            <a:r>
              <a:rPr lang="zh-CN" altLang="en-US"/>
              <a:t>自然坐标系、圆周运动</a:t>
            </a:r>
          </a:p>
        </p:txBody>
      </p:sp>
      <p:sp>
        <p:nvSpPr>
          <p:cNvPr id="3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0A3BB-E4A7-4A1C-A677-A19729BF9273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62147" name="Rectangle 3"/>
          <p:cNvSpPr>
            <a:spLocks noChangeArrowheads="1"/>
          </p:cNvSpPr>
          <p:nvPr/>
        </p:nvSpPr>
        <p:spPr bwMode="auto">
          <a:xfrm>
            <a:off x="685800" y="1828800"/>
            <a:ext cx="345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kumimoji="1" lang="zh-CN" altLang="en-US" sz="2400">
                <a:solidFill>
                  <a:srgbClr val="CC0066"/>
                </a:solidFill>
              </a:rPr>
              <a:t>角位置</a:t>
            </a:r>
            <a:r>
              <a:rPr kumimoji="1" lang="zh-CN" altLang="en-US" sz="2400">
                <a:solidFill>
                  <a:srgbClr val="993366"/>
                </a:solidFill>
              </a:rPr>
              <a:t>：       </a:t>
            </a:r>
            <a:r>
              <a:rPr kumimoji="1" lang="zh-CN" altLang="en-US" sz="2400" i="1">
                <a:sym typeface="Symbol" pitchFamily="18" charset="2"/>
              </a:rPr>
              <a:t></a:t>
            </a:r>
            <a:r>
              <a:rPr kumimoji="1" lang="en-US" altLang="zh-CN" sz="2400" i="1"/>
              <a:t>=</a:t>
            </a:r>
            <a:r>
              <a:rPr kumimoji="1" lang="en-US" altLang="zh-CN" sz="2400" i="1">
                <a:sym typeface="Symbol" pitchFamily="18" charset="2"/>
              </a:rPr>
              <a:t> </a:t>
            </a:r>
            <a:r>
              <a:rPr kumimoji="1" lang="en-US" altLang="zh-CN" sz="2400"/>
              <a:t>(</a:t>
            </a:r>
            <a:r>
              <a:rPr kumimoji="1" lang="en-US" altLang="zh-CN" sz="2400" i="1">
                <a:sym typeface="Symbol" pitchFamily="18" charset="2"/>
              </a:rPr>
              <a:t>t</a:t>
            </a:r>
            <a:r>
              <a:rPr kumimoji="1" lang="en-US" altLang="zh-CN" sz="2400">
                <a:sym typeface="Symbol" pitchFamily="18" charset="2"/>
              </a:rPr>
              <a:t>)</a:t>
            </a:r>
          </a:p>
        </p:txBody>
      </p:sp>
      <p:sp>
        <p:nvSpPr>
          <p:cNvPr id="262149" name="Rectangle 5"/>
          <p:cNvSpPr>
            <a:spLocks noChangeArrowheads="1"/>
          </p:cNvSpPr>
          <p:nvPr/>
        </p:nvSpPr>
        <p:spPr bwMode="auto">
          <a:xfrm>
            <a:off x="685800" y="4826000"/>
            <a:ext cx="17065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CC0066"/>
                </a:solidFill>
                <a:sym typeface="Symbol" pitchFamily="18" charset="2"/>
              </a:rPr>
              <a:t>角速度</a:t>
            </a:r>
            <a:r>
              <a:rPr kumimoji="1" lang="en-US" altLang="zh-CN" sz="2400" dirty="0">
                <a:solidFill>
                  <a:srgbClr val="CC0066"/>
                </a:solidFill>
                <a:sym typeface="Symbol" pitchFamily="18" charset="2"/>
              </a:rPr>
              <a:t>:</a:t>
            </a:r>
            <a:r>
              <a:rPr kumimoji="1" lang="en-US" altLang="zh-CN" sz="2400" dirty="0">
                <a:solidFill>
                  <a:srgbClr val="993366"/>
                </a:solidFill>
                <a:sym typeface="Symbol" pitchFamily="18" charset="2"/>
              </a:rPr>
              <a:t> </a:t>
            </a:r>
          </a:p>
        </p:txBody>
      </p:sp>
      <p:sp>
        <p:nvSpPr>
          <p:cNvPr id="262152" name="Rectangle 8"/>
          <p:cNvSpPr>
            <a:spLocks noChangeArrowheads="1"/>
          </p:cNvSpPr>
          <p:nvPr/>
        </p:nvSpPr>
        <p:spPr bwMode="auto">
          <a:xfrm>
            <a:off x="685800" y="56642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400" dirty="0">
                <a:solidFill>
                  <a:srgbClr val="CC0066"/>
                </a:solidFill>
                <a:sym typeface="Symbol" pitchFamily="18" charset="2"/>
              </a:rPr>
              <a:t>角加速度</a:t>
            </a:r>
            <a:r>
              <a:rPr kumimoji="1" lang="en-US" altLang="zh-CN" sz="2400" dirty="0">
                <a:solidFill>
                  <a:srgbClr val="CC0066"/>
                </a:solidFill>
                <a:sym typeface="Symbol" pitchFamily="18" charset="2"/>
              </a:rPr>
              <a:t>:</a:t>
            </a:r>
            <a:r>
              <a:rPr kumimoji="1" lang="en-US" altLang="zh-CN" sz="2400" dirty="0">
                <a:solidFill>
                  <a:srgbClr val="993366"/>
                </a:solidFill>
                <a:sym typeface="Symbol" pitchFamily="18" charset="2"/>
              </a:rPr>
              <a:t> </a:t>
            </a:r>
          </a:p>
        </p:txBody>
      </p:sp>
      <p:sp>
        <p:nvSpPr>
          <p:cNvPr id="262171" name="Rectangle 27"/>
          <p:cNvSpPr>
            <a:spLocks noChangeArrowheads="1"/>
          </p:cNvSpPr>
          <p:nvPr/>
        </p:nvSpPr>
        <p:spPr bwMode="auto">
          <a:xfrm>
            <a:off x="493713" y="1219200"/>
            <a:ext cx="3011487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>
                <a:latin typeface="Arial" charset="0"/>
              </a:rPr>
              <a:t>圆周运动的角量描述 </a:t>
            </a:r>
          </a:p>
        </p:txBody>
      </p:sp>
      <p:graphicFrame>
        <p:nvGraphicFramePr>
          <p:cNvPr id="262175" name="Object 31"/>
          <p:cNvGraphicFramePr>
            <a:graphicFrameLocks noChangeAspect="1"/>
          </p:cNvGraphicFramePr>
          <p:nvPr/>
        </p:nvGraphicFramePr>
        <p:xfrm>
          <a:off x="2514600" y="4648200"/>
          <a:ext cx="22320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175" name="公式" r:id="rId2" imgW="1117440" imgH="393480" progId="Equation.3">
                  <p:embed/>
                </p:oleObj>
              </mc:Choice>
              <mc:Fallback>
                <p:oleObj name="公式" r:id="rId2" imgW="1117440" imgH="393480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648200"/>
                        <a:ext cx="2232025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2176" name="Object 32"/>
          <p:cNvGraphicFramePr>
            <a:graphicFrameLocks noChangeAspect="1"/>
          </p:cNvGraphicFramePr>
          <p:nvPr/>
        </p:nvGraphicFramePr>
        <p:xfrm>
          <a:off x="2514600" y="5511800"/>
          <a:ext cx="228282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2176" name="公式" r:id="rId4" imgW="1143000" imgH="393480" progId="Equation.3">
                  <p:embed/>
                </p:oleObj>
              </mc:Choice>
              <mc:Fallback>
                <p:oleObj name="公式" r:id="rId4" imgW="1143000" imgH="39348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511800"/>
                        <a:ext cx="2282825" cy="787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178" name="Rectangle 34"/>
          <p:cNvSpPr>
            <a:spLocks noChangeArrowheads="1"/>
          </p:cNvSpPr>
          <p:nvPr/>
        </p:nvSpPr>
        <p:spPr bwMode="auto">
          <a:xfrm>
            <a:off x="1295400" y="2286000"/>
            <a:ext cx="37893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 dirty="0"/>
              <a:t>质点所在的矢径与 </a:t>
            </a:r>
            <a:r>
              <a:rPr lang="en-US" altLang="zh-CN" sz="2000" i="1" dirty="0"/>
              <a:t>x</a:t>
            </a:r>
            <a:r>
              <a:rPr lang="en-US" altLang="zh-CN" sz="2000" dirty="0"/>
              <a:t> </a:t>
            </a:r>
            <a:r>
              <a:rPr lang="zh-CN" altLang="en-US" sz="2000" dirty="0"/>
              <a:t>轴的夹角。 </a:t>
            </a:r>
          </a:p>
        </p:txBody>
      </p:sp>
      <p:grpSp>
        <p:nvGrpSpPr>
          <p:cNvPr id="262223" name="Group 79"/>
          <p:cNvGrpSpPr>
            <a:grpSpLocks/>
          </p:cNvGrpSpPr>
          <p:nvPr/>
        </p:nvGrpSpPr>
        <p:grpSpPr bwMode="auto">
          <a:xfrm>
            <a:off x="5486400" y="1295400"/>
            <a:ext cx="3328988" cy="3046413"/>
            <a:chOff x="3152" y="1117"/>
            <a:chExt cx="2097" cy="1919"/>
          </a:xfrm>
        </p:grpSpPr>
        <p:sp>
          <p:nvSpPr>
            <p:cNvPr id="262224" name="Oval 80"/>
            <p:cNvSpPr>
              <a:spLocks noChangeAspect="1" noChangeArrowheads="1"/>
            </p:cNvSpPr>
            <p:nvPr/>
          </p:nvSpPr>
          <p:spPr bwMode="auto">
            <a:xfrm>
              <a:off x="3288" y="1474"/>
              <a:ext cx="1561" cy="156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225" name="Line 81"/>
            <p:cNvSpPr>
              <a:spLocks noChangeAspect="1" noChangeShapeType="1"/>
            </p:cNvSpPr>
            <p:nvPr/>
          </p:nvSpPr>
          <p:spPr bwMode="auto">
            <a:xfrm>
              <a:off x="4096" y="2274"/>
              <a:ext cx="107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226" name="Line 82"/>
            <p:cNvSpPr>
              <a:spLocks noChangeAspect="1" noChangeShapeType="1"/>
            </p:cNvSpPr>
            <p:nvPr/>
          </p:nvSpPr>
          <p:spPr bwMode="auto">
            <a:xfrm flipV="1">
              <a:off x="4096" y="1207"/>
              <a:ext cx="0" cy="10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227" name="Line 83"/>
            <p:cNvSpPr>
              <a:spLocks noChangeAspect="1" noChangeShapeType="1"/>
            </p:cNvSpPr>
            <p:nvPr/>
          </p:nvSpPr>
          <p:spPr bwMode="auto">
            <a:xfrm flipV="1">
              <a:off x="4096" y="1874"/>
              <a:ext cx="629" cy="4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228" name="Line 84"/>
            <p:cNvSpPr>
              <a:spLocks noChangeAspect="1" noChangeShapeType="1"/>
            </p:cNvSpPr>
            <p:nvPr/>
          </p:nvSpPr>
          <p:spPr bwMode="auto">
            <a:xfrm flipV="1">
              <a:off x="4096" y="1607"/>
              <a:ext cx="360" cy="66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stealth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229" name="Oval 85"/>
            <p:cNvSpPr>
              <a:spLocks noChangeAspect="1" noChangeArrowheads="1"/>
            </p:cNvSpPr>
            <p:nvPr/>
          </p:nvSpPr>
          <p:spPr bwMode="auto">
            <a:xfrm>
              <a:off x="4712" y="1791"/>
              <a:ext cx="107" cy="107"/>
            </a:xfrm>
            <a:prstGeom prst="ellipse">
              <a:avLst/>
            </a:prstGeom>
            <a:noFill/>
            <a:ln w="28575">
              <a:solidFill>
                <a:srgbClr val="0000CC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230" name="Oval 86"/>
            <p:cNvSpPr>
              <a:spLocks noChangeAspect="1" noChangeArrowheads="1"/>
            </p:cNvSpPr>
            <p:nvPr/>
          </p:nvSpPr>
          <p:spPr bwMode="auto">
            <a:xfrm>
              <a:off x="4417" y="1517"/>
              <a:ext cx="107" cy="10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231" name="Line 87"/>
            <p:cNvSpPr>
              <a:spLocks noChangeAspect="1" noChangeShapeType="1"/>
            </p:cNvSpPr>
            <p:nvPr/>
          </p:nvSpPr>
          <p:spPr bwMode="auto">
            <a:xfrm flipH="1">
              <a:off x="3451" y="2274"/>
              <a:ext cx="645" cy="4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232" name="Arc 88"/>
            <p:cNvSpPr>
              <a:spLocks noChangeAspect="1"/>
            </p:cNvSpPr>
            <p:nvPr/>
          </p:nvSpPr>
          <p:spPr bwMode="auto">
            <a:xfrm>
              <a:off x="4152" y="2120"/>
              <a:ext cx="242" cy="154"/>
            </a:xfrm>
            <a:custGeom>
              <a:avLst/>
              <a:gdLst>
                <a:gd name="G0" fmla="+- 0 0 0"/>
                <a:gd name="G1" fmla="+- 12868 0 0"/>
                <a:gd name="G2" fmla="+- 21600 0 0"/>
                <a:gd name="T0" fmla="*/ 17349 w 21600"/>
                <a:gd name="T1" fmla="*/ 0 h 13740"/>
                <a:gd name="T2" fmla="*/ 21582 w 21600"/>
                <a:gd name="T3" fmla="*/ 13740 h 13740"/>
                <a:gd name="T4" fmla="*/ 0 w 21600"/>
                <a:gd name="T5" fmla="*/ 12868 h 13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13740" fill="none" extrusionOk="0">
                  <a:moveTo>
                    <a:pt x="17348" y="0"/>
                  </a:moveTo>
                  <a:cubicBezTo>
                    <a:pt x="20109" y="3722"/>
                    <a:pt x="21600" y="8233"/>
                    <a:pt x="21600" y="12868"/>
                  </a:cubicBezTo>
                  <a:cubicBezTo>
                    <a:pt x="21600" y="13158"/>
                    <a:pt x="21594" y="13449"/>
                    <a:pt x="21582" y="13740"/>
                  </a:cubicBezTo>
                </a:path>
                <a:path w="21600" h="13740" stroke="0" extrusionOk="0">
                  <a:moveTo>
                    <a:pt x="17348" y="0"/>
                  </a:moveTo>
                  <a:cubicBezTo>
                    <a:pt x="20109" y="3722"/>
                    <a:pt x="21600" y="8233"/>
                    <a:pt x="21600" y="12868"/>
                  </a:cubicBezTo>
                  <a:cubicBezTo>
                    <a:pt x="21600" y="13158"/>
                    <a:pt x="21594" y="13449"/>
                    <a:pt x="21582" y="13740"/>
                  </a:cubicBezTo>
                  <a:lnTo>
                    <a:pt x="0" y="1286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233" name="Arc 89"/>
            <p:cNvSpPr>
              <a:spLocks noChangeAspect="1"/>
            </p:cNvSpPr>
            <p:nvPr/>
          </p:nvSpPr>
          <p:spPr bwMode="auto">
            <a:xfrm>
              <a:off x="4105" y="2043"/>
              <a:ext cx="212" cy="208"/>
            </a:xfrm>
            <a:custGeom>
              <a:avLst/>
              <a:gdLst>
                <a:gd name="G0" fmla="+- 0 0 0"/>
                <a:gd name="G1" fmla="+- 18524 0 0"/>
                <a:gd name="G2" fmla="+- 21600 0 0"/>
                <a:gd name="T0" fmla="*/ 11109 w 18783"/>
                <a:gd name="T1" fmla="*/ 0 h 18524"/>
                <a:gd name="T2" fmla="*/ 18783 w 18783"/>
                <a:gd name="T3" fmla="*/ 7859 h 18524"/>
                <a:gd name="T4" fmla="*/ 0 w 18783"/>
                <a:gd name="T5" fmla="*/ 18524 h 18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83" h="18524" fill="none" extrusionOk="0">
                  <a:moveTo>
                    <a:pt x="11109" y="-1"/>
                  </a:moveTo>
                  <a:cubicBezTo>
                    <a:pt x="14301" y="1914"/>
                    <a:pt x="16945" y="4621"/>
                    <a:pt x="18783" y="7858"/>
                  </a:cubicBezTo>
                </a:path>
                <a:path w="18783" h="18524" stroke="0" extrusionOk="0">
                  <a:moveTo>
                    <a:pt x="11109" y="-1"/>
                  </a:moveTo>
                  <a:cubicBezTo>
                    <a:pt x="14301" y="1914"/>
                    <a:pt x="16945" y="4621"/>
                    <a:pt x="18783" y="7858"/>
                  </a:cubicBezTo>
                  <a:lnTo>
                    <a:pt x="0" y="18524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234" name="Arc 90"/>
            <p:cNvSpPr>
              <a:spLocks noChangeAspect="1"/>
            </p:cNvSpPr>
            <p:nvPr/>
          </p:nvSpPr>
          <p:spPr bwMode="auto">
            <a:xfrm>
              <a:off x="3380" y="1474"/>
              <a:ext cx="667" cy="852"/>
            </a:xfrm>
            <a:custGeom>
              <a:avLst/>
              <a:gdLst>
                <a:gd name="G0" fmla="+- 16021 0 0"/>
                <a:gd name="G1" fmla="+- 19659 0 0"/>
                <a:gd name="G2" fmla="+- 21600 0 0"/>
                <a:gd name="T0" fmla="*/ 0 w 16021"/>
                <a:gd name="T1" fmla="*/ 5172 h 19659"/>
                <a:gd name="T2" fmla="*/ 7072 w 16021"/>
                <a:gd name="T3" fmla="*/ 0 h 19659"/>
                <a:gd name="T4" fmla="*/ 16021 w 16021"/>
                <a:gd name="T5" fmla="*/ 19659 h 19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021" h="19659" fill="none" extrusionOk="0">
                  <a:moveTo>
                    <a:pt x="-1" y="5171"/>
                  </a:moveTo>
                  <a:cubicBezTo>
                    <a:pt x="1979" y="2982"/>
                    <a:pt x="4386" y="1222"/>
                    <a:pt x="7072" y="0"/>
                  </a:cubicBezTo>
                </a:path>
                <a:path w="16021" h="19659" stroke="0" extrusionOk="0">
                  <a:moveTo>
                    <a:pt x="-1" y="5171"/>
                  </a:moveTo>
                  <a:cubicBezTo>
                    <a:pt x="1979" y="2982"/>
                    <a:pt x="4386" y="1222"/>
                    <a:pt x="7072" y="0"/>
                  </a:cubicBezTo>
                  <a:lnTo>
                    <a:pt x="16021" y="19659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 type="stealth" w="med" len="lg"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62235" name="Object 91"/>
            <p:cNvGraphicFramePr>
              <a:graphicFrameLocks noChangeAspect="1"/>
            </p:cNvGraphicFramePr>
            <p:nvPr/>
          </p:nvGraphicFramePr>
          <p:xfrm>
            <a:off x="4830" y="1797"/>
            <a:ext cx="17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235" name="公式" r:id="rId6" imgW="152280" imgH="164880" progId="Equation.3">
                    <p:embed/>
                  </p:oleObj>
                </mc:Choice>
                <mc:Fallback>
                  <p:oleObj name="公式" r:id="rId6" imgW="152280" imgH="164880" progId="Equation.3">
                    <p:embed/>
                    <p:pic>
                      <p:nvPicPr>
                        <p:cNvPr id="0" name="Picture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0" y="1797"/>
                          <a:ext cx="178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2236" name="Object 92"/>
            <p:cNvGraphicFramePr>
              <a:graphicFrameLocks noChangeAspect="1"/>
            </p:cNvGraphicFramePr>
            <p:nvPr/>
          </p:nvGraphicFramePr>
          <p:xfrm>
            <a:off x="4377" y="1344"/>
            <a:ext cx="17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236" name="公式" r:id="rId8" imgW="152280" imgH="164880" progId="Equation.3">
                    <p:embed/>
                  </p:oleObj>
                </mc:Choice>
                <mc:Fallback>
                  <p:oleObj name="公式" r:id="rId8" imgW="152280" imgH="164880" progId="Equation.3">
                    <p:embed/>
                    <p:pic>
                      <p:nvPicPr>
                        <p:cNvPr id="0" name="Picture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7" y="1344"/>
                          <a:ext cx="178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2237" name="Object 93"/>
            <p:cNvGraphicFramePr>
              <a:graphicFrameLocks noChangeAspect="1"/>
            </p:cNvGraphicFramePr>
            <p:nvPr/>
          </p:nvGraphicFramePr>
          <p:xfrm>
            <a:off x="4594" y="1498"/>
            <a:ext cx="251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237" name="公式" r:id="rId10" imgW="203040" imgH="177480" progId="Equation.3">
                    <p:embed/>
                  </p:oleObj>
                </mc:Choice>
                <mc:Fallback>
                  <p:oleObj name="公式" r:id="rId10" imgW="203040" imgH="177480" progId="Equation.3">
                    <p:embed/>
                    <p:pic>
                      <p:nvPicPr>
                        <p:cNvPr id="0" name="Picture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4" y="1498"/>
                          <a:ext cx="251" cy="2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2238" name="Object 94"/>
            <p:cNvGraphicFramePr>
              <a:graphicFrameLocks noChangeAspect="1"/>
            </p:cNvGraphicFramePr>
            <p:nvPr/>
          </p:nvGraphicFramePr>
          <p:xfrm>
            <a:off x="4241" y="1888"/>
            <a:ext cx="272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238" name="公式" r:id="rId12" imgW="241200" imgH="177480" progId="Equation.3">
                    <p:embed/>
                  </p:oleObj>
                </mc:Choice>
                <mc:Fallback>
                  <p:oleObj name="公式" r:id="rId12" imgW="241200" imgH="177480" progId="Equation.3">
                    <p:embed/>
                    <p:pic>
                      <p:nvPicPr>
                        <p:cNvPr id="0" name="Picture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1888"/>
                          <a:ext cx="272" cy="2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2239" name="Object 95"/>
            <p:cNvGraphicFramePr>
              <a:graphicFrameLocks noChangeAspect="1"/>
            </p:cNvGraphicFramePr>
            <p:nvPr/>
          </p:nvGraphicFramePr>
          <p:xfrm>
            <a:off x="4377" y="2069"/>
            <a:ext cx="148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239" name="公式" r:id="rId14" imgW="126720" imgH="177480" progId="Equation.3">
                    <p:embed/>
                  </p:oleObj>
                </mc:Choice>
                <mc:Fallback>
                  <p:oleObj name="公式" r:id="rId14" imgW="126720" imgH="177480" progId="Equation.3">
                    <p:embed/>
                    <p:pic>
                      <p:nvPicPr>
                        <p:cNvPr id="0" name="Picture 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7" y="2069"/>
                          <a:ext cx="148" cy="2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2240" name="Object 96"/>
            <p:cNvGraphicFramePr>
              <a:graphicFrameLocks noChangeAspect="1"/>
            </p:cNvGraphicFramePr>
            <p:nvPr/>
          </p:nvGraphicFramePr>
          <p:xfrm>
            <a:off x="3606" y="2296"/>
            <a:ext cx="178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240" name="公式" r:id="rId16" imgW="152280" imgH="164880" progId="Equation.3">
                    <p:embed/>
                  </p:oleObj>
                </mc:Choice>
                <mc:Fallback>
                  <p:oleObj name="公式" r:id="rId16" imgW="152280" imgH="164880" progId="Equation.3">
                    <p:embed/>
                    <p:pic>
                      <p:nvPicPr>
                        <p:cNvPr id="0" name="Picture 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2296"/>
                          <a:ext cx="178" cy="1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2241" name="Object 97"/>
            <p:cNvGraphicFramePr>
              <a:graphicFrameLocks noChangeAspect="1"/>
            </p:cNvGraphicFramePr>
            <p:nvPr/>
          </p:nvGraphicFramePr>
          <p:xfrm>
            <a:off x="3152" y="1661"/>
            <a:ext cx="237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241" name="公式" r:id="rId18" imgW="152280" imgH="139680" progId="Equation.3">
                    <p:embed/>
                  </p:oleObj>
                </mc:Choice>
                <mc:Fallback>
                  <p:oleObj name="公式" r:id="rId18" imgW="152280" imgH="139680" progId="Equation.3">
                    <p:embed/>
                    <p:pic>
                      <p:nvPicPr>
                        <p:cNvPr id="0" name="Picture 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" y="1661"/>
                          <a:ext cx="237" cy="2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2242" name="Object 98"/>
            <p:cNvGraphicFramePr>
              <a:graphicFrameLocks noChangeAspect="1"/>
            </p:cNvGraphicFramePr>
            <p:nvPr/>
          </p:nvGraphicFramePr>
          <p:xfrm>
            <a:off x="5057" y="2296"/>
            <a:ext cx="192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242" name="公式" r:id="rId20" imgW="126720" imgH="139680" progId="Equation.3">
                    <p:embed/>
                  </p:oleObj>
                </mc:Choice>
                <mc:Fallback>
                  <p:oleObj name="公式" r:id="rId20" imgW="126720" imgH="139680" progId="Equation.3">
                    <p:embed/>
                    <p:pic>
                      <p:nvPicPr>
                        <p:cNvPr id="0" name="Picture 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7" y="2296"/>
                          <a:ext cx="192" cy="2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2243" name="Object 99"/>
            <p:cNvGraphicFramePr>
              <a:graphicFrameLocks noChangeAspect="1"/>
            </p:cNvGraphicFramePr>
            <p:nvPr/>
          </p:nvGraphicFramePr>
          <p:xfrm>
            <a:off x="3878" y="1117"/>
            <a:ext cx="222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243" name="公式" r:id="rId22" imgW="139680" imgH="164880" progId="Equation.3">
                    <p:embed/>
                  </p:oleObj>
                </mc:Choice>
                <mc:Fallback>
                  <p:oleObj name="公式" r:id="rId22" imgW="139680" imgH="164880" progId="Equation.3">
                    <p:embed/>
                    <p:pic>
                      <p:nvPicPr>
                        <p:cNvPr id="0" name="Picture 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1117"/>
                          <a:ext cx="222" cy="2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2244" name="Object 100"/>
            <p:cNvGraphicFramePr>
              <a:graphicFrameLocks noChangeAspect="1"/>
            </p:cNvGraphicFramePr>
            <p:nvPr/>
          </p:nvGraphicFramePr>
          <p:xfrm>
            <a:off x="4014" y="2296"/>
            <a:ext cx="192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2244" name="公式" r:id="rId24" imgW="152280" imgH="177480" progId="Equation.3">
                    <p:embed/>
                  </p:oleObj>
                </mc:Choice>
                <mc:Fallback>
                  <p:oleObj name="公式" r:id="rId24" imgW="152280" imgH="177480" progId="Equation.3">
                    <p:embed/>
                    <p:pic>
                      <p:nvPicPr>
                        <p:cNvPr id="0" name="Picture 1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2296"/>
                          <a:ext cx="192" cy="2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2269" name="Rectangle 125"/>
          <p:cNvSpPr>
            <a:spLocks noChangeArrowheads="1"/>
          </p:cNvSpPr>
          <p:nvPr/>
        </p:nvSpPr>
        <p:spPr bwMode="auto">
          <a:xfrm>
            <a:off x="685800" y="2819400"/>
            <a:ext cx="25146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kumimoji="1" lang="zh-CN" altLang="en-US" sz="2400">
                <a:solidFill>
                  <a:srgbClr val="CC0066"/>
                </a:solidFill>
              </a:rPr>
              <a:t>角位移</a:t>
            </a:r>
            <a:r>
              <a:rPr kumimoji="1" lang="zh-CN" altLang="en-US" sz="2400">
                <a:solidFill>
                  <a:srgbClr val="CC0066"/>
                </a:solidFill>
                <a:sym typeface="Symbol" pitchFamily="18" charset="2"/>
              </a:rPr>
              <a:t></a:t>
            </a:r>
            <a:r>
              <a:rPr kumimoji="1" lang="zh-CN" altLang="en-US" sz="2400" i="1">
                <a:solidFill>
                  <a:srgbClr val="CC0066"/>
                </a:solidFill>
                <a:sym typeface="Symbol" pitchFamily="18" charset="2"/>
              </a:rPr>
              <a:t></a:t>
            </a:r>
            <a:r>
              <a:rPr kumimoji="1" lang="zh-CN" altLang="en-US" sz="2400">
                <a:solidFill>
                  <a:srgbClr val="CC0066"/>
                </a:solidFill>
                <a:sym typeface="Symbol" pitchFamily="18" charset="2"/>
              </a:rPr>
              <a:t>：</a:t>
            </a:r>
          </a:p>
        </p:txBody>
      </p:sp>
      <p:sp>
        <p:nvSpPr>
          <p:cNvPr id="262271" name="Rectangle 127"/>
          <p:cNvSpPr>
            <a:spLocks noChangeArrowheads="1"/>
          </p:cNvSpPr>
          <p:nvPr/>
        </p:nvSpPr>
        <p:spPr bwMode="auto">
          <a:xfrm>
            <a:off x="1295400" y="3276600"/>
            <a:ext cx="3649663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000"/>
              <a:t>质点从</a:t>
            </a:r>
            <a:r>
              <a:rPr lang="en-US" altLang="zh-CN" sz="2000"/>
              <a:t>A</a:t>
            </a:r>
            <a:r>
              <a:rPr lang="zh-CN" altLang="en-US" sz="2000"/>
              <a:t>到</a:t>
            </a:r>
            <a:r>
              <a:rPr lang="en-US" altLang="zh-CN" sz="2000"/>
              <a:t>B</a:t>
            </a:r>
            <a:r>
              <a:rPr lang="zh-CN" altLang="en-US" sz="2000"/>
              <a:t>矢径转过的角度 。</a:t>
            </a:r>
          </a:p>
        </p:txBody>
      </p:sp>
      <p:sp>
        <p:nvSpPr>
          <p:cNvPr id="262272" name="Text Box 128"/>
          <p:cNvSpPr txBox="1">
            <a:spLocks noChangeArrowheads="1"/>
          </p:cNvSpPr>
          <p:nvPr/>
        </p:nvSpPr>
        <p:spPr bwMode="auto">
          <a:xfrm>
            <a:off x="685800" y="3810000"/>
            <a:ext cx="13716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kumimoji="1" lang="zh-CN" altLang="en-US" sz="2400" dirty="0">
                <a:solidFill>
                  <a:srgbClr val="993366"/>
                </a:solidFill>
              </a:rPr>
              <a:t>规定：</a:t>
            </a:r>
          </a:p>
        </p:txBody>
      </p:sp>
      <p:sp>
        <p:nvSpPr>
          <p:cNvPr id="262273" name="Text Box 129"/>
          <p:cNvSpPr txBox="1">
            <a:spLocks noChangeArrowheads="1"/>
          </p:cNvSpPr>
          <p:nvPr/>
        </p:nvSpPr>
        <p:spPr bwMode="auto">
          <a:xfrm>
            <a:off x="1905000" y="3810000"/>
            <a:ext cx="3276600" cy="822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/>
            <a:r>
              <a:rPr kumimoji="1" lang="zh-CN" altLang="en-US" sz="2400" dirty="0">
                <a:solidFill>
                  <a:srgbClr val="0000CC"/>
                </a:solidFill>
              </a:rPr>
              <a:t>逆</a:t>
            </a:r>
            <a:r>
              <a:rPr kumimoji="1" lang="zh-CN" altLang="en-US" sz="2400" dirty="0"/>
              <a:t>时针转向的</a:t>
            </a:r>
            <a:r>
              <a:rPr kumimoji="1" lang="zh-CN" altLang="en-US" sz="2400" dirty="0">
                <a:sym typeface="Symbol" pitchFamily="18" charset="2"/>
              </a:rPr>
              <a:t></a:t>
            </a:r>
            <a:r>
              <a:rPr kumimoji="1" lang="zh-CN" altLang="en-US" sz="2400" i="1" dirty="0">
                <a:sym typeface="Symbol" pitchFamily="18" charset="2"/>
              </a:rPr>
              <a:t></a:t>
            </a:r>
            <a:r>
              <a:rPr kumimoji="1" lang="zh-CN" altLang="en-US" sz="2400" dirty="0">
                <a:sym typeface="Symbol" pitchFamily="18" charset="2"/>
              </a:rPr>
              <a:t>为</a:t>
            </a:r>
            <a:r>
              <a:rPr kumimoji="1" lang="zh-CN" altLang="en-US" sz="2400" dirty="0">
                <a:solidFill>
                  <a:srgbClr val="0000CC"/>
                </a:solidFill>
                <a:sym typeface="Symbol" pitchFamily="18" charset="2"/>
              </a:rPr>
              <a:t>正</a:t>
            </a:r>
          </a:p>
          <a:p>
            <a:pPr algn="just"/>
            <a:r>
              <a:rPr kumimoji="1" lang="zh-CN" altLang="en-US" sz="2400" dirty="0">
                <a:solidFill>
                  <a:srgbClr val="FF3300"/>
                </a:solidFill>
                <a:sym typeface="Symbol" pitchFamily="18" charset="2"/>
              </a:rPr>
              <a:t>顺</a:t>
            </a:r>
            <a:r>
              <a:rPr kumimoji="1" lang="zh-CN" altLang="en-US" sz="2400" dirty="0">
                <a:sym typeface="Symbol" pitchFamily="18" charset="2"/>
              </a:rPr>
              <a:t>时针转向的</a:t>
            </a:r>
            <a:r>
              <a:rPr kumimoji="1" lang="zh-CN" altLang="en-US" sz="2400" i="1" dirty="0">
                <a:sym typeface="Symbol" pitchFamily="18" charset="2"/>
              </a:rPr>
              <a:t></a:t>
            </a:r>
            <a:r>
              <a:rPr kumimoji="1" lang="zh-CN" altLang="en-US" sz="2400" dirty="0">
                <a:sym typeface="Symbol" pitchFamily="18" charset="2"/>
              </a:rPr>
              <a:t>为</a:t>
            </a:r>
            <a:r>
              <a:rPr kumimoji="1" lang="zh-CN" altLang="en-US" sz="2400" dirty="0">
                <a:solidFill>
                  <a:srgbClr val="FF3300"/>
                </a:solidFill>
                <a:sym typeface="Symbol" pitchFamily="18" charset="2"/>
              </a:rPr>
              <a:t>负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 </a:t>
            </a:r>
            <a:r>
              <a:rPr lang="zh-CN" altLang="en-US"/>
              <a:t>自然坐标系、圆周运动</a:t>
            </a:r>
          </a:p>
        </p:txBody>
      </p:sp>
      <p:sp>
        <p:nvSpPr>
          <p:cNvPr id="1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99186-D5BF-4828-897D-A9B92078D0D5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84678" name="Rectangle 6"/>
          <p:cNvSpPr>
            <a:spLocks noChangeArrowheads="1"/>
          </p:cNvSpPr>
          <p:nvPr/>
        </p:nvSpPr>
        <p:spPr bwMode="auto">
          <a:xfrm>
            <a:off x="501650" y="1219200"/>
            <a:ext cx="5060950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>
                <a:latin typeface="Arial" charset="0"/>
              </a:rPr>
              <a:t>角量表示</a:t>
            </a:r>
            <a:r>
              <a:rPr lang="zh-CN" altLang="en-US" sz="2400" dirty="0">
                <a:solidFill>
                  <a:srgbClr val="0000CC"/>
                </a:solidFill>
                <a:latin typeface="Arial" charset="0"/>
              </a:rPr>
              <a:t>匀加速</a:t>
            </a:r>
            <a:r>
              <a:rPr lang="zh-CN" altLang="en-US" sz="2400" dirty="0">
                <a:latin typeface="Arial" charset="0"/>
              </a:rPr>
              <a:t>圆周运动的基本公式</a:t>
            </a:r>
          </a:p>
        </p:txBody>
      </p:sp>
      <p:graphicFrame>
        <p:nvGraphicFramePr>
          <p:cNvPr id="284679" name="Object 7"/>
          <p:cNvGraphicFramePr>
            <a:graphicFrameLocks noChangeAspect="1"/>
          </p:cNvGraphicFramePr>
          <p:nvPr/>
        </p:nvGraphicFramePr>
        <p:xfrm>
          <a:off x="1524000" y="4191000"/>
          <a:ext cx="123666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679" name="公式" r:id="rId2" imgW="495000" imgH="177480" progId="Equation.3">
                  <p:embed/>
                </p:oleObj>
              </mc:Choice>
              <mc:Fallback>
                <p:oleObj name="公式" r:id="rId2" imgW="495000" imgH="1774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191000"/>
                        <a:ext cx="123666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FF3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54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680" name="Object 8"/>
          <p:cNvGraphicFramePr>
            <a:graphicFrameLocks noChangeAspect="1"/>
          </p:cNvGraphicFramePr>
          <p:nvPr/>
        </p:nvGraphicFramePr>
        <p:xfrm>
          <a:off x="1524000" y="5181600"/>
          <a:ext cx="1522413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680" name="公式" r:id="rId4" imgW="609480" imgH="482400" progId="Equation.3">
                  <p:embed/>
                </p:oleObj>
              </mc:Choice>
              <mc:Fallback>
                <p:oleObj name="公式" r:id="rId4" imgW="609480" imgH="4824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181600"/>
                        <a:ext cx="1522413" cy="1206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4681" name="Rectangle 9"/>
          <p:cNvSpPr>
            <a:spLocks noChangeArrowheads="1"/>
          </p:cNvSpPr>
          <p:nvPr/>
        </p:nvSpPr>
        <p:spPr bwMode="auto">
          <a:xfrm>
            <a:off x="500400" y="3581400"/>
            <a:ext cx="2706688" cy="457200"/>
          </a:xfrm>
          <a:prstGeom prst="rect">
            <a:avLst/>
          </a:prstGeom>
          <a:solidFill>
            <a:srgbClr val="CCFFCC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2400" dirty="0">
                <a:latin typeface="Arial" charset="0"/>
              </a:rPr>
              <a:t>角量和线量的关系 </a:t>
            </a:r>
          </a:p>
        </p:txBody>
      </p:sp>
      <p:graphicFrame>
        <p:nvGraphicFramePr>
          <p:cNvPr id="284682" name="Object 10"/>
          <p:cNvGraphicFramePr>
            <a:graphicFrameLocks noChangeAspect="1"/>
          </p:cNvGraphicFramePr>
          <p:nvPr/>
        </p:nvGraphicFramePr>
        <p:xfrm>
          <a:off x="1447800" y="1644650"/>
          <a:ext cx="2651125" cy="178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682" name="公式" r:id="rId6" imgW="1320480" imgH="888840" progId="Equation.3">
                  <p:embed/>
                </p:oleObj>
              </mc:Choice>
              <mc:Fallback>
                <p:oleObj name="公式" r:id="rId6" imgW="1320480" imgH="88884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644650"/>
                        <a:ext cx="2651125" cy="178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683" name="Object 11"/>
          <p:cNvGraphicFramePr>
            <a:graphicFrameLocks noChangeAspect="1"/>
          </p:cNvGraphicFramePr>
          <p:nvPr/>
        </p:nvGraphicFramePr>
        <p:xfrm>
          <a:off x="5486400" y="2895600"/>
          <a:ext cx="939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683" name="公式" r:id="rId8" imgW="469800" imgH="177480" progId="Equation.3">
                  <p:embed/>
                </p:oleObj>
              </mc:Choice>
              <mc:Fallback>
                <p:oleObj name="公式" r:id="rId8" imgW="469800" imgH="17748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895600"/>
                        <a:ext cx="9398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684" name="Object 12"/>
          <p:cNvGraphicFramePr>
            <a:graphicFrameLocks noChangeAspect="1"/>
          </p:cNvGraphicFramePr>
          <p:nvPr/>
        </p:nvGraphicFramePr>
        <p:xfrm>
          <a:off x="5334000" y="3810000"/>
          <a:ext cx="1371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684" name="公式" r:id="rId10" imgW="685800" imgH="393480" progId="Equation.3">
                  <p:embed/>
                </p:oleObj>
              </mc:Choice>
              <mc:Fallback>
                <p:oleObj name="公式" r:id="rId10" imgW="685800" imgH="39348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810000"/>
                        <a:ext cx="13716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685" name="Object 13"/>
          <p:cNvGraphicFramePr>
            <a:graphicFrameLocks noChangeAspect="1"/>
          </p:cNvGraphicFramePr>
          <p:nvPr/>
        </p:nvGraphicFramePr>
        <p:xfrm>
          <a:off x="5384800" y="5486400"/>
          <a:ext cx="1930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685" name="公式" r:id="rId12" imgW="965160" imgH="419040" progId="Equation.3">
                  <p:embed/>
                </p:oleObj>
              </mc:Choice>
              <mc:Fallback>
                <p:oleObj name="公式" r:id="rId12" imgW="965160" imgH="41904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4800" y="5486400"/>
                        <a:ext cx="1930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4686" name="Object 14"/>
          <p:cNvGraphicFramePr>
            <a:graphicFrameLocks noChangeAspect="1"/>
          </p:cNvGraphicFramePr>
          <p:nvPr/>
        </p:nvGraphicFramePr>
        <p:xfrm>
          <a:off x="5334000" y="4724400"/>
          <a:ext cx="14208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686" name="公式" r:id="rId14" imgW="711000" imgH="393480" progId="Equation.3">
                  <p:embed/>
                </p:oleObj>
              </mc:Choice>
              <mc:Fallback>
                <p:oleObj name="公式" r:id="rId14" imgW="711000" imgH="39348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724400"/>
                        <a:ext cx="1420813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1.3 </a:t>
            </a:r>
            <a:r>
              <a:rPr lang="zh-CN" altLang="en-US"/>
              <a:t>自然坐标系、圆周运动</a:t>
            </a:r>
          </a:p>
        </p:txBody>
      </p:sp>
      <p:sp>
        <p:nvSpPr>
          <p:cNvPr id="31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10661-A1C4-4C80-8B50-305C8E2D35DE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86725" name="Text Box 5"/>
          <p:cNvSpPr txBox="1">
            <a:spLocks noChangeArrowheads="1"/>
          </p:cNvSpPr>
          <p:nvPr/>
        </p:nvSpPr>
        <p:spPr bwMode="auto">
          <a:xfrm>
            <a:off x="762000" y="1676400"/>
            <a:ext cx="426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/>
              <a:t>可以把</a:t>
            </a:r>
            <a:r>
              <a:rPr lang="zh-CN" altLang="en-US" sz="2400">
                <a:solidFill>
                  <a:srgbClr val="0000CC"/>
                </a:solidFill>
              </a:rPr>
              <a:t>角速度</a:t>
            </a:r>
            <a:r>
              <a:rPr lang="zh-CN" altLang="en-US" sz="2400"/>
              <a:t>看成是</a:t>
            </a:r>
            <a:r>
              <a:rPr lang="zh-CN" altLang="en-US" sz="2400">
                <a:solidFill>
                  <a:srgbClr val="0000CC"/>
                </a:solidFill>
              </a:rPr>
              <a:t>矢量</a:t>
            </a:r>
            <a:r>
              <a:rPr lang="zh-CN" altLang="en-US" sz="2400"/>
              <a:t> ！</a:t>
            </a:r>
          </a:p>
        </p:txBody>
      </p:sp>
      <p:graphicFrame>
        <p:nvGraphicFramePr>
          <p:cNvPr id="286727" name="Object 7"/>
          <p:cNvGraphicFramePr>
            <a:graphicFrameLocks noChangeAspect="1"/>
          </p:cNvGraphicFramePr>
          <p:nvPr/>
        </p:nvGraphicFramePr>
        <p:xfrm>
          <a:off x="762000" y="2514600"/>
          <a:ext cx="3841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27" name="公式" r:id="rId2" imgW="152280" imgH="177480" progId="Equation.3">
                  <p:embed/>
                </p:oleObj>
              </mc:Choice>
              <mc:Fallback>
                <p:oleObj name="公式" r:id="rId2" imgW="152280" imgH="1774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514600"/>
                        <a:ext cx="38417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28" name="Text Box 8"/>
          <p:cNvSpPr txBox="1">
            <a:spLocks noChangeArrowheads="1"/>
          </p:cNvSpPr>
          <p:nvPr/>
        </p:nvSpPr>
        <p:spPr bwMode="auto">
          <a:xfrm>
            <a:off x="1219200" y="25146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/>
              <a:t>方向由</a:t>
            </a:r>
            <a:r>
              <a:rPr lang="zh-CN" altLang="en-US" sz="2400">
                <a:solidFill>
                  <a:srgbClr val="0000CC"/>
                </a:solidFill>
              </a:rPr>
              <a:t>右手螺旋法则</a:t>
            </a:r>
            <a:r>
              <a:rPr lang="zh-CN" altLang="en-US" sz="2400"/>
              <a:t>确定 。</a:t>
            </a:r>
          </a:p>
        </p:txBody>
      </p:sp>
      <p:sp>
        <p:nvSpPr>
          <p:cNvPr id="286729" name="Text Box 9"/>
          <p:cNvSpPr txBox="1">
            <a:spLocks noChangeArrowheads="1"/>
          </p:cNvSpPr>
          <p:nvPr/>
        </p:nvSpPr>
        <p:spPr bwMode="auto">
          <a:xfrm>
            <a:off x="685800" y="4343400"/>
            <a:ext cx="4114800" cy="1373188"/>
          </a:xfrm>
          <a:prstGeom prst="rect">
            <a:avLst/>
          </a:prstGeom>
          <a:noFill/>
          <a:ln w="19050">
            <a:solidFill>
              <a:srgbClr val="0000FF"/>
            </a:solidFill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sz="2400"/>
              <a:t>右手的四指循着质点的转动方向弯曲，拇指的指向即为角速度矢量的方向。 </a:t>
            </a:r>
          </a:p>
        </p:txBody>
      </p:sp>
      <p:grpSp>
        <p:nvGrpSpPr>
          <p:cNvPr id="286775" name="Group 55"/>
          <p:cNvGrpSpPr>
            <a:grpSpLocks/>
          </p:cNvGrpSpPr>
          <p:nvPr/>
        </p:nvGrpSpPr>
        <p:grpSpPr bwMode="auto">
          <a:xfrm>
            <a:off x="5410200" y="1752600"/>
            <a:ext cx="3309938" cy="3525838"/>
            <a:chOff x="3288" y="482"/>
            <a:chExt cx="2085" cy="2221"/>
          </a:xfrm>
        </p:grpSpPr>
        <p:sp>
          <p:nvSpPr>
            <p:cNvPr id="286776" name="Line 56"/>
            <p:cNvSpPr>
              <a:spLocks noChangeAspect="1" noChangeShapeType="1"/>
            </p:cNvSpPr>
            <p:nvPr/>
          </p:nvSpPr>
          <p:spPr bwMode="auto">
            <a:xfrm flipV="1">
              <a:off x="3953" y="482"/>
              <a:ext cx="0" cy="10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777" name="Oval 57"/>
            <p:cNvSpPr>
              <a:spLocks noChangeAspect="1" noChangeArrowheads="1"/>
            </p:cNvSpPr>
            <p:nvPr/>
          </p:nvSpPr>
          <p:spPr bwMode="auto">
            <a:xfrm>
              <a:off x="3288" y="1202"/>
              <a:ext cx="1330" cy="577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778" name="Line 58"/>
            <p:cNvSpPr>
              <a:spLocks noChangeAspect="1" noChangeShapeType="1"/>
            </p:cNvSpPr>
            <p:nvPr/>
          </p:nvSpPr>
          <p:spPr bwMode="auto">
            <a:xfrm>
              <a:off x="3953" y="1490"/>
              <a:ext cx="0" cy="28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779" name="Line 59"/>
            <p:cNvSpPr>
              <a:spLocks noChangeAspect="1" noChangeShapeType="1"/>
            </p:cNvSpPr>
            <p:nvPr/>
          </p:nvSpPr>
          <p:spPr bwMode="auto">
            <a:xfrm>
              <a:off x="3953" y="1779"/>
              <a:ext cx="0" cy="4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780" name="Line 60"/>
            <p:cNvSpPr>
              <a:spLocks noChangeAspect="1" noChangeShapeType="1"/>
            </p:cNvSpPr>
            <p:nvPr/>
          </p:nvSpPr>
          <p:spPr bwMode="auto">
            <a:xfrm flipV="1">
              <a:off x="4459" y="1346"/>
              <a:ext cx="658" cy="329"/>
            </a:xfrm>
            <a:prstGeom prst="line">
              <a:avLst/>
            </a:prstGeom>
            <a:noFill/>
            <a:ln w="28575">
              <a:solidFill>
                <a:srgbClr val="808000"/>
              </a:solidFill>
              <a:round/>
              <a:headEnd/>
              <a:tailEnd type="stealth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781" name="Line 61"/>
            <p:cNvSpPr>
              <a:spLocks noChangeAspect="1" noChangeShapeType="1"/>
            </p:cNvSpPr>
            <p:nvPr/>
          </p:nvSpPr>
          <p:spPr bwMode="auto">
            <a:xfrm>
              <a:off x="3953" y="1490"/>
              <a:ext cx="520" cy="1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782" name="Line 62"/>
            <p:cNvSpPr>
              <a:spLocks noChangeAspect="1" noChangeShapeType="1"/>
            </p:cNvSpPr>
            <p:nvPr/>
          </p:nvSpPr>
          <p:spPr bwMode="auto">
            <a:xfrm flipV="1">
              <a:off x="3953" y="770"/>
              <a:ext cx="0" cy="72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783" name="Line 63"/>
            <p:cNvSpPr>
              <a:spLocks noChangeAspect="1" noChangeShapeType="1"/>
            </p:cNvSpPr>
            <p:nvPr/>
          </p:nvSpPr>
          <p:spPr bwMode="auto">
            <a:xfrm flipH="1">
              <a:off x="3288" y="2211"/>
              <a:ext cx="665" cy="4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784" name="Line 64"/>
            <p:cNvSpPr>
              <a:spLocks noChangeAspect="1" noChangeShapeType="1"/>
            </p:cNvSpPr>
            <p:nvPr/>
          </p:nvSpPr>
          <p:spPr bwMode="auto">
            <a:xfrm>
              <a:off x="3953" y="2211"/>
              <a:ext cx="133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785" name="Arc 65"/>
            <p:cNvSpPr>
              <a:spLocks noChangeAspect="1"/>
            </p:cNvSpPr>
            <p:nvPr/>
          </p:nvSpPr>
          <p:spPr bwMode="auto">
            <a:xfrm>
              <a:off x="3942" y="1979"/>
              <a:ext cx="168" cy="262"/>
            </a:xfrm>
            <a:custGeom>
              <a:avLst/>
              <a:gdLst>
                <a:gd name="G0" fmla="+- 0 0 0"/>
                <a:gd name="G1" fmla="+- 21566 0 0"/>
                <a:gd name="G2" fmla="+- 21600 0 0"/>
                <a:gd name="T0" fmla="*/ 1208 w 13817"/>
                <a:gd name="T1" fmla="*/ 0 h 21566"/>
                <a:gd name="T2" fmla="*/ 13817 w 13817"/>
                <a:gd name="T3" fmla="*/ 4963 h 21566"/>
                <a:gd name="T4" fmla="*/ 0 w 13817"/>
                <a:gd name="T5" fmla="*/ 21566 h 215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817" h="21566" fill="none" extrusionOk="0">
                  <a:moveTo>
                    <a:pt x="1208" y="-1"/>
                  </a:moveTo>
                  <a:cubicBezTo>
                    <a:pt x="5834" y="258"/>
                    <a:pt x="10255" y="1999"/>
                    <a:pt x="13816" y="4963"/>
                  </a:cubicBezTo>
                </a:path>
                <a:path w="13817" h="21566" stroke="0" extrusionOk="0">
                  <a:moveTo>
                    <a:pt x="1208" y="-1"/>
                  </a:moveTo>
                  <a:cubicBezTo>
                    <a:pt x="5834" y="258"/>
                    <a:pt x="10255" y="1999"/>
                    <a:pt x="13816" y="4963"/>
                  </a:cubicBezTo>
                  <a:lnTo>
                    <a:pt x="0" y="21566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786" name="Oval 66"/>
            <p:cNvSpPr>
              <a:spLocks noChangeAspect="1" noChangeArrowheads="1"/>
            </p:cNvSpPr>
            <p:nvPr/>
          </p:nvSpPr>
          <p:spPr bwMode="auto">
            <a:xfrm>
              <a:off x="4410" y="1653"/>
              <a:ext cx="79" cy="79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787" name="Line 67"/>
            <p:cNvSpPr>
              <a:spLocks noChangeAspect="1" noChangeShapeType="1"/>
            </p:cNvSpPr>
            <p:nvPr/>
          </p:nvSpPr>
          <p:spPr bwMode="auto">
            <a:xfrm flipV="1">
              <a:off x="3953" y="1661"/>
              <a:ext cx="521" cy="55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med"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86788" name="Object 68"/>
            <p:cNvGraphicFramePr>
              <a:graphicFrameLocks noChangeAspect="1"/>
            </p:cNvGraphicFramePr>
            <p:nvPr/>
          </p:nvGraphicFramePr>
          <p:xfrm>
            <a:off x="4921" y="1162"/>
            <a:ext cx="180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788" name="公式" r:id="rId4" imgW="126720" imgH="177480" progId="Equation.3">
                    <p:embed/>
                  </p:oleObj>
                </mc:Choice>
                <mc:Fallback>
                  <p:oleObj name="公式" r:id="rId4" imgW="126720" imgH="177480" progId="Equation.3">
                    <p:embed/>
                    <p:pic>
                      <p:nvPicPr>
                        <p:cNvPr id="0" name="Picture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1" y="1162"/>
                          <a:ext cx="180" cy="2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89" name="Object 69"/>
            <p:cNvGraphicFramePr>
              <a:graphicFrameLocks noChangeAspect="1"/>
            </p:cNvGraphicFramePr>
            <p:nvPr/>
          </p:nvGraphicFramePr>
          <p:xfrm>
            <a:off x="4150" y="1389"/>
            <a:ext cx="16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789" name="公式" r:id="rId6" imgW="152280" imgH="164880" progId="Equation.3">
                    <p:embed/>
                  </p:oleObj>
                </mc:Choice>
                <mc:Fallback>
                  <p:oleObj name="公式" r:id="rId6" imgW="152280" imgH="164880" progId="Equation.3">
                    <p:embed/>
                    <p:pic>
                      <p:nvPicPr>
                        <p:cNvPr id="0" name="Picture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1389"/>
                          <a:ext cx="166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90" name="Object 70"/>
            <p:cNvGraphicFramePr>
              <a:graphicFrameLocks noChangeAspect="1"/>
            </p:cNvGraphicFramePr>
            <p:nvPr/>
          </p:nvGraphicFramePr>
          <p:xfrm>
            <a:off x="3742" y="799"/>
            <a:ext cx="22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790" name="公式" r:id="rId8" imgW="152280" imgH="164880" progId="Equation.3">
                    <p:embed/>
                  </p:oleObj>
                </mc:Choice>
                <mc:Fallback>
                  <p:oleObj name="公式" r:id="rId8" imgW="152280" imgH="164880" progId="Equation.3">
                    <p:embed/>
                    <p:pic>
                      <p:nvPicPr>
                        <p:cNvPr id="0" name="Picture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2" y="799"/>
                          <a:ext cx="22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91" name="Object 71"/>
            <p:cNvGraphicFramePr>
              <a:graphicFrameLocks noChangeAspect="1"/>
            </p:cNvGraphicFramePr>
            <p:nvPr/>
          </p:nvGraphicFramePr>
          <p:xfrm>
            <a:off x="3424" y="2523"/>
            <a:ext cx="180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791" name="公式" r:id="rId10" imgW="126720" imgH="126720" progId="Equation.3">
                    <p:embed/>
                  </p:oleObj>
                </mc:Choice>
                <mc:Fallback>
                  <p:oleObj name="公式" r:id="rId10" imgW="126720" imgH="126720" progId="Equation.3">
                    <p:embed/>
                    <p:pic>
                      <p:nvPicPr>
                        <p:cNvPr id="0" name="Picture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2523"/>
                          <a:ext cx="180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92" name="Object 72"/>
            <p:cNvGraphicFramePr>
              <a:graphicFrameLocks noChangeAspect="1"/>
            </p:cNvGraphicFramePr>
            <p:nvPr/>
          </p:nvGraphicFramePr>
          <p:xfrm>
            <a:off x="4005" y="1815"/>
            <a:ext cx="13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792" name="公式" r:id="rId12" imgW="126720" imgH="177480" progId="Equation.3">
                    <p:embed/>
                  </p:oleObj>
                </mc:Choice>
                <mc:Fallback>
                  <p:oleObj name="公式" r:id="rId12" imgW="126720" imgH="177480" progId="Equation.3">
                    <p:embed/>
                    <p:pic>
                      <p:nvPicPr>
                        <p:cNvPr id="0" name="Picture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5" y="1815"/>
                          <a:ext cx="138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93" name="Object 73"/>
            <p:cNvGraphicFramePr>
              <a:graphicFrameLocks noChangeAspect="1"/>
            </p:cNvGraphicFramePr>
            <p:nvPr/>
          </p:nvGraphicFramePr>
          <p:xfrm>
            <a:off x="4241" y="1842"/>
            <a:ext cx="185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793" name="公式" r:id="rId14" imgW="126720" imgH="152280" progId="Equation.3">
                    <p:embed/>
                  </p:oleObj>
                </mc:Choice>
                <mc:Fallback>
                  <p:oleObj name="公式" r:id="rId14" imgW="126720" imgH="152280" progId="Equation.3">
                    <p:embed/>
                    <p:pic>
                      <p:nvPicPr>
                        <p:cNvPr id="0" name="Picture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1842"/>
                          <a:ext cx="185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94" name="Object 74"/>
            <p:cNvGraphicFramePr>
              <a:graphicFrameLocks noChangeAspect="1"/>
            </p:cNvGraphicFramePr>
            <p:nvPr/>
          </p:nvGraphicFramePr>
          <p:xfrm>
            <a:off x="4014" y="527"/>
            <a:ext cx="208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794" name="公式" r:id="rId16" imgW="139680" imgH="164880" progId="Equation.3">
                    <p:embed/>
                  </p:oleObj>
                </mc:Choice>
                <mc:Fallback>
                  <p:oleObj name="公式" r:id="rId16" imgW="139680" imgH="164880" progId="Equation.3">
                    <p:embed/>
                    <p:pic>
                      <p:nvPicPr>
                        <p:cNvPr id="0" name="Picture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527"/>
                          <a:ext cx="208" cy="2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95" name="Object 75"/>
            <p:cNvGraphicFramePr>
              <a:graphicFrameLocks noChangeAspect="1"/>
            </p:cNvGraphicFramePr>
            <p:nvPr/>
          </p:nvGraphicFramePr>
          <p:xfrm>
            <a:off x="3923" y="2205"/>
            <a:ext cx="181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795" name="公式" r:id="rId18" imgW="152280" imgH="177480" progId="Equation.3">
                    <p:embed/>
                  </p:oleObj>
                </mc:Choice>
                <mc:Fallback>
                  <p:oleObj name="公式" r:id="rId18" imgW="152280" imgH="177480" progId="Equation.3">
                    <p:embed/>
                    <p:pic>
                      <p:nvPicPr>
                        <p:cNvPr id="0" name="Picture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2205"/>
                          <a:ext cx="181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96" name="Object 76"/>
            <p:cNvGraphicFramePr>
              <a:graphicFrameLocks noChangeAspect="1"/>
            </p:cNvGraphicFramePr>
            <p:nvPr/>
          </p:nvGraphicFramePr>
          <p:xfrm>
            <a:off x="5193" y="2205"/>
            <a:ext cx="18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796" name="公式" r:id="rId20" imgW="126720" imgH="139680" progId="Equation.3">
                    <p:embed/>
                  </p:oleObj>
                </mc:Choice>
                <mc:Fallback>
                  <p:oleObj name="公式" r:id="rId20" imgW="126720" imgH="139680" progId="Equation.3">
                    <p:embed/>
                    <p:pic>
                      <p:nvPicPr>
                        <p:cNvPr id="0" name="Picture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93" y="2205"/>
                          <a:ext cx="180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vanPPT">
      <a:majorFont>
        <a:latin typeface="Georgia"/>
        <a:ea typeface="华文行楷"/>
        <a:cs typeface=""/>
      </a:majorFont>
      <a:minorFont>
        <a:latin typeface="Times New Roman"/>
        <a:ea typeface="宋体"/>
        <a:cs typeface="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2532</TotalTime>
  <Words>400</Words>
  <Application>Microsoft Office PowerPoint</Application>
  <PresentationFormat>全屏显示(4:3)</PresentationFormat>
  <Paragraphs>114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Century Schoolbook</vt:lpstr>
      <vt:lpstr>Georgia</vt:lpstr>
      <vt:lpstr>Times New Roman</vt:lpstr>
      <vt:lpstr>Wingdings</vt:lpstr>
      <vt:lpstr>Wingdings 3</vt:lpstr>
      <vt:lpstr>质朴</vt:lpstr>
      <vt:lpstr>Equation</vt:lpstr>
      <vt:lpstr>公式</vt:lpstr>
      <vt:lpstr>Document</vt:lpstr>
      <vt:lpstr>文档</vt:lpstr>
      <vt:lpstr>1.3 自然坐标系、圆周运动</vt:lpstr>
      <vt:lpstr>1.3 自然坐标系、圆周运动</vt:lpstr>
      <vt:lpstr>1.3 自然坐标系、圆周运动</vt:lpstr>
      <vt:lpstr>1.3 自然坐标系、圆周运动</vt:lpstr>
      <vt:lpstr>1.3 自然坐标系、圆周运动</vt:lpstr>
      <vt:lpstr>1.3 自然坐标系、圆周运动</vt:lpstr>
      <vt:lpstr>1.3 自然坐标系、圆周运动</vt:lpstr>
      <vt:lpstr>1.3 自然坐标系、圆周运动</vt:lpstr>
      <vt:lpstr>1.3 自然坐标系、圆周运动</vt:lpstr>
      <vt:lpstr>1.3 自然坐标系、圆周运动</vt:lpstr>
      <vt:lpstr>1.3 自然坐标系、圆周运动</vt:lpstr>
      <vt:lpstr>1.3 自然坐标系、圆周运动</vt:lpstr>
      <vt:lpstr>1.4 相对运动</vt:lpstr>
      <vt:lpstr>1.4 相对运动</vt:lpstr>
      <vt:lpstr>1.4 相对运动</vt:lpstr>
      <vt:lpstr>1.4 相对运动</vt:lpstr>
      <vt:lpstr>1.4 相对运动</vt:lpstr>
      <vt:lpstr>1.4 相对运动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Chap.01 质点运动学</dc:title>
  <dc:creator>S.Q. Wu</dc:creator>
  <cp:lastModifiedBy>Jin Chen</cp:lastModifiedBy>
  <cp:revision>1258</cp:revision>
  <cp:lastPrinted>1601-01-01T00:00:00Z</cp:lastPrinted>
  <dcterms:created xsi:type="dcterms:W3CDTF">2010-09-14T09:01:38Z</dcterms:created>
  <dcterms:modified xsi:type="dcterms:W3CDTF">2023-03-09T02:38:18Z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