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handoutMasterIdLst>
    <p:handoutMasterId r:id="rId36"/>
  </p:handoutMasterIdLst>
  <p:sldIdLst>
    <p:sldId id="257" r:id="rId2"/>
    <p:sldId id="291" r:id="rId3"/>
    <p:sldId id="423" r:id="rId4"/>
    <p:sldId id="424" r:id="rId5"/>
    <p:sldId id="422" r:id="rId6"/>
    <p:sldId id="425" r:id="rId7"/>
    <p:sldId id="426" r:id="rId8"/>
    <p:sldId id="421" r:id="rId9"/>
    <p:sldId id="427" r:id="rId10"/>
    <p:sldId id="428" r:id="rId11"/>
    <p:sldId id="430" r:id="rId12"/>
    <p:sldId id="435" r:id="rId13"/>
    <p:sldId id="433" r:id="rId14"/>
    <p:sldId id="436" r:id="rId15"/>
    <p:sldId id="432" r:id="rId16"/>
    <p:sldId id="438" r:id="rId17"/>
    <p:sldId id="440" r:id="rId18"/>
    <p:sldId id="441" r:id="rId19"/>
    <p:sldId id="439" r:id="rId20"/>
    <p:sldId id="444" r:id="rId21"/>
    <p:sldId id="434" r:id="rId22"/>
    <p:sldId id="442" r:id="rId23"/>
    <p:sldId id="443" r:id="rId24"/>
    <p:sldId id="445" r:id="rId25"/>
    <p:sldId id="447" r:id="rId26"/>
    <p:sldId id="448" r:id="rId27"/>
    <p:sldId id="449" r:id="rId28"/>
    <p:sldId id="431" r:id="rId29"/>
    <p:sldId id="453" r:id="rId30"/>
    <p:sldId id="454" r:id="rId31"/>
    <p:sldId id="452" r:id="rId32"/>
    <p:sldId id="456" r:id="rId33"/>
    <p:sldId id="457" r:id="rId3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autoAdjust="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1" y="1"/>
            <a:ext cx="2946448" cy="495937"/>
          </a:xfrm>
          <a:prstGeom prst="rect">
            <a:avLst/>
          </a:prstGeom>
          <a:noFill/>
          <a:ln w="9525">
            <a:noFill/>
            <a:miter lim="800000"/>
            <a:headEnd/>
            <a:tailEnd/>
          </a:ln>
          <a:effectLst/>
        </p:spPr>
        <p:txBody>
          <a:bodyPr vert="horz" wrap="square" lIns="90965" tIns="45482" rIns="90965" bIns="45482"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851227" y="1"/>
            <a:ext cx="2944869" cy="495937"/>
          </a:xfrm>
          <a:prstGeom prst="rect">
            <a:avLst/>
          </a:prstGeom>
          <a:noFill/>
          <a:ln w="9525">
            <a:noFill/>
            <a:miter lim="800000"/>
            <a:headEnd/>
            <a:tailEnd/>
          </a:ln>
          <a:effectLst/>
        </p:spPr>
        <p:txBody>
          <a:bodyPr vert="horz" wrap="square" lIns="90965" tIns="45482" rIns="90965" bIns="45482"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1" y="9430709"/>
            <a:ext cx="2946448" cy="495937"/>
          </a:xfrm>
          <a:prstGeom prst="rect">
            <a:avLst/>
          </a:prstGeom>
          <a:noFill/>
          <a:ln w="9525">
            <a:noFill/>
            <a:miter lim="800000"/>
            <a:headEnd/>
            <a:tailEnd/>
          </a:ln>
          <a:effectLst/>
        </p:spPr>
        <p:txBody>
          <a:bodyPr vert="horz" wrap="square" lIns="90965" tIns="45482" rIns="90965" bIns="45482"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851227" y="9430709"/>
            <a:ext cx="2944869" cy="495937"/>
          </a:xfrm>
          <a:prstGeom prst="rect">
            <a:avLst/>
          </a:prstGeom>
          <a:noFill/>
          <a:ln w="9525">
            <a:noFill/>
            <a:miter lim="800000"/>
            <a:headEnd/>
            <a:tailEnd/>
          </a:ln>
          <a:effectLst/>
        </p:spPr>
        <p:txBody>
          <a:bodyPr vert="horz" wrap="square" lIns="90965" tIns="45482" rIns="90965" bIns="45482" numCol="1" anchor="b" anchorCtr="0" compatLnSpc="1">
            <a:prstTxWarp prst="textNoShape">
              <a:avLst/>
            </a:prstTxWarp>
          </a:bodyPr>
          <a:lstStyle>
            <a:lvl1pPr algn="r">
              <a:defRPr sz="1200">
                <a:latin typeface="Arial" charset="0"/>
              </a:defRPr>
            </a:lvl1pPr>
          </a:lstStyle>
          <a:p>
            <a:fld id="{E741ECD4-9ACF-4C9A-978B-D548DE16B04B}"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1"/>
            <a:ext cx="2946448" cy="495937"/>
          </a:xfrm>
          <a:prstGeom prst="rect">
            <a:avLst/>
          </a:prstGeom>
          <a:noFill/>
          <a:ln w="9525">
            <a:noFill/>
            <a:miter lim="800000"/>
            <a:headEnd/>
            <a:tailEnd/>
          </a:ln>
          <a:effectLst/>
        </p:spPr>
        <p:txBody>
          <a:bodyPr vert="horz" wrap="square" lIns="90965" tIns="45482" rIns="90965" bIns="45482"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851227" y="1"/>
            <a:ext cx="2944869" cy="495937"/>
          </a:xfrm>
          <a:prstGeom prst="rect">
            <a:avLst/>
          </a:prstGeom>
          <a:noFill/>
          <a:ln w="9525">
            <a:noFill/>
            <a:miter lim="800000"/>
            <a:headEnd/>
            <a:tailEnd/>
          </a:ln>
          <a:effectLst/>
        </p:spPr>
        <p:txBody>
          <a:bodyPr vert="horz" wrap="square" lIns="90965" tIns="45482" rIns="90965" bIns="45482"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0557" y="4716144"/>
            <a:ext cx="5438140" cy="4468176"/>
          </a:xfrm>
          <a:prstGeom prst="rect">
            <a:avLst/>
          </a:prstGeom>
          <a:noFill/>
          <a:ln w="9525">
            <a:noFill/>
            <a:miter lim="800000"/>
            <a:headEnd/>
            <a:tailEnd/>
          </a:ln>
          <a:effectLst/>
        </p:spPr>
        <p:txBody>
          <a:bodyPr vert="horz" wrap="square" lIns="90965" tIns="45482" rIns="90965" bIns="45482"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1" y="9430709"/>
            <a:ext cx="2946448" cy="495937"/>
          </a:xfrm>
          <a:prstGeom prst="rect">
            <a:avLst/>
          </a:prstGeom>
          <a:noFill/>
          <a:ln w="9525">
            <a:noFill/>
            <a:miter lim="800000"/>
            <a:headEnd/>
            <a:tailEnd/>
          </a:ln>
          <a:effectLst/>
        </p:spPr>
        <p:txBody>
          <a:bodyPr vert="horz" wrap="square" lIns="90965" tIns="45482" rIns="90965" bIns="45482"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851227" y="9430709"/>
            <a:ext cx="2944869" cy="495937"/>
          </a:xfrm>
          <a:prstGeom prst="rect">
            <a:avLst/>
          </a:prstGeom>
          <a:noFill/>
          <a:ln w="9525">
            <a:noFill/>
            <a:miter lim="800000"/>
            <a:headEnd/>
            <a:tailEnd/>
          </a:ln>
          <a:effectLst/>
        </p:spPr>
        <p:txBody>
          <a:bodyPr vert="horz" wrap="square" lIns="90965" tIns="45482" rIns="90965" bIns="45482" numCol="1" anchor="b" anchorCtr="0" compatLnSpc="1">
            <a:prstTxWarp prst="textNoShape">
              <a:avLst/>
            </a:prstTxWarp>
          </a:bodyPr>
          <a:lstStyle>
            <a:lvl1pPr algn="r">
              <a:defRPr sz="1200">
                <a:latin typeface="Arial" charset="0"/>
              </a:defRPr>
            </a:lvl1pPr>
          </a:lstStyle>
          <a:p>
            <a:fld id="{45397C3D-8502-46FC-ADEE-9AD36589A87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C9804AA7-BB7C-4EDF-B470-3016C8D571C6}"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A6CC1C1-6025-4FE8-A1BF-2BC560C46823}"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2782E43-97BF-4D87-BDED-2E8FA98ACD24}"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D1EF9FA-42AF-406B-B5E2-65DAA091A118}"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87BB2BB8-F8A3-4B85-820D-A6F63695FFD3}"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9E44CC58-A631-4AAB-83BE-F6C7ABF7017D}"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67D9EB6-604A-4F16-BAB9-6BF1E1A34613}"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A329342-376A-4631-A180-CFEE7A78AB4F}"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6245164-7873-4D41-A9CC-E49D78A7B942}"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EC03B59-EB7F-4408-B968-A988F12E63DD}"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6FAAC03-63B3-4AA8-85E9-C29A2828F7D0}"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64C82-2CDB-4100-A76B-2B1356304966}"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7.emf"/><Relationship Id="rId7" Type="http://schemas.openxmlformats.org/officeDocument/2006/relationships/image" Target="../media/image39.emf"/><Relationship Id="rId2" Type="http://schemas.openxmlformats.org/officeDocument/2006/relationships/oleObject" Target="../embeddings/oleObject21.bin"/><Relationship Id="rId1" Type="http://schemas.openxmlformats.org/officeDocument/2006/relationships/slideLayout" Target="../slideLayouts/slideLayout6.xml"/><Relationship Id="rId6" Type="http://schemas.openxmlformats.org/officeDocument/2006/relationships/oleObject" Target="../embeddings/oleObject23.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4.wmf"/><Relationship Id="rId2" Type="http://schemas.openxmlformats.org/officeDocument/2006/relationships/oleObject" Target="../embeddings/oleObject26.bin"/><Relationship Id="rId1" Type="http://schemas.openxmlformats.org/officeDocument/2006/relationships/slideLayout" Target="../slideLayouts/slideLayout6.xml"/><Relationship Id="rId6" Type="http://schemas.openxmlformats.org/officeDocument/2006/relationships/oleObject" Target="../embeddings/oleObject28.bin"/><Relationship Id="rId5" Type="http://schemas.openxmlformats.org/officeDocument/2006/relationships/image" Target="../media/image43.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9.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7.emf"/><Relationship Id="rId7" Type="http://schemas.openxmlformats.org/officeDocument/2006/relationships/image" Target="../media/image49.emf"/><Relationship Id="rId2" Type="http://schemas.openxmlformats.org/officeDocument/2006/relationships/oleObject" Target="../embeddings/oleObject30.bin"/><Relationship Id="rId1" Type="http://schemas.openxmlformats.org/officeDocument/2006/relationships/slideLayout" Target="../slideLayouts/slideLayout6.xml"/><Relationship Id="rId6" Type="http://schemas.openxmlformats.org/officeDocument/2006/relationships/oleObject" Target="../embeddings/oleObject32.bin"/><Relationship Id="rId5" Type="http://schemas.openxmlformats.org/officeDocument/2006/relationships/image" Target="../media/image48.emf"/><Relationship Id="rId4" Type="http://schemas.openxmlformats.org/officeDocument/2006/relationships/oleObject" Target="../embeddings/oleObject31.bin"/><Relationship Id="rId9" Type="http://schemas.openxmlformats.org/officeDocument/2006/relationships/image" Target="../media/image50.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3.e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6.xml"/><Relationship Id="rId6" Type="http://schemas.openxmlformats.org/officeDocument/2006/relationships/oleObject" Target="../embeddings/oleObject36.bin"/><Relationship Id="rId11" Type="http://schemas.openxmlformats.org/officeDocument/2006/relationships/image" Target="../media/image55.emf"/><Relationship Id="rId5" Type="http://schemas.openxmlformats.org/officeDocument/2006/relationships/image" Target="../media/image52.emf"/><Relationship Id="rId15" Type="http://schemas.openxmlformats.org/officeDocument/2006/relationships/image" Target="../media/image57.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4.emf"/><Relationship Id="rId1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3.emf"/><Relationship Id="rId3" Type="http://schemas.openxmlformats.org/officeDocument/2006/relationships/image" Target="../media/image58.emf"/><Relationship Id="rId7" Type="http://schemas.openxmlformats.org/officeDocument/2006/relationships/image" Target="../media/image60.emf"/><Relationship Id="rId12" Type="http://schemas.openxmlformats.org/officeDocument/2006/relationships/oleObject" Target="../embeddings/oleObject46.bin"/><Relationship Id="rId2" Type="http://schemas.openxmlformats.org/officeDocument/2006/relationships/oleObject" Target="../embeddings/oleObject41.bin"/><Relationship Id="rId1" Type="http://schemas.openxmlformats.org/officeDocument/2006/relationships/slideLayout" Target="../slideLayouts/slideLayout6.xml"/><Relationship Id="rId6" Type="http://schemas.openxmlformats.org/officeDocument/2006/relationships/oleObject" Target="../embeddings/oleObject43.bin"/><Relationship Id="rId11" Type="http://schemas.openxmlformats.org/officeDocument/2006/relationships/image" Target="../media/image62.emf"/><Relationship Id="rId5" Type="http://schemas.openxmlformats.org/officeDocument/2006/relationships/image" Target="../media/image59.emf"/><Relationship Id="rId15" Type="http://schemas.openxmlformats.org/officeDocument/2006/relationships/image" Target="../media/image64.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61.emf"/><Relationship Id="rId1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7.emf"/><Relationship Id="rId12" Type="http://schemas.openxmlformats.org/officeDocument/2006/relationships/oleObject" Target="../embeddings/oleObject53.bin"/><Relationship Id="rId2" Type="http://schemas.openxmlformats.org/officeDocument/2006/relationships/oleObject" Target="../embeddings/oleObject48.bin"/><Relationship Id="rId1" Type="http://schemas.openxmlformats.org/officeDocument/2006/relationships/slideLayout" Target="../slideLayouts/slideLayout6.xml"/><Relationship Id="rId6" Type="http://schemas.openxmlformats.org/officeDocument/2006/relationships/oleObject" Target="../embeddings/oleObject50.bin"/><Relationship Id="rId11" Type="http://schemas.openxmlformats.org/officeDocument/2006/relationships/image" Target="../media/image69.emf"/><Relationship Id="rId5" Type="http://schemas.openxmlformats.org/officeDocument/2006/relationships/image" Target="../media/image66.emf"/><Relationship Id="rId15" Type="http://schemas.openxmlformats.org/officeDocument/2006/relationships/image" Target="../media/image71.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8.emf"/><Relationship Id="rId14"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4.emf"/><Relationship Id="rId12" Type="http://schemas.openxmlformats.org/officeDocument/2006/relationships/oleObject" Target="../embeddings/oleObject60.bin"/><Relationship Id="rId2" Type="http://schemas.openxmlformats.org/officeDocument/2006/relationships/oleObject" Target="../embeddings/oleObject55.bin"/><Relationship Id="rId1" Type="http://schemas.openxmlformats.org/officeDocument/2006/relationships/slideLayout" Target="../slideLayouts/slideLayout6.xml"/><Relationship Id="rId6" Type="http://schemas.openxmlformats.org/officeDocument/2006/relationships/oleObject" Target="../embeddings/oleObject57.bin"/><Relationship Id="rId11" Type="http://schemas.openxmlformats.org/officeDocument/2006/relationships/image" Target="../media/image76.emf"/><Relationship Id="rId5" Type="http://schemas.openxmlformats.org/officeDocument/2006/relationships/image" Target="../media/image73.e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75.e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image" Target="../media/image78.emf"/><Relationship Id="rId1" Type="http://schemas.openxmlformats.org/officeDocument/2006/relationships/slideLayout" Target="../slideLayouts/slideLayout6.xml"/><Relationship Id="rId6" Type="http://schemas.openxmlformats.org/officeDocument/2006/relationships/image" Target="../media/image80.emf"/><Relationship Id="rId11" Type="http://schemas.openxmlformats.org/officeDocument/2006/relationships/image" Target="../media/image83.wmf"/><Relationship Id="rId5" Type="http://schemas.openxmlformats.org/officeDocument/2006/relationships/oleObject" Target="../embeddings/oleObject62.bin"/><Relationship Id="rId10" Type="http://schemas.openxmlformats.org/officeDocument/2006/relationships/oleObject" Target="../embeddings/oleObject64.bin"/><Relationship Id="rId4" Type="http://schemas.openxmlformats.org/officeDocument/2006/relationships/image" Target="../media/image79.emf"/><Relationship Id="rId9" Type="http://schemas.openxmlformats.org/officeDocument/2006/relationships/image" Target="../media/image8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6.emf"/><Relationship Id="rId12" Type="http://schemas.openxmlformats.org/officeDocument/2006/relationships/oleObject" Target="../embeddings/oleObject70.bin"/><Relationship Id="rId2" Type="http://schemas.openxmlformats.org/officeDocument/2006/relationships/oleObject" Target="../embeddings/oleObject65.bin"/><Relationship Id="rId16" Type="http://schemas.openxmlformats.org/officeDocument/2006/relationships/image" Target="../media/image90.emf"/><Relationship Id="rId1" Type="http://schemas.openxmlformats.org/officeDocument/2006/relationships/slideLayout" Target="../slideLayouts/slideLayout6.xml"/><Relationship Id="rId6" Type="http://schemas.openxmlformats.org/officeDocument/2006/relationships/oleObject" Target="../embeddings/oleObject67.bin"/><Relationship Id="rId11" Type="http://schemas.openxmlformats.org/officeDocument/2006/relationships/image" Target="../media/image88.png"/><Relationship Id="rId5" Type="http://schemas.openxmlformats.org/officeDocument/2006/relationships/image" Target="../media/image85.emf"/><Relationship Id="rId15" Type="http://schemas.openxmlformats.org/officeDocument/2006/relationships/oleObject" Target="../embeddings/oleObject72.bin"/><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87.emf"/><Relationship Id="rId14" Type="http://schemas.openxmlformats.org/officeDocument/2006/relationships/oleObject" Target="../embeddings/oleObject7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3" Type="http://schemas.openxmlformats.org/officeDocument/2006/relationships/image" Target="../media/image96.wmf"/><Relationship Id="rId18" Type="http://schemas.openxmlformats.org/officeDocument/2006/relationships/image" Target="../media/image99.wmf"/><Relationship Id="rId26" Type="http://schemas.openxmlformats.org/officeDocument/2006/relationships/image" Target="../media/image103.wmf"/><Relationship Id="rId39" Type="http://schemas.openxmlformats.org/officeDocument/2006/relationships/oleObject" Target="../embeddings/oleObject91.bin"/><Relationship Id="rId21" Type="http://schemas.openxmlformats.org/officeDocument/2006/relationships/oleObject" Target="../embeddings/oleObject82.bin"/><Relationship Id="rId34" Type="http://schemas.openxmlformats.org/officeDocument/2006/relationships/image" Target="../media/image107.emf"/><Relationship Id="rId42" Type="http://schemas.openxmlformats.org/officeDocument/2006/relationships/image" Target="../media/image111.emf"/><Relationship Id="rId7" Type="http://schemas.openxmlformats.org/officeDocument/2006/relationships/image" Target="../media/image93.wmf"/><Relationship Id="rId2" Type="http://schemas.openxmlformats.org/officeDocument/2006/relationships/oleObject" Target="../embeddings/oleObject73.bin"/><Relationship Id="rId16" Type="http://schemas.openxmlformats.org/officeDocument/2006/relationships/image" Target="../media/image98.emf"/><Relationship Id="rId20" Type="http://schemas.openxmlformats.org/officeDocument/2006/relationships/image" Target="../media/image100.wmf"/><Relationship Id="rId29" Type="http://schemas.openxmlformats.org/officeDocument/2006/relationships/oleObject" Target="../embeddings/oleObject86.bin"/><Relationship Id="rId41" Type="http://schemas.openxmlformats.org/officeDocument/2006/relationships/oleObject" Target="../embeddings/oleObject92.bin"/><Relationship Id="rId1" Type="http://schemas.openxmlformats.org/officeDocument/2006/relationships/slideLayout" Target="../slideLayouts/slideLayout6.xml"/><Relationship Id="rId6" Type="http://schemas.openxmlformats.org/officeDocument/2006/relationships/oleObject" Target="../embeddings/oleObject75.bin"/><Relationship Id="rId11" Type="http://schemas.openxmlformats.org/officeDocument/2006/relationships/image" Target="../media/image95.wmf"/><Relationship Id="rId24" Type="http://schemas.openxmlformats.org/officeDocument/2006/relationships/image" Target="../media/image102.wmf"/><Relationship Id="rId32" Type="http://schemas.openxmlformats.org/officeDocument/2006/relationships/image" Target="../media/image106.wmf"/><Relationship Id="rId37" Type="http://schemas.openxmlformats.org/officeDocument/2006/relationships/oleObject" Target="../embeddings/oleObject90.bin"/><Relationship Id="rId40" Type="http://schemas.openxmlformats.org/officeDocument/2006/relationships/image" Target="../media/image110.emf"/><Relationship Id="rId5" Type="http://schemas.openxmlformats.org/officeDocument/2006/relationships/image" Target="../media/image92.wmf"/><Relationship Id="rId15" Type="http://schemas.openxmlformats.org/officeDocument/2006/relationships/oleObject" Target="../embeddings/oleObject79.bin"/><Relationship Id="rId23" Type="http://schemas.openxmlformats.org/officeDocument/2006/relationships/oleObject" Target="../embeddings/oleObject83.bin"/><Relationship Id="rId28" Type="http://schemas.openxmlformats.org/officeDocument/2006/relationships/image" Target="../media/image104.emf"/><Relationship Id="rId36" Type="http://schemas.openxmlformats.org/officeDocument/2006/relationships/image" Target="../media/image108.emf"/><Relationship Id="rId10" Type="http://schemas.openxmlformats.org/officeDocument/2006/relationships/oleObject" Target="../embeddings/oleObject77.bin"/><Relationship Id="rId19" Type="http://schemas.openxmlformats.org/officeDocument/2006/relationships/oleObject" Target="../embeddings/oleObject81.bin"/><Relationship Id="rId31" Type="http://schemas.openxmlformats.org/officeDocument/2006/relationships/oleObject" Target="../embeddings/oleObject87.bin"/><Relationship Id="rId44" Type="http://schemas.openxmlformats.org/officeDocument/2006/relationships/image" Target="../media/image112.emf"/><Relationship Id="rId4" Type="http://schemas.openxmlformats.org/officeDocument/2006/relationships/oleObject" Target="../embeddings/oleObject74.bin"/><Relationship Id="rId9" Type="http://schemas.openxmlformats.org/officeDocument/2006/relationships/image" Target="../media/image94.wmf"/><Relationship Id="rId14" Type="http://schemas.openxmlformats.org/officeDocument/2006/relationships/image" Target="../media/image97.jpeg"/><Relationship Id="rId22" Type="http://schemas.openxmlformats.org/officeDocument/2006/relationships/image" Target="../media/image101.wmf"/><Relationship Id="rId27" Type="http://schemas.openxmlformats.org/officeDocument/2006/relationships/oleObject" Target="../embeddings/oleObject85.bin"/><Relationship Id="rId30" Type="http://schemas.openxmlformats.org/officeDocument/2006/relationships/image" Target="../media/image105.wmf"/><Relationship Id="rId35" Type="http://schemas.openxmlformats.org/officeDocument/2006/relationships/oleObject" Target="../embeddings/oleObject89.bin"/><Relationship Id="rId43" Type="http://schemas.openxmlformats.org/officeDocument/2006/relationships/oleObject" Target="../embeddings/oleObject93.bin"/><Relationship Id="rId8" Type="http://schemas.openxmlformats.org/officeDocument/2006/relationships/oleObject" Target="../embeddings/oleObject76.bin"/><Relationship Id="rId3" Type="http://schemas.openxmlformats.org/officeDocument/2006/relationships/image" Target="../media/image91.wmf"/><Relationship Id="rId12" Type="http://schemas.openxmlformats.org/officeDocument/2006/relationships/oleObject" Target="../embeddings/oleObject78.bin"/><Relationship Id="rId17" Type="http://schemas.openxmlformats.org/officeDocument/2006/relationships/oleObject" Target="../embeddings/oleObject80.bin"/><Relationship Id="rId25" Type="http://schemas.openxmlformats.org/officeDocument/2006/relationships/oleObject" Target="../embeddings/oleObject84.bin"/><Relationship Id="rId33" Type="http://schemas.openxmlformats.org/officeDocument/2006/relationships/oleObject" Target="../embeddings/oleObject88.bin"/><Relationship Id="rId38" Type="http://schemas.openxmlformats.org/officeDocument/2006/relationships/image" Target="../media/image109.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113.emf"/><Relationship Id="rId7" Type="http://schemas.openxmlformats.org/officeDocument/2006/relationships/image" Target="../media/image115.emf"/><Relationship Id="rId2" Type="http://schemas.openxmlformats.org/officeDocument/2006/relationships/oleObject" Target="../embeddings/oleObject94.bin"/><Relationship Id="rId1" Type="http://schemas.openxmlformats.org/officeDocument/2006/relationships/slideLayout" Target="../slideLayouts/slideLayout6.xml"/><Relationship Id="rId6" Type="http://schemas.openxmlformats.org/officeDocument/2006/relationships/oleObject" Target="../embeddings/oleObject96.bin"/><Relationship Id="rId5" Type="http://schemas.openxmlformats.org/officeDocument/2006/relationships/image" Target="../media/image114.emf"/><Relationship Id="rId4" Type="http://schemas.openxmlformats.org/officeDocument/2006/relationships/oleObject" Target="../embeddings/oleObject95.bin"/><Relationship Id="rId9" Type="http://schemas.openxmlformats.org/officeDocument/2006/relationships/image" Target="../media/image116.emf"/></Relationships>
</file>

<file path=ppt/slides/_rels/slide27.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oleObject" Target="../embeddings/oleObject98.bin"/><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3" Type="http://schemas.openxmlformats.org/officeDocument/2006/relationships/image" Target="../media/image123.emf"/><Relationship Id="rId18" Type="http://schemas.openxmlformats.org/officeDocument/2006/relationships/oleObject" Target="../embeddings/oleObject107.bin"/><Relationship Id="rId26" Type="http://schemas.openxmlformats.org/officeDocument/2006/relationships/oleObject" Target="../embeddings/oleObject111.bin"/><Relationship Id="rId39" Type="http://schemas.openxmlformats.org/officeDocument/2006/relationships/image" Target="../media/image136.emf"/><Relationship Id="rId21" Type="http://schemas.openxmlformats.org/officeDocument/2006/relationships/image" Target="../media/image127.emf"/><Relationship Id="rId34" Type="http://schemas.openxmlformats.org/officeDocument/2006/relationships/oleObject" Target="../embeddings/oleObject115.bin"/><Relationship Id="rId42" Type="http://schemas.openxmlformats.org/officeDocument/2006/relationships/oleObject" Target="../embeddings/oleObject119.bin"/><Relationship Id="rId7" Type="http://schemas.openxmlformats.org/officeDocument/2006/relationships/image" Target="../media/image120.emf"/><Relationship Id="rId2" Type="http://schemas.openxmlformats.org/officeDocument/2006/relationships/oleObject" Target="../embeddings/oleObject99.bin"/><Relationship Id="rId16" Type="http://schemas.openxmlformats.org/officeDocument/2006/relationships/oleObject" Target="../embeddings/oleObject106.bin"/><Relationship Id="rId29" Type="http://schemas.openxmlformats.org/officeDocument/2006/relationships/image" Target="../media/image131.emf"/><Relationship Id="rId1" Type="http://schemas.openxmlformats.org/officeDocument/2006/relationships/slideLayout" Target="../slideLayouts/slideLayout6.xml"/><Relationship Id="rId6" Type="http://schemas.openxmlformats.org/officeDocument/2006/relationships/oleObject" Target="../embeddings/oleObject101.bin"/><Relationship Id="rId11" Type="http://schemas.openxmlformats.org/officeDocument/2006/relationships/image" Target="../media/image122.emf"/><Relationship Id="rId24" Type="http://schemas.openxmlformats.org/officeDocument/2006/relationships/oleObject" Target="../embeddings/oleObject110.bin"/><Relationship Id="rId32" Type="http://schemas.openxmlformats.org/officeDocument/2006/relationships/oleObject" Target="../embeddings/oleObject114.bin"/><Relationship Id="rId37" Type="http://schemas.openxmlformats.org/officeDocument/2006/relationships/image" Target="../media/image135.emf"/><Relationship Id="rId40" Type="http://schemas.openxmlformats.org/officeDocument/2006/relationships/oleObject" Target="../embeddings/oleObject118.bin"/><Relationship Id="rId45" Type="http://schemas.openxmlformats.org/officeDocument/2006/relationships/image" Target="../media/image139.emf"/><Relationship Id="rId5" Type="http://schemas.openxmlformats.org/officeDocument/2006/relationships/image" Target="../media/image119.emf"/><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oleObject" Target="../embeddings/oleObject112.bin"/><Relationship Id="rId36" Type="http://schemas.openxmlformats.org/officeDocument/2006/relationships/oleObject" Target="../embeddings/oleObject116.bin"/><Relationship Id="rId10" Type="http://schemas.openxmlformats.org/officeDocument/2006/relationships/oleObject" Target="../embeddings/oleObject103.bin"/><Relationship Id="rId19" Type="http://schemas.openxmlformats.org/officeDocument/2006/relationships/image" Target="../media/image126.emf"/><Relationship Id="rId31" Type="http://schemas.openxmlformats.org/officeDocument/2006/relationships/image" Target="../media/image132.emf"/><Relationship Id="rId44" Type="http://schemas.openxmlformats.org/officeDocument/2006/relationships/oleObject" Target="../embeddings/oleObject120.bin"/><Relationship Id="rId4" Type="http://schemas.openxmlformats.org/officeDocument/2006/relationships/oleObject" Target="../embeddings/oleObject100.bin"/><Relationship Id="rId9" Type="http://schemas.openxmlformats.org/officeDocument/2006/relationships/image" Target="../media/image121.emf"/><Relationship Id="rId14" Type="http://schemas.openxmlformats.org/officeDocument/2006/relationships/oleObject" Target="../embeddings/oleObject105.bin"/><Relationship Id="rId22" Type="http://schemas.openxmlformats.org/officeDocument/2006/relationships/oleObject" Target="../embeddings/oleObject109.bin"/><Relationship Id="rId27" Type="http://schemas.openxmlformats.org/officeDocument/2006/relationships/image" Target="../media/image130.emf"/><Relationship Id="rId30" Type="http://schemas.openxmlformats.org/officeDocument/2006/relationships/oleObject" Target="../embeddings/oleObject113.bin"/><Relationship Id="rId35" Type="http://schemas.openxmlformats.org/officeDocument/2006/relationships/image" Target="../media/image134.emf"/><Relationship Id="rId43" Type="http://schemas.openxmlformats.org/officeDocument/2006/relationships/image" Target="../media/image138.emf"/><Relationship Id="rId8" Type="http://schemas.openxmlformats.org/officeDocument/2006/relationships/oleObject" Target="../embeddings/oleObject102.bin"/><Relationship Id="rId3" Type="http://schemas.openxmlformats.org/officeDocument/2006/relationships/image" Target="../media/image118.emf"/><Relationship Id="rId12" Type="http://schemas.openxmlformats.org/officeDocument/2006/relationships/oleObject" Target="../embeddings/oleObject104.bin"/><Relationship Id="rId17" Type="http://schemas.openxmlformats.org/officeDocument/2006/relationships/image" Target="../media/image125.emf"/><Relationship Id="rId25" Type="http://schemas.openxmlformats.org/officeDocument/2006/relationships/image" Target="../media/image129.emf"/><Relationship Id="rId33" Type="http://schemas.openxmlformats.org/officeDocument/2006/relationships/image" Target="../media/image133.emf"/><Relationship Id="rId38" Type="http://schemas.openxmlformats.org/officeDocument/2006/relationships/oleObject" Target="../embeddings/oleObject117.bin"/><Relationship Id="rId20" Type="http://schemas.openxmlformats.org/officeDocument/2006/relationships/oleObject" Target="../embeddings/oleObject108.bin"/><Relationship Id="rId41" Type="http://schemas.openxmlformats.org/officeDocument/2006/relationships/image" Target="../media/image137.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45.emf"/><Relationship Id="rId3" Type="http://schemas.openxmlformats.org/officeDocument/2006/relationships/image" Target="../media/image140.emf"/><Relationship Id="rId7" Type="http://schemas.openxmlformats.org/officeDocument/2006/relationships/image" Target="../media/image142.emf"/><Relationship Id="rId12" Type="http://schemas.openxmlformats.org/officeDocument/2006/relationships/oleObject" Target="../embeddings/oleObject126.bin"/><Relationship Id="rId2" Type="http://schemas.openxmlformats.org/officeDocument/2006/relationships/oleObject" Target="../embeddings/oleObject121.bin"/><Relationship Id="rId1" Type="http://schemas.openxmlformats.org/officeDocument/2006/relationships/slideLayout" Target="../slideLayouts/slideLayout6.xml"/><Relationship Id="rId6" Type="http://schemas.openxmlformats.org/officeDocument/2006/relationships/oleObject" Target="../embeddings/oleObject123.bin"/><Relationship Id="rId11" Type="http://schemas.openxmlformats.org/officeDocument/2006/relationships/image" Target="../media/image144.emf"/><Relationship Id="rId5" Type="http://schemas.openxmlformats.org/officeDocument/2006/relationships/image" Target="../media/image141.e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43.em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image" Target="../media/image146.emf"/><Relationship Id="rId7" Type="http://schemas.openxmlformats.org/officeDocument/2006/relationships/image" Target="../media/image148.emf"/><Relationship Id="rId2" Type="http://schemas.openxmlformats.org/officeDocument/2006/relationships/oleObject" Target="../embeddings/oleObject127.bin"/><Relationship Id="rId1" Type="http://schemas.openxmlformats.org/officeDocument/2006/relationships/slideLayout" Target="../slideLayouts/slideLayout6.xml"/><Relationship Id="rId6" Type="http://schemas.openxmlformats.org/officeDocument/2006/relationships/oleObject" Target="../embeddings/oleObject129.bin"/><Relationship Id="rId5" Type="http://schemas.openxmlformats.org/officeDocument/2006/relationships/image" Target="../media/image147.emf"/><Relationship Id="rId4" Type="http://schemas.openxmlformats.org/officeDocument/2006/relationships/oleObject" Target="../embeddings/oleObject128.bin"/><Relationship Id="rId9" Type="http://schemas.openxmlformats.org/officeDocument/2006/relationships/image" Target="../media/image149.emf"/></Relationships>
</file>

<file path=ppt/slides/_rels/slide31.xml.rels><?xml version="1.0" encoding="UTF-8" standalone="yes"?>
<Relationships xmlns="http://schemas.openxmlformats.org/package/2006/relationships"><Relationship Id="rId3" Type="http://schemas.openxmlformats.org/officeDocument/2006/relationships/image" Target="../media/image150.emf"/><Relationship Id="rId7" Type="http://schemas.openxmlformats.org/officeDocument/2006/relationships/image" Target="../media/image152.emf"/><Relationship Id="rId2" Type="http://schemas.openxmlformats.org/officeDocument/2006/relationships/oleObject" Target="../embeddings/oleObject131.bin"/><Relationship Id="rId1" Type="http://schemas.openxmlformats.org/officeDocument/2006/relationships/slideLayout" Target="../slideLayouts/slideLayout6.xml"/><Relationship Id="rId6" Type="http://schemas.openxmlformats.org/officeDocument/2006/relationships/oleObject" Target="../embeddings/oleObject133.bin"/><Relationship Id="rId5" Type="http://schemas.openxmlformats.org/officeDocument/2006/relationships/image" Target="../media/image151.emf"/><Relationship Id="rId4" Type="http://schemas.openxmlformats.org/officeDocument/2006/relationships/oleObject" Target="../embeddings/oleObject13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image" Target="../media/image153.wmf"/><Relationship Id="rId7" Type="http://schemas.openxmlformats.org/officeDocument/2006/relationships/image" Target="../media/image155.wmf"/><Relationship Id="rId2" Type="http://schemas.openxmlformats.org/officeDocument/2006/relationships/oleObject" Target="../embeddings/oleObject134.bin"/><Relationship Id="rId1" Type="http://schemas.openxmlformats.org/officeDocument/2006/relationships/slideLayout" Target="../slideLayouts/slideLayout6.xml"/><Relationship Id="rId6" Type="http://schemas.openxmlformats.org/officeDocument/2006/relationships/oleObject" Target="../embeddings/oleObject136.bin"/><Relationship Id="rId11" Type="http://schemas.openxmlformats.org/officeDocument/2006/relationships/image" Target="../media/image157.wmf"/><Relationship Id="rId5" Type="http://schemas.openxmlformats.org/officeDocument/2006/relationships/image" Target="../media/image154.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56.wmf"/></Relationships>
</file>

<file path=ppt/slides/_rels/slide33.xml.rels><?xml version="1.0" encoding="UTF-8" standalone="yes"?>
<Relationships xmlns="http://schemas.openxmlformats.org/package/2006/relationships"><Relationship Id="rId3" Type="http://schemas.openxmlformats.org/officeDocument/2006/relationships/image" Target="../media/image158.wmf"/><Relationship Id="rId7" Type="http://schemas.openxmlformats.org/officeDocument/2006/relationships/image" Target="../media/image160.wmf"/><Relationship Id="rId2" Type="http://schemas.openxmlformats.org/officeDocument/2006/relationships/oleObject" Target="../embeddings/oleObject139.bin"/><Relationship Id="rId1" Type="http://schemas.openxmlformats.org/officeDocument/2006/relationships/slideLayout" Target="../slideLayouts/slideLayout6.xml"/><Relationship Id="rId6" Type="http://schemas.openxmlformats.org/officeDocument/2006/relationships/oleObject" Target="../embeddings/oleObject141.bin"/><Relationship Id="rId5" Type="http://schemas.openxmlformats.org/officeDocument/2006/relationships/image" Target="../media/image159.wmf"/><Relationship Id="rId4" Type="http://schemas.openxmlformats.org/officeDocument/2006/relationships/oleObject" Target="../embeddings/oleObject140.bin"/></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hyperlink" Target="http://image.baidu.com/i?ct=503316480&amp;z=16547752&amp;tn=baiduimagedetail&amp;word=&#29233;&#22240;&#26031;&#22374;&amp;in=32" TargetMode="Externa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3" Type="http://schemas.openxmlformats.org/officeDocument/2006/relationships/image" Target="../media/image22.e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35.emf"/><Relationship Id="rId21" Type="http://schemas.openxmlformats.org/officeDocument/2006/relationships/image" Target="../media/image26.emf"/><Relationship Id="rId34" Type="http://schemas.openxmlformats.org/officeDocument/2006/relationships/oleObject" Target="../embeddings/oleObject17.bin"/><Relationship Id="rId7" Type="http://schemas.openxmlformats.org/officeDocument/2006/relationships/image" Target="../media/image19.e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30.emf"/><Relationship Id="rId41" Type="http://schemas.openxmlformats.org/officeDocument/2006/relationships/image" Target="../media/image36.emf"/><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21.e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34.emf"/><Relationship Id="rId40" Type="http://schemas.openxmlformats.org/officeDocument/2006/relationships/oleObject" Target="../embeddings/oleObject20.bin"/><Relationship Id="rId5" Type="http://schemas.openxmlformats.org/officeDocument/2006/relationships/image" Target="../media/image18.emf"/><Relationship Id="rId15" Type="http://schemas.openxmlformats.org/officeDocument/2006/relationships/image" Target="../media/image23.emf"/><Relationship Id="rId23" Type="http://schemas.openxmlformats.org/officeDocument/2006/relationships/image" Target="../media/image27.emf"/><Relationship Id="rId28" Type="http://schemas.openxmlformats.org/officeDocument/2006/relationships/oleObject" Target="../embeddings/oleObject14.bin"/><Relationship Id="rId36" Type="http://schemas.openxmlformats.org/officeDocument/2006/relationships/oleObject" Target="../embeddings/oleObject18.bin"/><Relationship Id="rId10" Type="http://schemas.openxmlformats.org/officeDocument/2006/relationships/oleObject" Target="../embeddings/oleObject5.bin"/><Relationship Id="rId19" Type="http://schemas.openxmlformats.org/officeDocument/2006/relationships/image" Target="../media/image25.emf"/><Relationship Id="rId31" Type="http://schemas.openxmlformats.org/officeDocument/2006/relationships/image" Target="../media/image31.emf"/><Relationship Id="rId4" Type="http://schemas.openxmlformats.org/officeDocument/2006/relationships/oleObject" Target="../embeddings/oleObject2.bin"/><Relationship Id="rId9" Type="http://schemas.openxmlformats.org/officeDocument/2006/relationships/image" Target="../media/image20.e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9.emf"/><Relationship Id="rId30" Type="http://schemas.openxmlformats.org/officeDocument/2006/relationships/oleObject" Target="../embeddings/oleObject15.bin"/><Relationship Id="rId35" Type="http://schemas.openxmlformats.org/officeDocument/2006/relationships/image" Target="../media/image33.emf"/><Relationship Id="rId8" Type="http://schemas.openxmlformats.org/officeDocument/2006/relationships/oleObject" Target="../embeddings/oleObject4.bin"/><Relationship Id="rId3" Type="http://schemas.openxmlformats.org/officeDocument/2006/relationships/image" Target="../media/image17.emf"/><Relationship Id="rId12" Type="http://schemas.openxmlformats.org/officeDocument/2006/relationships/oleObject" Target="../embeddings/oleObject6.bin"/><Relationship Id="rId17" Type="http://schemas.openxmlformats.org/officeDocument/2006/relationships/image" Target="../media/image24.emf"/><Relationship Id="rId25" Type="http://schemas.openxmlformats.org/officeDocument/2006/relationships/image" Target="../media/image28.emf"/><Relationship Id="rId33" Type="http://schemas.openxmlformats.org/officeDocument/2006/relationships/image" Target="../media/image32.emf"/><Relationship Id="rId38"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第</a:t>
            </a:r>
            <a:r>
              <a:rPr lang="en-US" altLang="zh-CN"/>
              <a:t>13</a:t>
            </a:r>
            <a:r>
              <a:rPr lang="zh-CN" altLang="en-US"/>
              <a:t>章 狭义相对论 </a:t>
            </a:r>
          </a:p>
        </p:txBody>
      </p:sp>
      <p:sp>
        <p:nvSpPr>
          <p:cNvPr id="6" name="灯片编号占位符 5"/>
          <p:cNvSpPr>
            <a:spLocks noGrp="1"/>
          </p:cNvSpPr>
          <p:nvPr>
            <p:ph type="sldNum" sz="quarter" idx="12"/>
          </p:nvPr>
        </p:nvSpPr>
        <p:spPr/>
        <p:txBody>
          <a:bodyPr/>
          <a:lstStyle/>
          <a:p>
            <a:fld id="{376A54E7-FC6E-45C2-B508-FAA026CFEDDC}" type="slidenum">
              <a:rPr lang="en-US" altLang="zh-CN"/>
              <a:pPr/>
              <a:t>1</a:t>
            </a:fld>
            <a:endParaRPr lang="en-US" altLang="zh-CN"/>
          </a:p>
        </p:txBody>
      </p:sp>
      <p:sp>
        <p:nvSpPr>
          <p:cNvPr id="9219" name="Rectangle 3"/>
          <p:cNvSpPr>
            <a:spLocks noGrp="1" noChangeArrowheads="1"/>
          </p:cNvSpPr>
          <p:nvPr>
            <p:ph sz="quarter" idx="1"/>
          </p:nvPr>
        </p:nvSpPr>
        <p:spPr/>
        <p:txBody>
          <a:bodyPr/>
          <a:lstStyle/>
          <a:p>
            <a:r>
              <a:rPr lang="en-US" altLang="zh-CN"/>
              <a:t>13.1 </a:t>
            </a:r>
            <a:r>
              <a:rPr lang="zh-CN" altLang="en-US"/>
              <a:t>基于绝对时空观的力学理论</a:t>
            </a:r>
          </a:p>
          <a:p>
            <a:r>
              <a:rPr lang="en-US" altLang="zh-CN"/>
              <a:t>13.2 </a:t>
            </a:r>
            <a:r>
              <a:rPr lang="zh-CN" altLang="en-US"/>
              <a:t>狭义相对论基本原理与时空的相对性</a:t>
            </a:r>
          </a:p>
          <a:p>
            <a:r>
              <a:rPr lang="en-US" altLang="zh-CN"/>
              <a:t>13.3 </a:t>
            </a:r>
            <a:r>
              <a:rPr lang="zh-CN" altLang="en-US"/>
              <a:t>洛仑兹变换</a:t>
            </a:r>
          </a:p>
          <a:p>
            <a:r>
              <a:rPr lang="en-US" altLang="zh-CN"/>
              <a:t>13.4 </a:t>
            </a:r>
            <a:r>
              <a:rPr lang="zh-CN" altLang="en-US"/>
              <a:t>相对论动力学原理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16" name="灯片编号占位符 4"/>
          <p:cNvSpPr>
            <a:spLocks noGrp="1"/>
          </p:cNvSpPr>
          <p:nvPr>
            <p:ph type="sldNum" sz="quarter" idx="12"/>
          </p:nvPr>
        </p:nvSpPr>
        <p:spPr/>
        <p:txBody>
          <a:bodyPr/>
          <a:lstStyle/>
          <a:p>
            <a:fld id="{5A876545-BB71-41AD-A6D5-4D1E79D94616}" type="slidenum">
              <a:rPr lang="en-US" altLang="zh-CN"/>
              <a:pPr/>
              <a:t>10</a:t>
            </a:fld>
            <a:endParaRPr lang="en-US" altLang="zh-CN"/>
          </a:p>
        </p:txBody>
      </p:sp>
      <p:sp>
        <p:nvSpPr>
          <p:cNvPr id="414723" name="Rectangle 3"/>
          <p:cNvSpPr>
            <a:spLocks noChangeArrowheads="1"/>
          </p:cNvSpPr>
          <p:nvPr/>
        </p:nvSpPr>
        <p:spPr bwMode="auto">
          <a:xfrm>
            <a:off x="501650" y="1219200"/>
            <a:ext cx="4679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伽利略变换  经典力学相对性原理 </a:t>
            </a:r>
          </a:p>
        </p:txBody>
      </p:sp>
      <p:sp>
        <p:nvSpPr>
          <p:cNvPr id="414724" name="Text Box 4"/>
          <p:cNvSpPr txBox="1">
            <a:spLocks noChangeArrowheads="1"/>
          </p:cNvSpPr>
          <p:nvPr/>
        </p:nvSpPr>
        <p:spPr bwMode="auto">
          <a:xfrm>
            <a:off x="609600" y="1676400"/>
            <a:ext cx="3352800" cy="457200"/>
          </a:xfrm>
          <a:prstGeom prst="rect">
            <a:avLst/>
          </a:prstGeom>
          <a:noFill/>
          <a:ln w="9525">
            <a:noFill/>
            <a:miter lim="800000"/>
            <a:headEnd/>
            <a:tailEnd/>
          </a:ln>
          <a:effectLst/>
        </p:spPr>
        <p:txBody>
          <a:bodyPr>
            <a:spAutoFit/>
          </a:bodyPr>
          <a:lstStyle/>
          <a:p>
            <a:pPr>
              <a:spcBef>
                <a:spcPct val="50000"/>
              </a:spcBef>
            </a:pPr>
            <a:r>
              <a:rPr lang="zh-CN" altLang="en-US" sz="2400" dirty="0"/>
              <a:t>伽利略</a:t>
            </a:r>
            <a:r>
              <a:rPr lang="zh-CN" altLang="en-US" sz="2400" dirty="0">
                <a:solidFill>
                  <a:srgbClr val="0000CC"/>
                </a:solidFill>
              </a:rPr>
              <a:t>时空变换式</a:t>
            </a:r>
            <a:r>
              <a:rPr lang="zh-CN" altLang="en-US" sz="2400" dirty="0"/>
              <a:t>：</a:t>
            </a:r>
          </a:p>
        </p:txBody>
      </p:sp>
      <p:graphicFrame>
        <p:nvGraphicFramePr>
          <p:cNvPr id="414725" name="Object 5"/>
          <p:cNvGraphicFramePr>
            <a:graphicFrameLocks noChangeAspect="1"/>
          </p:cNvGraphicFramePr>
          <p:nvPr/>
        </p:nvGraphicFramePr>
        <p:xfrm>
          <a:off x="4800600" y="2057400"/>
          <a:ext cx="1544638" cy="1831975"/>
        </p:xfrm>
        <a:graphic>
          <a:graphicData uri="http://schemas.openxmlformats.org/presentationml/2006/ole">
            <mc:AlternateContent xmlns:mc="http://schemas.openxmlformats.org/markup-compatibility/2006">
              <mc:Choice xmlns:v="urn:schemas-microsoft-com:vml" Requires="v">
                <p:oleObj spid="_x0000_s414725" name="公式" r:id="rId2" imgW="774360" imgH="914400" progId="Equation.3">
                  <p:embed/>
                </p:oleObj>
              </mc:Choice>
              <mc:Fallback>
                <p:oleObj name="公式" r:id="rId2" imgW="774360" imgH="91440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057400"/>
                        <a:ext cx="1544638" cy="183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26" name="Object 6"/>
          <p:cNvGraphicFramePr>
            <a:graphicFrameLocks noChangeAspect="1"/>
          </p:cNvGraphicFramePr>
          <p:nvPr/>
        </p:nvGraphicFramePr>
        <p:xfrm>
          <a:off x="1981200" y="2060575"/>
          <a:ext cx="1517650" cy="1825625"/>
        </p:xfrm>
        <a:graphic>
          <a:graphicData uri="http://schemas.openxmlformats.org/presentationml/2006/ole">
            <mc:AlternateContent xmlns:mc="http://schemas.openxmlformats.org/markup-compatibility/2006">
              <mc:Choice xmlns:v="urn:schemas-microsoft-com:vml" Requires="v">
                <p:oleObj spid="_x0000_s414726" name="公式" r:id="rId4" imgW="761760" imgH="914400" progId="Equation.3">
                  <p:embed/>
                </p:oleObj>
              </mc:Choice>
              <mc:Fallback>
                <p:oleObj name="公式" r:id="rId4" imgW="761760" imgH="9144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060575"/>
                        <a:ext cx="1517650" cy="182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27" name="Text Box 7"/>
          <p:cNvSpPr txBox="1">
            <a:spLocks noChangeArrowheads="1"/>
          </p:cNvSpPr>
          <p:nvPr/>
        </p:nvSpPr>
        <p:spPr bwMode="auto">
          <a:xfrm>
            <a:off x="3886200" y="2744787"/>
            <a:ext cx="576263" cy="457200"/>
          </a:xfrm>
          <a:prstGeom prst="rect">
            <a:avLst/>
          </a:prstGeom>
          <a:noFill/>
          <a:ln w="9525">
            <a:noFill/>
            <a:miter lim="800000"/>
            <a:headEnd/>
            <a:tailEnd/>
          </a:ln>
          <a:effectLst/>
        </p:spPr>
        <p:txBody>
          <a:bodyPr>
            <a:spAutoFit/>
          </a:bodyPr>
          <a:lstStyle/>
          <a:p>
            <a:pPr>
              <a:spcBef>
                <a:spcPct val="50000"/>
              </a:spcBef>
            </a:pPr>
            <a:r>
              <a:rPr lang="zh-CN" altLang="en-US" sz="2400" dirty="0">
                <a:latin typeface="Arial" charset="0"/>
              </a:rPr>
              <a:t>或</a:t>
            </a:r>
          </a:p>
        </p:txBody>
      </p:sp>
      <p:sp>
        <p:nvSpPr>
          <p:cNvPr id="414728" name="Text Box 8"/>
          <p:cNvSpPr txBox="1">
            <a:spLocks noChangeArrowheads="1"/>
          </p:cNvSpPr>
          <p:nvPr/>
        </p:nvSpPr>
        <p:spPr bwMode="auto">
          <a:xfrm>
            <a:off x="685800" y="3886200"/>
            <a:ext cx="3352800" cy="457200"/>
          </a:xfrm>
          <a:prstGeom prst="rect">
            <a:avLst/>
          </a:prstGeom>
          <a:noFill/>
          <a:ln w="9525" algn="ctr">
            <a:noFill/>
            <a:miter lim="800000"/>
            <a:headEnd/>
            <a:tailEnd/>
          </a:ln>
          <a:effectLst/>
        </p:spPr>
        <p:txBody>
          <a:bodyPr>
            <a:spAutoFit/>
          </a:bodyPr>
          <a:lstStyle/>
          <a:p>
            <a:pPr>
              <a:spcBef>
                <a:spcPct val="50000"/>
              </a:spcBef>
            </a:pPr>
            <a:r>
              <a:rPr lang="zh-CN" altLang="en-US" sz="2400" dirty="0"/>
              <a:t>伽利略</a:t>
            </a:r>
            <a:r>
              <a:rPr lang="zh-CN" altLang="en-US" sz="2400" dirty="0">
                <a:solidFill>
                  <a:srgbClr val="0000CC"/>
                </a:solidFill>
              </a:rPr>
              <a:t>速度变换式</a:t>
            </a:r>
            <a:r>
              <a:rPr lang="zh-CN" altLang="en-US" sz="2400" dirty="0"/>
              <a:t>： </a:t>
            </a:r>
          </a:p>
        </p:txBody>
      </p:sp>
      <p:graphicFrame>
        <p:nvGraphicFramePr>
          <p:cNvPr id="414729" name="Object 9"/>
          <p:cNvGraphicFramePr>
            <a:graphicFrameLocks noChangeAspect="1"/>
          </p:cNvGraphicFramePr>
          <p:nvPr/>
        </p:nvGraphicFramePr>
        <p:xfrm>
          <a:off x="1981200" y="4304506"/>
          <a:ext cx="1571625" cy="1476375"/>
        </p:xfrm>
        <a:graphic>
          <a:graphicData uri="http://schemas.openxmlformats.org/presentationml/2006/ole">
            <mc:AlternateContent xmlns:mc="http://schemas.openxmlformats.org/markup-compatibility/2006">
              <mc:Choice xmlns:v="urn:schemas-microsoft-com:vml" Requires="v">
                <p:oleObj spid="_x0000_s414729" name="公式" r:id="rId6" imgW="787320" imgH="736560" progId="Equation.3">
                  <p:embed/>
                </p:oleObj>
              </mc:Choice>
              <mc:Fallback>
                <p:oleObj name="公式" r:id="rId6" imgW="787320" imgH="73656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304506"/>
                        <a:ext cx="1571625"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4730" name="Object 10"/>
          <p:cNvGraphicFramePr>
            <a:graphicFrameLocks noChangeAspect="1"/>
          </p:cNvGraphicFramePr>
          <p:nvPr/>
        </p:nvGraphicFramePr>
        <p:xfrm>
          <a:off x="4800600" y="4305300"/>
          <a:ext cx="1571625" cy="1474787"/>
        </p:xfrm>
        <a:graphic>
          <a:graphicData uri="http://schemas.openxmlformats.org/presentationml/2006/ole">
            <mc:AlternateContent xmlns:mc="http://schemas.openxmlformats.org/markup-compatibility/2006">
              <mc:Choice xmlns:v="urn:schemas-microsoft-com:vml" Requires="v">
                <p:oleObj spid="_x0000_s414730" name="公式" r:id="rId8" imgW="787320" imgH="736560" progId="Equation.3">
                  <p:embed/>
                </p:oleObj>
              </mc:Choice>
              <mc:Fallback>
                <p:oleObj name="公式" r:id="rId8" imgW="787320" imgH="73656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4305300"/>
                        <a:ext cx="1571625" cy="147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731" name="Text Box 11"/>
          <p:cNvSpPr txBox="1">
            <a:spLocks noChangeArrowheads="1"/>
          </p:cNvSpPr>
          <p:nvPr/>
        </p:nvSpPr>
        <p:spPr bwMode="auto">
          <a:xfrm>
            <a:off x="3886200" y="4814093"/>
            <a:ext cx="576263" cy="457200"/>
          </a:xfrm>
          <a:prstGeom prst="rect">
            <a:avLst/>
          </a:prstGeom>
          <a:noFill/>
          <a:ln w="9525">
            <a:noFill/>
            <a:miter lim="800000"/>
            <a:headEnd/>
            <a:tailEnd/>
          </a:ln>
          <a:effectLst/>
        </p:spPr>
        <p:txBody>
          <a:bodyPr>
            <a:spAutoFit/>
          </a:bodyPr>
          <a:lstStyle/>
          <a:p>
            <a:pPr>
              <a:spcBef>
                <a:spcPct val="50000"/>
              </a:spcBef>
            </a:pPr>
            <a:r>
              <a:rPr lang="zh-CN" altLang="en-US" sz="2400">
                <a:latin typeface="Arial" charset="0"/>
              </a:rPr>
              <a:t>或</a:t>
            </a:r>
          </a:p>
        </p:txBody>
      </p:sp>
      <p:sp>
        <p:nvSpPr>
          <p:cNvPr id="414732" name="Text Box 12"/>
          <p:cNvSpPr txBox="1">
            <a:spLocks noChangeArrowheads="1"/>
          </p:cNvSpPr>
          <p:nvPr/>
        </p:nvSpPr>
        <p:spPr bwMode="auto">
          <a:xfrm>
            <a:off x="722313" y="5830094"/>
            <a:ext cx="2782887" cy="457200"/>
          </a:xfrm>
          <a:prstGeom prst="rect">
            <a:avLst/>
          </a:prstGeom>
          <a:noFill/>
          <a:ln w="9525" algn="ctr">
            <a:noFill/>
            <a:miter lim="800000"/>
            <a:headEnd/>
            <a:tailEnd/>
          </a:ln>
          <a:effectLst/>
        </p:spPr>
        <p:txBody>
          <a:bodyPr>
            <a:spAutoFit/>
          </a:bodyPr>
          <a:lstStyle/>
          <a:p>
            <a:pPr>
              <a:spcBef>
                <a:spcPct val="50000"/>
              </a:spcBef>
            </a:pPr>
            <a:r>
              <a:rPr lang="zh-CN" altLang="en-US" sz="2400" dirty="0"/>
              <a:t>速度变换矢量式：</a:t>
            </a:r>
          </a:p>
        </p:txBody>
      </p:sp>
      <p:graphicFrame>
        <p:nvGraphicFramePr>
          <p:cNvPr id="414733" name="Object 13"/>
          <p:cNvGraphicFramePr>
            <a:graphicFrameLocks noChangeAspect="1"/>
          </p:cNvGraphicFramePr>
          <p:nvPr/>
        </p:nvGraphicFramePr>
        <p:xfrm>
          <a:off x="3429000" y="5791200"/>
          <a:ext cx="1871663" cy="534988"/>
        </p:xfrm>
        <a:graphic>
          <a:graphicData uri="http://schemas.openxmlformats.org/presentationml/2006/ole">
            <mc:AlternateContent xmlns:mc="http://schemas.openxmlformats.org/markup-compatibility/2006">
              <mc:Choice xmlns:v="urn:schemas-microsoft-com:vml" Requires="v">
                <p:oleObj spid="_x0000_s414733" name="公式" r:id="rId10" imgW="622080" imgH="177480" progId="Equation.3">
                  <p:embed/>
                </p:oleObj>
              </mc:Choice>
              <mc:Fallback>
                <p:oleObj name="公式" r:id="rId10" imgW="622080" imgH="17748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5791200"/>
                        <a:ext cx="1871663"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4"/>
                                        </p:tgtEl>
                                        <p:attrNameLst>
                                          <p:attrName>style.visibility</p:attrName>
                                        </p:attrNameLst>
                                      </p:cBhvr>
                                      <p:to>
                                        <p:strVal val="visible"/>
                                      </p:to>
                                    </p:set>
                                    <p:animEffect transition="in" filter="wipe(left)">
                                      <p:cBhvr>
                                        <p:cTn id="7" dur="500"/>
                                        <p:tgtEl>
                                          <p:spTgt spid="414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4726"/>
                                        </p:tgtEl>
                                        <p:attrNameLst>
                                          <p:attrName>style.visibility</p:attrName>
                                        </p:attrNameLst>
                                      </p:cBhvr>
                                      <p:to>
                                        <p:strVal val="visible"/>
                                      </p:to>
                                    </p:set>
                                    <p:animEffect transition="in" filter="wipe(left)">
                                      <p:cBhvr>
                                        <p:cTn id="12" dur="500"/>
                                        <p:tgtEl>
                                          <p:spTgt spid="41472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14727"/>
                                        </p:tgtEl>
                                        <p:attrNameLst>
                                          <p:attrName>style.visibility</p:attrName>
                                        </p:attrNameLst>
                                      </p:cBhvr>
                                      <p:to>
                                        <p:strVal val="visible"/>
                                      </p:to>
                                    </p:set>
                                    <p:animEffect transition="in" filter="wipe(left)">
                                      <p:cBhvr>
                                        <p:cTn id="15" dur="500"/>
                                        <p:tgtEl>
                                          <p:spTgt spid="414727"/>
                                        </p:tgtEl>
                                      </p:cBhvr>
                                    </p:animEffect>
                                  </p:childTnLst>
                                </p:cTn>
                              </p:par>
                              <p:par>
                                <p:cTn id="16" presetID="22" presetClass="entr" presetSubtype="8" fill="hold" nodeType="withEffect">
                                  <p:stCondLst>
                                    <p:cond delay="0"/>
                                  </p:stCondLst>
                                  <p:childTnLst>
                                    <p:set>
                                      <p:cBhvr>
                                        <p:cTn id="17" dur="1" fill="hold">
                                          <p:stCondLst>
                                            <p:cond delay="0"/>
                                          </p:stCondLst>
                                        </p:cTn>
                                        <p:tgtEl>
                                          <p:spTgt spid="414725"/>
                                        </p:tgtEl>
                                        <p:attrNameLst>
                                          <p:attrName>style.visibility</p:attrName>
                                        </p:attrNameLst>
                                      </p:cBhvr>
                                      <p:to>
                                        <p:strVal val="visible"/>
                                      </p:to>
                                    </p:set>
                                    <p:animEffect transition="in" filter="wipe(left)">
                                      <p:cBhvr>
                                        <p:cTn id="18" dur="500"/>
                                        <p:tgtEl>
                                          <p:spTgt spid="4147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4728"/>
                                        </p:tgtEl>
                                        <p:attrNameLst>
                                          <p:attrName>style.visibility</p:attrName>
                                        </p:attrNameLst>
                                      </p:cBhvr>
                                      <p:to>
                                        <p:strVal val="visible"/>
                                      </p:to>
                                    </p:set>
                                    <p:animEffect transition="in" filter="wipe(left)">
                                      <p:cBhvr>
                                        <p:cTn id="23" dur="500"/>
                                        <p:tgtEl>
                                          <p:spTgt spid="4147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14729"/>
                                        </p:tgtEl>
                                        <p:attrNameLst>
                                          <p:attrName>style.visibility</p:attrName>
                                        </p:attrNameLst>
                                      </p:cBhvr>
                                      <p:to>
                                        <p:strVal val="visible"/>
                                      </p:to>
                                    </p:set>
                                    <p:animEffect transition="in" filter="wipe(left)">
                                      <p:cBhvr>
                                        <p:cTn id="28" dur="500"/>
                                        <p:tgtEl>
                                          <p:spTgt spid="4147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14731"/>
                                        </p:tgtEl>
                                        <p:attrNameLst>
                                          <p:attrName>style.visibility</p:attrName>
                                        </p:attrNameLst>
                                      </p:cBhvr>
                                      <p:to>
                                        <p:strVal val="visible"/>
                                      </p:to>
                                    </p:set>
                                    <p:animEffect transition="in" filter="wipe(left)">
                                      <p:cBhvr>
                                        <p:cTn id="31" dur="500"/>
                                        <p:tgtEl>
                                          <p:spTgt spid="414731"/>
                                        </p:tgtEl>
                                      </p:cBhvr>
                                    </p:animEffect>
                                  </p:childTnLst>
                                </p:cTn>
                              </p:par>
                              <p:par>
                                <p:cTn id="32" presetID="22" presetClass="entr" presetSubtype="8" fill="hold" nodeType="withEffect">
                                  <p:stCondLst>
                                    <p:cond delay="0"/>
                                  </p:stCondLst>
                                  <p:childTnLst>
                                    <p:set>
                                      <p:cBhvr>
                                        <p:cTn id="33" dur="1" fill="hold">
                                          <p:stCondLst>
                                            <p:cond delay="0"/>
                                          </p:stCondLst>
                                        </p:cTn>
                                        <p:tgtEl>
                                          <p:spTgt spid="414730"/>
                                        </p:tgtEl>
                                        <p:attrNameLst>
                                          <p:attrName>style.visibility</p:attrName>
                                        </p:attrNameLst>
                                      </p:cBhvr>
                                      <p:to>
                                        <p:strVal val="visible"/>
                                      </p:to>
                                    </p:set>
                                    <p:animEffect transition="in" filter="wipe(left)">
                                      <p:cBhvr>
                                        <p:cTn id="34" dur="500"/>
                                        <p:tgtEl>
                                          <p:spTgt spid="4147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14732"/>
                                        </p:tgtEl>
                                        <p:attrNameLst>
                                          <p:attrName>style.visibility</p:attrName>
                                        </p:attrNameLst>
                                      </p:cBhvr>
                                      <p:to>
                                        <p:strVal val="visible"/>
                                      </p:to>
                                    </p:set>
                                    <p:animEffect transition="in" filter="wipe(left)">
                                      <p:cBhvr>
                                        <p:cTn id="39" dur="500"/>
                                        <p:tgtEl>
                                          <p:spTgt spid="414732"/>
                                        </p:tgtEl>
                                      </p:cBhvr>
                                    </p:animEffect>
                                  </p:childTnLst>
                                </p:cTn>
                              </p:par>
                              <p:par>
                                <p:cTn id="40" presetID="22" presetClass="entr" presetSubtype="8" fill="hold" nodeType="withEffect">
                                  <p:stCondLst>
                                    <p:cond delay="0"/>
                                  </p:stCondLst>
                                  <p:childTnLst>
                                    <p:set>
                                      <p:cBhvr>
                                        <p:cTn id="41" dur="1" fill="hold">
                                          <p:stCondLst>
                                            <p:cond delay="0"/>
                                          </p:stCondLst>
                                        </p:cTn>
                                        <p:tgtEl>
                                          <p:spTgt spid="414733"/>
                                        </p:tgtEl>
                                        <p:attrNameLst>
                                          <p:attrName>style.visibility</p:attrName>
                                        </p:attrNameLst>
                                      </p:cBhvr>
                                      <p:to>
                                        <p:strVal val="visible"/>
                                      </p:to>
                                    </p:set>
                                    <p:animEffect transition="in" filter="wipe(left)">
                                      <p:cBhvr>
                                        <p:cTn id="42" dur="500"/>
                                        <p:tgtEl>
                                          <p:spTgt spid="414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p:bldP spid="414727" grpId="0"/>
      <p:bldP spid="414728" grpId="0"/>
      <p:bldP spid="414731" grpId="0"/>
      <p:bldP spid="4147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2" name="Rectangle 4"/>
          <p:cNvSpPr>
            <a:spLocks noGrp="1" noChangeArrowheads="1"/>
          </p:cNvSpPr>
          <p:nvPr>
            <p:ph type="title"/>
          </p:nvPr>
        </p:nvSpPr>
        <p:spPr/>
        <p:txBody>
          <a:bodyPr/>
          <a:lstStyle/>
          <a:p>
            <a:r>
              <a:rPr lang="en-US" altLang="zh-CN"/>
              <a:t>13.1 </a:t>
            </a:r>
            <a:r>
              <a:rPr lang="zh-CN" altLang="en-US"/>
              <a:t>基于绝对时空观的力学理论</a:t>
            </a:r>
          </a:p>
        </p:txBody>
      </p:sp>
      <p:sp>
        <p:nvSpPr>
          <p:cNvPr id="11" name="灯片编号占位符 4"/>
          <p:cNvSpPr>
            <a:spLocks noGrp="1"/>
          </p:cNvSpPr>
          <p:nvPr>
            <p:ph type="sldNum" sz="quarter" idx="12"/>
          </p:nvPr>
        </p:nvSpPr>
        <p:spPr/>
        <p:txBody>
          <a:bodyPr/>
          <a:lstStyle/>
          <a:p>
            <a:fld id="{A8EC4EB8-67D5-4220-B683-1FD058F52BE7}" type="slidenum">
              <a:rPr lang="en-US" altLang="zh-CN"/>
              <a:pPr/>
              <a:t>11</a:t>
            </a:fld>
            <a:endParaRPr lang="en-US" altLang="zh-CN"/>
          </a:p>
        </p:txBody>
      </p:sp>
      <p:sp>
        <p:nvSpPr>
          <p:cNvPr id="416773" name="Text Box 5"/>
          <p:cNvSpPr txBox="1">
            <a:spLocks noChangeArrowheads="1"/>
          </p:cNvSpPr>
          <p:nvPr/>
        </p:nvSpPr>
        <p:spPr bwMode="auto">
          <a:xfrm>
            <a:off x="457200" y="1600200"/>
            <a:ext cx="5472113" cy="519113"/>
          </a:xfrm>
          <a:prstGeom prst="rect">
            <a:avLst/>
          </a:prstGeom>
          <a:noFill/>
          <a:ln w="9525">
            <a:noFill/>
            <a:miter lim="800000"/>
            <a:headEnd/>
            <a:tailEnd/>
          </a:ln>
          <a:effectLst/>
        </p:spPr>
        <p:txBody>
          <a:bodyPr>
            <a:spAutoFit/>
          </a:bodyPr>
          <a:lstStyle/>
          <a:p>
            <a:pPr>
              <a:spcBef>
                <a:spcPct val="50000"/>
              </a:spcBef>
            </a:pPr>
            <a:r>
              <a:rPr lang="zh-CN" altLang="en-US" sz="2800"/>
              <a:t>对速度变换式两边对时间</a:t>
            </a:r>
            <a:r>
              <a:rPr lang="zh-CN" altLang="en-US" sz="2800">
                <a:solidFill>
                  <a:srgbClr val="0000CC"/>
                </a:solidFill>
              </a:rPr>
              <a:t>求导</a:t>
            </a:r>
            <a:r>
              <a:rPr lang="zh-CN" altLang="en-US" sz="2800"/>
              <a:t> </a:t>
            </a:r>
          </a:p>
        </p:txBody>
      </p:sp>
      <p:sp>
        <p:nvSpPr>
          <p:cNvPr id="416774" name="Text Box 6"/>
          <p:cNvSpPr txBox="1">
            <a:spLocks noChangeArrowheads="1"/>
          </p:cNvSpPr>
          <p:nvPr/>
        </p:nvSpPr>
        <p:spPr bwMode="auto">
          <a:xfrm>
            <a:off x="457200" y="2776538"/>
            <a:ext cx="3527425" cy="519112"/>
          </a:xfrm>
          <a:prstGeom prst="rect">
            <a:avLst/>
          </a:prstGeom>
          <a:noFill/>
          <a:ln w="9525">
            <a:noFill/>
            <a:miter lim="800000"/>
            <a:headEnd/>
            <a:tailEnd/>
          </a:ln>
          <a:effectLst/>
        </p:spPr>
        <p:txBody>
          <a:bodyPr>
            <a:spAutoFit/>
          </a:bodyPr>
          <a:lstStyle/>
          <a:p>
            <a:pPr>
              <a:spcBef>
                <a:spcPct val="50000"/>
              </a:spcBef>
            </a:pPr>
            <a:r>
              <a:rPr lang="zh-CN" altLang="en-US" sz="2800"/>
              <a:t>加速度变换矢量式：</a:t>
            </a:r>
          </a:p>
        </p:txBody>
      </p:sp>
      <p:graphicFrame>
        <p:nvGraphicFramePr>
          <p:cNvPr id="416775" name="Object 7"/>
          <p:cNvGraphicFramePr>
            <a:graphicFrameLocks noChangeAspect="1"/>
          </p:cNvGraphicFramePr>
          <p:nvPr/>
        </p:nvGraphicFramePr>
        <p:xfrm>
          <a:off x="4038600" y="2819400"/>
          <a:ext cx="1023938" cy="449263"/>
        </p:xfrm>
        <a:graphic>
          <a:graphicData uri="http://schemas.openxmlformats.org/presentationml/2006/ole">
            <mc:AlternateContent xmlns:mc="http://schemas.openxmlformats.org/markup-compatibility/2006">
              <mc:Choice xmlns:v="urn:schemas-microsoft-com:vml" Requires="v">
                <p:oleObj spid="_x0000_s416775" name="公式" r:id="rId2" imgW="406080" imgH="177480" progId="Equation.3">
                  <p:embed/>
                </p:oleObj>
              </mc:Choice>
              <mc:Fallback>
                <p:oleObj name="公式" r:id="rId2" imgW="406080" imgH="17748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19400"/>
                        <a:ext cx="1023938"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76" name="Object 8"/>
          <p:cNvGraphicFramePr>
            <a:graphicFrameLocks noChangeAspect="1"/>
          </p:cNvGraphicFramePr>
          <p:nvPr/>
        </p:nvGraphicFramePr>
        <p:xfrm>
          <a:off x="5867400" y="2133600"/>
          <a:ext cx="1462088" cy="1844675"/>
        </p:xfrm>
        <a:graphic>
          <a:graphicData uri="http://schemas.openxmlformats.org/presentationml/2006/ole">
            <mc:AlternateContent xmlns:mc="http://schemas.openxmlformats.org/markup-compatibility/2006">
              <mc:Choice xmlns:v="urn:schemas-microsoft-com:vml" Requires="v">
                <p:oleObj spid="_x0000_s416776" name="公式" r:id="rId4" imgW="583920" imgH="736560" progId="Equation.3">
                  <p:embed/>
                </p:oleObj>
              </mc:Choice>
              <mc:Fallback>
                <p:oleObj name="公式" r:id="rId4" imgW="583920" imgH="73656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133600"/>
                        <a:ext cx="1462088" cy="184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777" name="Object 9"/>
          <p:cNvGraphicFramePr>
            <a:graphicFrameLocks noChangeAspect="1"/>
          </p:cNvGraphicFramePr>
          <p:nvPr/>
        </p:nvGraphicFramePr>
        <p:xfrm>
          <a:off x="1828800" y="4114800"/>
          <a:ext cx="3684588" cy="566738"/>
        </p:xfrm>
        <a:graphic>
          <a:graphicData uri="http://schemas.openxmlformats.org/presentationml/2006/ole">
            <mc:AlternateContent xmlns:mc="http://schemas.openxmlformats.org/markup-compatibility/2006">
              <mc:Choice xmlns:v="urn:schemas-microsoft-com:vml" Requires="v">
                <p:oleObj spid="_x0000_s416777" name="公式" r:id="rId6" imgW="1485720" imgH="228600" progId="Equation.3">
                  <p:embed/>
                </p:oleObj>
              </mc:Choice>
              <mc:Fallback>
                <p:oleObj name="公式" r:id="rId6" imgW="148572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114800"/>
                        <a:ext cx="368458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6778" name="Text Box 10"/>
          <p:cNvSpPr txBox="1">
            <a:spLocks noChangeArrowheads="1"/>
          </p:cNvSpPr>
          <p:nvPr/>
        </p:nvSpPr>
        <p:spPr bwMode="auto">
          <a:xfrm>
            <a:off x="762000" y="5029200"/>
            <a:ext cx="7489825" cy="11176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结论：牛顿运动方程在任意两个</a:t>
            </a:r>
            <a:r>
              <a:rPr lang="zh-CN" altLang="en-US" sz="2800" dirty="0">
                <a:solidFill>
                  <a:srgbClr val="0000CC"/>
                </a:solidFill>
              </a:rPr>
              <a:t>不同惯性参考系</a:t>
            </a:r>
            <a:r>
              <a:rPr lang="zh-CN" altLang="en-US" sz="2800" dirty="0"/>
              <a:t>中其</a:t>
            </a:r>
            <a:r>
              <a:rPr lang="zh-CN" altLang="en-US" sz="2800" dirty="0">
                <a:solidFill>
                  <a:srgbClr val="0000CC"/>
                </a:solidFill>
              </a:rPr>
              <a:t>形式保持不变</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6777"/>
                                        </p:tgtEl>
                                        <p:attrNameLst>
                                          <p:attrName>style.visibility</p:attrName>
                                        </p:attrNameLst>
                                      </p:cBhvr>
                                      <p:to>
                                        <p:strVal val="visible"/>
                                      </p:to>
                                    </p:set>
                                    <p:animEffect transition="in" filter="wipe(left)">
                                      <p:cBhvr>
                                        <p:cTn id="7" dur="500"/>
                                        <p:tgtEl>
                                          <p:spTgt spid="4167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78"/>
                                        </p:tgtEl>
                                        <p:attrNameLst>
                                          <p:attrName>style.visibility</p:attrName>
                                        </p:attrNameLst>
                                      </p:cBhvr>
                                      <p:to>
                                        <p:strVal val="visible"/>
                                      </p:to>
                                    </p:set>
                                    <p:animEffect transition="in" filter="wipe(left)">
                                      <p:cBhvr>
                                        <p:cTn id="12" dur="500"/>
                                        <p:tgtEl>
                                          <p:spTgt spid="416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7" name="灯片编号占位符 4"/>
          <p:cNvSpPr>
            <a:spLocks noGrp="1"/>
          </p:cNvSpPr>
          <p:nvPr>
            <p:ph type="sldNum" sz="quarter" idx="12"/>
          </p:nvPr>
        </p:nvSpPr>
        <p:spPr/>
        <p:txBody>
          <a:bodyPr/>
          <a:lstStyle/>
          <a:p>
            <a:fld id="{F78A699D-4661-488B-9C78-DAEB151E70D5}" type="slidenum">
              <a:rPr lang="en-US" altLang="zh-CN"/>
              <a:pPr/>
              <a:t>12</a:t>
            </a:fld>
            <a:endParaRPr lang="en-US" altLang="zh-CN"/>
          </a:p>
        </p:txBody>
      </p:sp>
      <p:sp>
        <p:nvSpPr>
          <p:cNvPr id="422915" name="Text Box 3"/>
          <p:cNvSpPr txBox="1">
            <a:spLocks noChangeArrowheads="1"/>
          </p:cNvSpPr>
          <p:nvPr/>
        </p:nvSpPr>
        <p:spPr bwMode="auto">
          <a:xfrm>
            <a:off x="533400" y="1219200"/>
            <a:ext cx="7848600" cy="1031875"/>
          </a:xfrm>
          <a:prstGeom prst="rect">
            <a:avLst/>
          </a:prstGeom>
          <a:noFill/>
          <a:ln w="9525">
            <a:noFill/>
            <a:miter lim="800000"/>
            <a:headEnd/>
            <a:tailEnd/>
          </a:ln>
          <a:effectLst/>
        </p:spPr>
        <p:txBody>
          <a:bodyPr>
            <a:spAutoFit/>
          </a:bodyPr>
          <a:lstStyle/>
          <a:p>
            <a:pPr>
              <a:spcBef>
                <a:spcPct val="20000"/>
              </a:spcBef>
            </a:pPr>
            <a:r>
              <a:rPr lang="zh-CN" altLang="en-US" sz="2800" dirty="0">
                <a:solidFill>
                  <a:srgbClr val="0000CC"/>
                </a:solidFill>
              </a:rPr>
              <a:t>（经典）力学相对性原理</a:t>
            </a:r>
            <a:r>
              <a:rPr lang="zh-CN" altLang="en-US" sz="2800" dirty="0"/>
              <a:t>：</a:t>
            </a:r>
          </a:p>
          <a:p>
            <a:pPr>
              <a:spcBef>
                <a:spcPct val="20000"/>
              </a:spcBef>
            </a:pPr>
            <a:r>
              <a:rPr lang="zh-CN" altLang="en-US" sz="2800" dirty="0"/>
              <a:t>    力学规律对于一切</a:t>
            </a:r>
            <a:r>
              <a:rPr lang="zh-CN" altLang="en-US" sz="2800" dirty="0">
                <a:solidFill>
                  <a:srgbClr val="0000CC"/>
                </a:solidFill>
              </a:rPr>
              <a:t>惯性参考系</a:t>
            </a:r>
            <a:r>
              <a:rPr lang="zh-CN" altLang="en-US" sz="2800" dirty="0"/>
              <a:t>都是等价的。</a:t>
            </a:r>
          </a:p>
        </p:txBody>
      </p:sp>
      <p:sp>
        <p:nvSpPr>
          <p:cNvPr id="422916" name="Text Box 4"/>
          <p:cNvSpPr txBox="1">
            <a:spLocks noChangeArrowheads="1"/>
          </p:cNvSpPr>
          <p:nvPr/>
        </p:nvSpPr>
        <p:spPr bwMode="auto">
          <a:xfrm>
            <a:off x="533400" y="2208212"/>
            <a:ext cx="7543800" cy="1373188"/>
          </a:xfrm>
          <a:prstGeom prst="rect">
            <a:avLst/>
          </a:prstGeom>
          <a:noFill/>
          <a:ln w="9525" algn="ctr">
            <a:noFill/>
            <a:miter lim="800000"/>
            <a:headEnd/>
            <a:tailEnd/>
          </a:ln>
          <a:effectLst/>
        </p:spPr>
        <p:txBody>
          <a:bodyPr>
            <a:spAutoFit/>
          </a:bodyPr>
          <a:lstStyle/>
          <a:p>
            <a:pPr>
              <a:spcBef>
                <a:spcPct val="20000"/>
              </a:spcBef>
            </a:pPr>
            <a:r>
              <a:rPr lang="zh-CN" altLang="en-US" sz="2800" dirty="0"/>
              <a:t>在一个惯性参照系中无法通过任何力学实验来判断一个参照系本身是处于静止状态还是在作匀速直线运动。</a:t>
            </a:r>
          </a:p>
        </p:txBody>
      </p:sp>
    </p:spTree>
    <p:controls>
      <mc:AlternateContent xmlns:mc="http://schemas.openxmlformats.org/markup-compatibility/2006">
        <mc:Choice xmlns:v="urn:schemas-microsoft-com:vml" Requires="v">
          <p:control r:id="rId1" imgW="5942857" imgH="4117554"/>
        </mc:Choice>
        <mc:Fallback>
          <p:control r:id="rId1" imgW="5942857" imgH="4117554">
            <p:pic>
              <p:nvPicPr>
                <p:cNvPr id="2" name="ShockwaveFlash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125788" y="2740025"/>
                  <a:ext cx="5942012" cy="4117975"/>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gtEl>
                                        <p:attrNameLst>
                                          <p:attrName>style.visibility</p:attrName>
                                        </p:attrNameLst>
                                      </p:cBhvr>
                                      <p:to>
                                        <p:strVal val="visible"/>
                                      </p:to>
                                    </p:set>
                                    <p:animEffect transition="in" filter="wipe(left)">
                                      <p:cBhvr>
                                        <p:cTn id="7" dur="500"/>
                                        <p:tgtEl>
                                          <p:spTgt spid="4229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2916"/>
                                        </p:tgtEl>
                                        <p:attrNameLst>
                                          <p:attrName>style.visibility</p:attrName>
                                        </p:attrNameLst>
                                      </p:cBhvr>
                                      <p:to>
                                        <p:strVal val="visible"/>
                                      </p:to>
                                    </p:set>
                                    <p:animEffect transition="in" filter="checkerboard(across)">
                                      <p:cBhvr>
                                        <p:cTn id="12" dur="500"/>
                                        <p:tgtEl>
                                          <p:spTgt spid="42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p:bldP spid="4229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9" name="灯片编号占位符 4"/>
          <p:cNvSpPr>
            <a:spLocks noGrp="1"/>
          </p:cNvSpPr>
          <p:nvPr>
            <p:ph type="sldNum" sz="quarter" idx="12"/>
          </p:nvPr>
        </p:nvSpPr>
        <p:spPr/>
        <p:txBody>
          <a:bodyPr/>
          <a:lstStyle/>
          <a:p>
            <a:fld id="{A5888948-26CC-42C4-82B2-0BDC46341A93}" type="slidenum">
              <a:rPr lang="en-US" altLang="zh-CN"/>
              <a:pPr/>
              <a:t>13</a:t>
            </a:fld>
            <a:endParaRPr lang="en-US" altLang="zh-CN"/>
          </a:p>
        </p:txBody>
      </p:sp>
      <p:graphicFrame>
        <p:nvGraphicFramePr>
          <p:cNvPr id="420867" name="Object 3"/>
          <p:cNvGraphicFramePr>
            <a:graphicFrameLocks noChangeAspect="1"/>
          </p:cNvGraphicFramePr>
          <p:nvPr/>
        </p:nvGraphicFramePr>
        <p:xfrm>
          <a:off x="1524000" y="2819400"/>
          <a:ext cx="4464050" cy="611188"/>
        </p:xfrm>
        <a:graphic>
          <a:graphicData uri="http://schemas.openxmlformats.org/presentationml/2006/ole">
            <mc:AlternateContent xmlns:mc="http://schemas.openxmlformats.org/markup-compatibility/2006">
              <mc:Choice xmlns:v="urn:schemas-microsoft-com:vml" Requires="v">
                <p:oleObj spid="_x0000_s420867" name="公式" r:id="rId2" imgW="1600200" imgH="215900" progId="Equation.3">
                  <p:embed/>
                </p:oleObj>
              </mc:Choice>
              <mc:Fallback>
                <p:oleObj name="公式" r:id="rId2" imgW="1600200" imgH="2159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446405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68" name="Rectangle 4"/>
          <p:cNvSpPr>
            <a:spLocks noChangeArrowheads="1"/>
          </p:cNvSpPr>
          <p:nvPr/>
        </p:nvSpPr>
        <p:spPr bwMode="auto">
          <a:xfrm>
            <a:off x="762000" y="3962400"/>
            <a:ext cx="6386513" cy="519113"/>
          </a:xfrm>
          <a:prstGeom prst="rect">
            <a:avLst/>
          </a:prstGeom>
          <a:noFill/>
          <a:ln w="9525">
            <a:noFill/>
            <a:miter lim="800000"/>
            <a:headEnd/>
            <a:tailEnd/>
          </a:ln>
          <a:effectLst/>
        </p:spPr>
        <p:txBody>
          <a:bodyPr wrap="none" anchor="ctr">
            <a:spAutoFit/>
          </a:bodyPr>
          <a:lstStyle/>
          <a:p>
            <a:r>
              <a:rPr kumimoji="1" lang="zh-CN" altLang="en-US" sz="2800" dirty="0"/>
              <a:t>问题：</a:t>
            </a:r>
            <a:r>
              <a:rPr kumimoji="1" lang="en-US" altLang="zh-CN" sz="2800" i="1" dirty="0"/>
              <a:t>c</a:t>
            </a:r>
            <a:r>
              <a:rPr kumimoji="1" lang="zh-CN" altLang="en-US" sz="2800" dirty="0"/>
              <a:t>是相对于哪一个</a:t>
            </a:r>
            <a:r>
              <a:rPr kumimoji="1" lang="zh-CN" altLang="en-US" sz="2800" dirty="0">
                <a:solidFill>
                  <a:srgbClr val="0000CC"/>
                </a:solidFill>
              </a:rPr>
              <a:t>参照系</a:t>
            </a:r>
            <a:r>
              <a:rPr kumimoji="1" lang="zh-CN" altLang="en-US" sz="2800" dirty="0"/>
              <a:t>的速度？</a:t>
            </a:r>
          </a:p>
        </p:txBody>
      </p:sp>
      <p:sp>
        <p:nvSpPr>
          <p:cNvPr id="420869" name="Rectangle 5"/>
          <p:cNvSpPr>
            <a:spLocks noChangeArrowheads="1"/>
          </p:cNvSpPr>
          <p:nvPr/>
        </p:nvSpPr>
        <p:spPr bwMode="auto">
          <a:xfrm>
            <a:off x="609600" y="1752600"/>
            <a:ext cx="1606550" cy="519113"/>
          </a:xfrm>
          <a:prstGeom prst="rect">
            <a:avLst/>
          </a:prstGeom>
          <a:noFill/>
          <a:ln w="9525">
            <a:noFill/>
            <a:miter lim="800000"/>
            <a:headEnd/>
            <a:tailEnd/>
          </a:ln>
          <a:effectLst/>
        </p:spPr>
        <p:txBody>
          <a:bodyPr wrap="none" anchor="ctr">
            <a:spAutoFit/>
          </a:bodyPr>
          <a:lstStyle/>
          <a:p>
            <a:r>
              <a:rPr kumimoji="1" lang="zh-CN" altLang="en-US" sz="2800"/>
              <a:t>光的速度</a:t>
            </a:r>
          </a:p>
        </p:txBody>
      </p:sp>
      <p:sp>
        <p:nvSpPr>
          <p:cNvPr id="420871" name="Text Box 7"/>
          <p:cNvSpPr txBox="1">
            <a:spLocks noChangeArrowheads="1"/>
          </p:cNvSpPr>
          <p:nvPr/>
        </p:nvSpPr>
        <p:spPr bwMode="auto">
          <a:xfrm>
            <a:off x="2757488" y="1783556"/>
            <a:ext cx="2927350" cy="457200"/>
          </a:xfrm>
          <a:prstGeom prst="rect">
            <a:avLst/>
          </a:prstGeom>
          <a:noFill/>
          <a:ln w="9525">
            <a:noFill/>
            <a:miter lim="800000"/>
            <a:headEnd/>
            <a:tailEnd/>
          </a:ln>
          <a:effectLst/>
        </p:spPr>
        <p:txBody>
          <a:bodyPr wrap="none">
            <a:spAutoFit/>
          </a:bodyPr>
          <a:lstStyle/>
          <a:p>
            <a:r>
              <a:rPr lang="zh-CN" altLang="en-US" sz="2400" dirty="0"/>
              <a:t>麦克斯韦电磁场理论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 calcmode="lin" valueType="num">
                                      <p:cBhvr additive="base">
                                        <p:cTn id="7" dur="500" fill="hold"/>
                                        <p:tgtEl>
                                          <p:spTgt spid="420869"/>
                                        </p:tgtEl>
                                        <p:attrNameLst>
                                          <p:attrName>ppt_x</p:attrName>
                                        </p:attrNameLst>
                                      </p:cBhvr>
                                      <p:tavLst>
                                        <p:tav tm="0">
                                          <p:val>
                                            <p:strVal val="0-#ppt_w/2"/>
                                          </p:val>
                                        </p:tav>
                                        <p:tav tm="100000">
                                          <p:val>
                                            <p:strVal val="#ppt_x"/>
                                          </p:val>
                                        </p:tav>
                                      </p:tavLst>
                                    </p:anim>
                                    <p:anim calcmode="lin" valueType="num">
                                      <p:cBhvr additive="base">
                                        <p:cTn id="8" dur="500" fill="hold"/>
                                        <p:tgtEl>
                                          <p:spTgt spid="4208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0871"/>
                                        </p:tgtEl>
                                        <p:attrNameLst>
                                          <p:attrName>style.visibility</p:attrName>
                                        </p:attrNameLst>
                                      </p:cBhvr>
                                      <p:to>
                                        <p:strVal val="visible"/>
                                      </p:to>
                                    </p:set>
                                    <p:animEffect transition="in" filter="wipe(left)">
                                      <p:cBhvr>
                                        <p:cTn id="13" dur="1000"/>
                                        <p:tgtEl>
                                          <p:spTgt spid="4208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20867"/>
                                        </p:tgtEl>
                                        <p:attrNameLst>
                                          <p:attrName>style.visibility</p:attrName>
                                        </p:attrNameLst>
                                      </p:cBhvr>
                                      <p:to>
                                        <p:strVal val="visible"/>
                                      </p:to>
                                    </p:set>
                                    <p:anim calcmode="lin" valueType="num">
                                      <p:cBhvr additive="base">
                                        <p:cTn id="18" dur="500" fill="hold"/>
                                        <p:tgtEl>
                                          <p:spTgt spid="420867"/>
                                        </p:tgtEl>
                                        <p:attrNameLst>
                                          <p:attrName>ppt_x</p:attrName>
                                        </p:attrNameLst>
                                      </p:cBhvr>
                                      <p:tavLst>
                                        <p:tav tm="0">
                                          <p:val>
                                            <p:strVal val="0-#ppt_w/2"/>
                                          </p:val>
                                        </p:tav>
                                        <p:tav tm="100000">
                                          <p:val>
                                            <p:strVal val="#ppt_x"/>
                                          </p:val>
                                        </p:tav>
                                      </p:tavLst>
                                    </p:anim>
                                    <p:anim calcmode="lin" valueType="num">
                                      <p:cBhvr additive="base">
                                        <p:cTn id="19" dur="500" fill="hold"/>
                                        <p:tgtEl>
                                          <p:spTgt spid="42086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20868"/>
                                        </p:tgtEl>
                                        <p:attrNameLst>
                                          <p:attrName>style.visibility</p:attrName>
                                        </p:attrNameLst>
                                      </p:cBhvr>
                                      <p:to>
                                        <p:strVal val="visible"/>
                                      </p:to>
                                    </p:set>
                                    <p:anim calcmode="lin" valueType="num">
                                      <p:cBhvr additive="base">
                                        <p:cTn id="24" dur="500" fill="hold"/>
                                        <p:tgtEl>
                                          <p:spTgt spid="420868"/>
                                        </p:tgtEl>
                                        <p:attrNameLst>
                                          <p:attrName>ppt_x</p:attrName>
                                        </p:attrNameLst>
                                      </p:cBhvr>
                                      <p:tavLst>
                                        <p:tav tm="0">
                                          <p:val>
                                            <p:strVal val="0-#ppt_w/2"/>
                                          </p:val>
                                        </p:tav>
                                        <p:tav tm="100000">
                                          <p:val>
                                            <p:strVal val="#ppt_x"/>
                                          </p:val>
                                        </p:tav>
                                      </p:tavLst>
                                    </p:anim>
                                    <p:anim calcmode="lin" valueType="num">
                                      <p:cBhvr additive="base">
                                        <p:cTn id="25" dur="500" fill="hold"/>
                                        <p:tgtEl>
                                          <p:spTgt spid="420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autoUpdateAnimBg="0"/>
      <p:bldP spid="420869" grpId="0" autoUpdateAnimBg="0"/>
      <p:bldP spid="4208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6" name="灯片编号占位符 4"/>
          <p:cNvSpPr>
            <a:spLocks noGrp="1"/>
          </p:cNvSpPr>
          <p:nvPr>
            <p:ph type="sldNum" sz="quarter" idx="12"/>
          </p:nvPr>
        </p:nvSpPr>
        <p:spPr/>
        <p:txBody>
          <a:bodyPr/>
          <a:lstStyle/>
          <a:p>
            <a:fld id="{27C57B09-F1B0-44D9-BBAE-390745DE77ED}" type="slidenum">
              <a:rPr lang="en-US" altLang="zh-CN"/>
              <a:pPr/>
              <a:t>14</a:t>
            </a:fld>
            <a:endParaRPr lang="en-US" altLang="zh-CN"/>
          </a:p>
        </p:txBody>
      </p:sp>
      <p:sp>
        <p:nvSpPr>
          <p:cNvPr id="423939" name="Text Box 3"/>
          <p:cNvSpPr txBox="1">
            <a:spLocks noChangeArrowheads="1"/>
          </p:cNvSpPr>
          <p:nvPr/>
        </p:nvSpPr>
        <p:spPr bwMode="auto">
          <a:xfrm>
            <a:off x="609600" y="2209800"/>
            <a:ext cx="7777163" cy="3082925"/>
          </a:xfrm>
          <a:prstGeom prst="rect">
            <a:avLst/>
          </a:prstGeom>
          <a:noFill/>
          <a:ln w="9525">
            <a:noFill/>
            <a:miter lim="800000"/>
            <a:headEnd/>
            <a:tailEnd/>
          </a:ln>
          <a:effectLst/>
        </p:spPr>
        <p:txBody>
          <a:bodyPr>
            <a:spAutoFit/>
          </a:bodyPr>
          <a:lstStyle/>
          <a:p>
            <a:pPr algn="just">
              <a:spcBef>
                <a:spcPct val="50000"/>
              </a:spcBef>
            </a:pPr>
            <a:r>
              <a:rPr kumimoji="1" lang="zh-CN" altLang="en-US" sz="2800">
                <a:solidFill>
                  <a:srgbClr val="0000CC"/>
                </a:solidFill>
              </a:rPr>
              <a:t>以太说</a:t>
            </a:r>
            <a:r>
              <a:rPr kumimoji="1" lang="zh-CN" altLang="en-US" sz="2800"/>
              <a:t>：</a:t>
            </a:r>
          </a:p>
          <a:p>
            <a:pPr algn="just">
              <a:spcBef>
                <a:spcPct val="50000"/>
              </a:spcBef>
            </a:pPr>
            <a:r>
              <a:rPr kumimoji="1" lang="zh-CN" altLang="en-US" sz="2800"/>
              <a:t>      宇宙中弥漫着一种无所不在的媒质，万物（包括光）相对于该媒质运动。以太实际上被认为是一种绝对空间。</a:t>
            </a:r>
          </a:p>
          <a:p>
            <a:pPr algn="just">
              <a:spcBef>
                <a:spcPct val="50000"/>
              </a:spcBef>
            </a:pPr>
            <a:r>
              <a:rPr kumimoji="1" lang="zh-CN" altLang="en-US" sz="2800"/>
              <a:t>    若以太存在，对地球上的观察者来，不同方向的光速应不同。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41" name="灯片编号占位符 4"/>
          <p:cNvSpPr>
            <a:spLocks noGrp="1"/>
          </p:cNvSpPr>
          <p:nvPr>
            <p:ph type="sldNum" sz="quarter" idx="12"/>
          </p:nvPr>
        </p:nvSpPr>
        <p:spPr/>
        <p:txBody>
          <a:bodyPr/>
          <a:lstStyle/>
          <a:p>
            <a:fld id="{6C65B55F-1827-4E5C-9742-8F3C29DC53A1}" type="slidenum">
              <a:rPr lang="en-US" altLang="zh-CN"/>
              <a:pPr/>
              <a:t>15</a:t>
            </a:fld>
            <a:endParaRPr lang="en-US" altLang="zh-CN"/>
          </a:p>
        </p:txBody>
      </p:sp>
      <p:sp>
        <p:nvSpPr>
          <p:cNvPr id="419843" name="Rectangle 3"/>
          <p:cNvSpPr>
            <a:spLocks noChangeArrowheads="1"/>
          </p:cNvSpPr>
          <p:nvPr/>
        </p:nvSpPr>
        <p:spPr bwMode="auto">
          <a:xfrm>
            <a:off x="476250" y="1219200"/>
            <a:ext cx="2800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迈克耳孙</a:t>
            </a:r>
            <a:r>
              <a:rPr lang="en-US" altLang="zh-CN" sz="2400"/>
              <a:t>-</a:t>
            </a:r>
            <a:r>
              <a:rPr lang="zh-CN" altLang="en-US" sz="2400"/>
              <a:t>莫雷实验 </a:t>
            </a:r>
          </a:p>
        </p:txBody>
      </p:sp>
      <p:sp>
        <p:nvSpPr>
          <p:cNvPr id="419914" name="Rectangle 74"/>
          <p:cNvSpPr>
            <a:spLocks noChangeArrowheads="1"/>
          </p:cNvSpPr>
          <p:nvPr/>
        </p:nvSpPr>
        <p:spPr bwMode="auto">
          <a:xfrm>
            <a:off x="5211763" y="5410200"/>
            <a:ext cx="3048000" cy="579437"/>
          </a:xfrm>
          <a:prstGeom prst="rect">
            <a:avLst/>
          </a:prstGeom>
          <a:noFill/>
          <a:ln w="9525">
            <a:noFill/>
            <a:miter lim="800000"/>
            <a:headEnd/>
            <a:tailEnd/>
          </a:ln>
          <a:effectLst/>
        </p:spPr>
        <p:txBody>
          <a:bodyPr>
            <a:spAutoFit/>
          </a:bodyPr>
          <a:lstStyle/>
          <a:p>
            <a:pPr>
              <a:spcBef>
                <a:spcPct val="50000"/>
              </a:spcBef>
            </a:pPr>
            <a:r>
              <a:rPr kumimoji="1" lang="zh-CN" altLang="en-US" sz="3200" dirty="0"/>
              <a:t>实验原理示意图</a:t>
            </a:r>
          </a:p>
        </p:txBody>
      </p:sp>
      <p:sp>
        <p:nvSpPr>
          <p:cNvPr id="419915" name="AutoShape 75"/>
          <p:cNvSpPr>
            <a:spLocks noChangeArrowheads="1"/>
          </p:cNvSpPr>
          <p:nvPr/>
        </p:nvSpPr>
        <p:spPr bwMode="auto">
          <a:xfrm>
            <a:off x="1250950" y="2611438"/>
            <a:ext cx="1152525" cy="576262"/>
          </a:xfrm>
          <a:prstGeom prst="rightArrow">
            <a:avLst>
              <a:gd name="adj1" fmla="val 50000"/>
              <a:gd name="adj2" fmla="val 50000"/>
            </a:avLst>
          </a:prstGeom>
          <a:gradFill rotWithShape="1">
            <a:gsLst>
              <a:gs pos="0">
                <a:schemeClr val="bg1"/>
              </a:gs>
              <a:gs pos="100000">
                <a:schemeClr val="tx1"/>
              </a:gs>
            </a:gsLst>
            <a:lin ang="0" scaled="1"/>
          </a:gradFill>
          <a:ln w="9525">
            <a:noFill/>
            <a:miter lim="800000"/>
            <a:headEnd/>
            <a:tailEnd/>
          </a:ln>
          <a:effectLst/>
        </p:spPr>
        <p:txBody>
          <a:bodyPr wrap="none" anchor="ctr"/>
          <a:lstStyle/>
          <a:p>
            <a:endParaRPr lang="zh-CN" altLang="en-US"/>
          </a:p>
        </p:txBody>
      </p:sp>
      <p:sp>
        <p:nvSpPr>
          <p:cNvPr id="419916" name="Text Box 76"/>
          <p:cNvSpPr txBox="1">
            <a:spLocks noChangeArrowheads="1"/>
          </p:cNvSpPr>
          <p:nvPr/>
        </p:nvSpPr>
        <p:spPr bwMode="auto">
          <a:xfrm>
            <a:off x="674688" y="2179638"/>
            <a:ext cx="1728787" cy="519112"/>
          </a:xfrm>
          <a:prstGeom prst="rect">
            <a:avLst/>
          </a:prstGeom>
          <a:noFill/>
          <a:ln w="9525">
            <a:noFill/>
            <a:miter lim="800000"/>
            <a:headEnd/>
            <a:tailEnd/>
          </a:ln>
          <a:effectLst/>
        </p:spPr>
        <p:txBody>
          <a:bodyPr>
            <a:spAutoFit/>
          </a:bodyPr>
          <a:lstStyle/>
          <a:p>
            <a:pPr>
              <a:spcBef>
                <a:spcPct val="50000"/>
              </a:spcBef>
            </a:pPr>
            <a:r>
              <a:rPr lang="zh-CN" altLang="en-US" sz="2800"/>
              <a:t>以太风</a:t>
            </a:r>
          </a:p>
        </p:txBody>
      </p:sp>
      <p:grpSp>
        <p:nvGrpSpPr>
          <p:cNvPr id="419917" name="Group 77"/>
          <p:cNvGrpSpPr>
            <a:grpSpLocks/>
          </p:cNvGrpSpPr>
          <p:nvPr/>
        </p:nvGrpSpPr>
        <p:grpSpPr bwMode="auto">
          <a:xfrm>
            <a:off x="674688" y="1632855"/>
            <a:ext cx="5842000" cy="4462463"/>
            <a:chOff x="476" y="981"/>
            <a:chExt cx="3680" cy="2811"/>
          </a:xfrm>
        </p:grpSpPr>
        <p:grpSp>
          <p:nvGrpSpPr>
            <p:cNvPr id="419918" name="Group 78"/>
            <p:cNvGrpSpPr>
              <a:grpSpLocks/>
            </p:cNvGrpSpPr>
            <p:nvPr/>
          </p:nvGrpSpPr>
          <p:grpSpPr bwMode="auto">
            <a:xfrm>
              <a:off x="476" y="981"/>
              <a:ext cx="3680" cy="2811"/>
              <a:chOff x="480" y="960"/>
              <a:chExt cx="3680" cy="2811"/>
            </a:xfrm>
          </p:grpSpPr>
          <p:grpSp>
            <p:nvGrpSpPr>
              <p:cNvPr id="419919" name="Group 79"/>
              <p:cNvGrpSpPr>
                <a:grpSpLocks/>
              </p:cNvGrpSpPr>
              <p:nvPr/>
            </p:nvGrpSpPr>
            <p:grpSpPr bwMode="auto">
              <a:xfrm>
                <a:off x="480" y="960"/>
                <a:ext cx="3680" cy="2811"/>
                <a:chOff x="480" y="960"/>
                <a:chExt cx="3680" cy="2811"/>
              </a:xfrm>
            </p:grpSpPr>
            <p:grpSp>
              <p:nvGrpSpPr>
                <p:cNvPr id="419920" name="Group 80"/>
                <p:cNvGrpSpPr>
                  <a:grpSpLocks/>
                </p:cNvGrpSpPr>
                <p:nvPr/>
              </p:nvGrpSpPr>
              <p:grpSpPr bwMode="auto">
                <a:xfrm>
                  <a:off x="480" y="1008"/>
                  <a:ext cx="3456" cy="2763"/>
                  <a:chOff x="480" y="1008"/>
                  <a:chExt cx="3456" cy="2763"/>
                </a:xfrm>
              </p:grpSpPr>
              <p:grpSp>
                <p:nvGrpSpPr>
                  <p:cNvPr id="419921" name="Group 81"/>
                  <p:cNvGrpSpPr>
                    <a:grpSpLocks/>
                  </p:cNvGrpSpPr>
                  <p:nvPr/>
                </p:nvGrpSpPr>
                <p:grpSpPr bwMode="auto">
                  <a:xfrm>
                    <a:off x="480" y="1008"/>
                    <a:ext cx="3456" cy="2136"/>
                    <a:chOff x="1200" y="1056"/>
                    <a:chExt cx="3456" cy="2136"/>
                  </a:xfrm>
                </p:grpSpPr>
                <p:sp>
                  <p:nvSpPr>
                    <p:cNvPr id="419922" name="Rectangle 82"/>
                    <p:cNvSpPr>
                      <a:spLocks noChangeArrowheads="1"/>
                    </p:cNvSpPr>
                    <p:nvPr/>
                  </p:nvSpPr>
                  <p:spPr bwMode="auto">
                    <a:xfrm rot="5400000">
                      <a:off x="4320" y="2592"/>
                      <a:ext cx="576" cy="96"/>
                    </a:xfrm>
                    <a:prstGeom prst="rect">
                      <a:avLst/>
                    </a:prstGeom>
                    <a:solidFill>
                      <a:srgbClr val="0099CC"/>
                    </a:solidFill>
                    <a:ln w="9525">
                      <a:solidFill>
                        <a:schemeClr val="tx1"/>
                      </a:solidFill>
                      <a:miter lim="800000"/>
                      <a:headEnd/>
                      <a:tailEnd/>
                    </a:ln>
                    <a:effectLst/>
                  </p:spPr>
                  <p:txBody>
                    <a:bodyPr wrap="none" anchor="ctr"/>
                    <a:lstStyle/>
                    <a:p>
                      <a:endParaRPr lang="zh-CN" altLang="en-US"/>
                    </a:p>
                  </p:txBody>
                </p:sp>
                <p:sp>
                  <p:nvSpPr>
                    <p:cNvPr id="419923" name="Rectangle 83"/>
                    <p:cNvSpPr>
                      <a:spLocks noChangeArrowheads="1"/>
                    </p:cNvSpPr>
                    <p:nvPr/>
                  </p:nvSpPr>
                  <p:spPr bwMode="auto">
                    <a:xfrm rot="10800000">
                      <a:off x="2544" y="1056"/>
                      <a:ext cx="576" cy="96"/>
                    </a:xfrm>
                    <a:prstGeom prst="rect">
                      <a:avLst/>
                    </a:prstGeom>
                    <a:solidFill>
                      <a:srgbClr val="0099CC"/>
                    </a:solidFill>
                    <a:ln w="9525">
                      <a:solidFill>
                        <a:schemeClr val="tx1"/>
                      </a:solidFill>
                      <a:miter lim="800000"/>
                      <a:headEnd/>
                      <a:tailEnd/>
                    </a:ln>
                    <a:effectLst/>
                  </p:spPr>
                  <p:txBody>
                    <a:bodyPr wrap="none" anchor="ctr"/>
                    <a:lstStyle/>
                    <a:p>
                      <a:endParaRPr lang="zh-CN" altLang="en-US"/>
                    </a:p>
                  </p:txBody>
                </p:sp>
                <p:sp>
                  <p:nvSpPr>
                    <p:cNvPr id="419924" name="Rectangle 84"/>
                    <p:cNvSpPr>
                      <a:spLocks noChangeArrowheads="1"/>
                    </p:cNvSpPr>
                    <p:nvPr/>
                  </p:nvSpPr>
                  <p:spPr bwMode="auto">
                    <a:xfrm rot="-13817899">
                      <a:off x="2448" y="2640"/>
                      <a:ext cx="720" cy="4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19925" name="Line 85"/>
                    <p:cNvSpPr>
                      <a:spLocks noChangeShapeType="1"/>
                    </p:cNvSpPr>
                    <p:nvPr/>
                  </p:nvSpPr>
                  <p:spPr bwMode="auto">
                    <a:xfrm rot="5400000">
                      <a:off x="3072" y="1152"/>
                      <a:ext cx="0" cy="2976"/>
                    </a:xfrm>
                    <a:prstGeom prst="line">
                      <a:avLst/>
                    </a:prstGeom>
                    <a:noFill/>
                    <a:ln w="19050">
                      <a:solidFill>
                        <a:schemeClr val="tx1"/>
                      </a:solidFill>
                      <a:round/>
                      <a:headEnd/>
                      <a:tailEnd/>
                    </a:ln>
                    <a:effectLst/>
                  </p:spPr>
                  <p:txBody>
                    <a:bodyPr wrap="none" anchor="ctr"/>
                    <a:lstStyle/>
                    <a:p>
                      <a:endParaRPr lang="zh-CN" altLang="en-US"/>
                    </a:p>
                  </p:txBody>
                </p:sp>
                <p:sp>
                  <p:nvSpPr>
                    <p:cNvPr id="419926" name="Line 86"/>
                    <p:cNvSpPr>
                      <a:spLocks noChangeShapeType="1"/>
                    </p:cNvSpPr>
                    <p:nvPr/>
                  </p:nvSpPr>
                  <p:spPr bwMode="auto">
                    <a:xfrm rot="5400000">
                      <a:off x="1817" y="2167"/>
                      <a:ext cx="2030" cy="0"/>
                    </a:xfrm>
                    <a:prstGeom prst="line">
                      <a:avLst/>
                    </a:prstGeom>
                    <a:noFill/>
                    <a:ln w="19050">
                      <a:solidFill>
                        <a:schemeClr val="tx1"/>
                      </a:solidFill>
                      <a:round/>
                      <a:headEnd/>
                      <a:tailEnd type="stealth" w="med" len="lg"/>
                    </a:ln>
                    <a:effectLst/>
                  </p:spPr>
                  <p:txBody>
                    <a:bodyPr wrap="none" anchor="ctr"/>
                    <a:lstStyle/>
                    <a:p>
                      <a:endParaRPr lang="zh-CN" altLang="en-US"/>
                    </a:p>
                  </p:txBody>
                </p:sp>
                <p:sp>
                  <p:nvSpPr>
                    <p:cNvPr id="419927" name="Line 87"/>
                    <p:cNvSpPr>
                      <a:spLocks noChangeShapeType="1"/>
                    </p:cNvSpPr>
                    <p:nvPr/>
                  </p:nvSpPr>
                  <p:spPr bwMode="auto">
                    <a:xfrm rot="5400000">
                      <a:off x="1764" y="2172"/>
                      <a:ext cx="2041" cy="0"/>
                    </a:xfrm>
                    <a:prstGeom prst="line">
                      <a:avLst/>
                    </a:prstGeom>
                    <a:noFill/>
                    <a:ln w="19050">
                      <a:solidFill>
                        <a:schemeClr val="tx1"/>
                      </a:solidFill>
                      <a:round/>
                      <a:headEnd/>
                      <a:tailEnd type="stealth" w="med" len="lg"/>
                    </a:ln>
                    <a:effectLst/>
                  </p:spPr>
                  <p:txBody>
                    <a:bodyPr wrap="none" anchor="ctr"/>
                    <a:lstStyle/>
                    <a:p>
                      <a:endParaRPr lang="zh-CN" altLang="en-US"/>
                    </a:p>
                  </p:txBody>
                </p:sp>
                <p:sp>
                  <p:nvSpPr>
                    <p:cNvPr id="419928" name="Line 88"/>
                    <p:cNvSpPr>
                      <a:spLocks noChangeShapeType="1"/>
                    </p:cNvSpPr>
                    <p:nvPr/>
                  </p:nvSpPr>
                  <p:spPr bwMode="auto">
                    <a:xfrm rot="5400000">
                      <a:off x="3696" y="1824"/>
                      <a:ext cx="0" cy="1728"/>
                    </a:xfrm>
                    <a:prstGeom prst="line">
                      <a:avLst/>
                    </a:prstGeom>
                    <a:noFill/>
                    <a:ln w="19050">
                      <a:solidFill>
                        <a:schemeClr val="tx1"/>
                      </a:solidFill>
                      <a:round/>
                      <a:headEnd/>
                      <a:tailEnd/>
                    </a:ln>
                    <a:effectLst/>
                  </p:spPr>
                  <p:txBody>
                    <a:bodyPr wrap="none" anchor="ctr"/>
                    <a:lstStyle/>
                    <a:p>
                      <a:endParaRPr lang="zh-CN" altLang="en-US"/>
                    </a:p>
                  </p:txBody>
                </p:sp>
                <p:sp>
                  <p:nvSpPr>
                    <p:cNvPr id="419929" name="AutoShape 89"/>
                    <p:cNvSpPr>
                      <a:spLocks noChangeArrowheads="1"/>
                    </p:cNvSpPr>
                    <p:nvPr/>
                  </p:nvSpPr>
                  <p:spPr bwMode="auto">
                    <a:xfrm>
                      <a:off x="1200" y="2544"/>
                      <a:ext cx="288" cy="240"/>
                    </a:xfrm>
                    <a:prstGeom prst="irregularSeal1">
                      <a:avLst/>
                    </a:prstGeom>
                    <a:solidFill>
                      <a:srgbClr val="FF3300"/>
                    </a:solidFill>
                    <a:ln w="38100">
                      <a:solidFill>
                        <a:srgbClr val="FF9900"/>
                      </a:solidFill>
                      <a:miter lim="800000"/>
                      <a:headEnd/>
                      <a:tailEnd/>
                    </a:ln>
                    <a:effectLst/>
                  </p:spPr>
                  <p:txBody>
                    <a:bodyPr wrap="none" anchor="ctr"/>
                    <a:lstStyle/>
                    <a:p>
                      <a:endParaRPr lang="zh-CN" altLang="en-US"/>
                    </a:p>
                  </p:txBody>
                </p:sp>
              </p:grpSp>
              <p:grpSp>
                <p:nvGrpSpPr>
                  <p:cNvPr id="419930" name="Group 90"/>
                  <p:cNvGrpSpPr>
                    <a:grpSpLocks/>
                  </p:cNvGrpSpPr>
                  <p:nvPr/>
                </p:nvGrpSpPr>
                <p:grpSpPr bwMode="auto">
                  <a:xfrm>
                    <a:off x="1968" y="3243"/>
                    <a:ext cx="240" cy="528"/>
                    <a:chOff x="2688" y="3291"/>
                    <a:chExt cx="240" cy="528"/>
                  </a:xfrm>
                </p:grpSpPr>
                <p:sp>
                  <p:nvSpPr>
                    <p:cNvPr id="419931" name="AutoShape 91"/>
                    <p:cNvSpPr>
                      <a:spLocks noChangeArrowheads="1"/>
                    </p:cNvSpPr>
                    <p:nvPr/>
                  </p:nvSpPr>
                  <p:spPr bwMode="auto">
                    <a:xfrm>
                      <a:off x="2688" y="3291"/>
                      <a:ext cx="240" cy="528"/>
                    </a:xfrm>
                    <a:prstGeom prst="can">
                      <a:avLst>
                        <a:gd name="adj" fmla="val 55000"/>
                      </a:avLst>
                    </a:prstGeom>
                    <a:gradFill rotWithShape="1">
                      <a:gsLst>
                        <a:gs pos="0">
                          <a:srgbClr val="FF9900">
                            <a:gamma/>
                            <a:shade val="46275"/>
                            <a:invGamma/>
                          </a:srgbClr>
                        </a:gs>
                        <a:gs pos="50000">
                          <a:srgbClr val="FF9900"/>
                        </a:gs>
                        <a:gs pos="100000">
                          <a:srgbClr val="FF9900">
                            <a:gamma/>
                            <a:shade val="46275"/>
                            <a:invGamma/>
                          </a:srgbClr>
                        </a:gs>
                      </a:gsLst>
                      <a:lin ang="0" scaled="1"/>
                    </a:gradFill>
                    <a:ln w="9525">
                      <a:solidFill>
                        <a:srgbClr val="FF9900"/>
                      </a:solidFill>
                      <a:round/>
                      <a:headEnd/>
                      <a:tailEnd/>
                    </a:ln>
                    <a:effectLst/>
                  </p:spPr>
                  <p:txBody>
                    <a:bodyPr wrap="none" anchor="ctr"/>
                    <a:lstStyle/>
                    <a:p>
                      <a:endParaRPr lang="zh-CN" altLang="en-US"/>
                    </a:p>
                  </p:txBody>
                </p:sp>
                <p:sp>
                  <p:nvSpPr>
                    <p:cNvPr id="419932" name="Oval 92"/>
                    <p:cNvSpPr>
                      <a:spLocks noChangeArrowheads="1"/>
                    </p:cNvSpPr>
                    <p:nvPr/>
                  </p:nvSpPr>
                  <p:spPr bwMode="auto">
                    <a:xfrm>
                      <a:off x="2736" y="3552"/>
                      <a:ext cx="144" cy="48"/>
                    </a:xfrm>
                    <a:prstGeom prst="ellipse">
                      <a:avLst/>
                    </a:prstGeom>
                    <a:solidFill>
                      <a:schemeClr val="tx1"/>
                    </a:solidFill>
                    <a:ln w="9525">
                      <a:noFill/>
                      <a:round/>
                      <a:headEnd/>
                      <a:tailEnd/>
                    </a:ln>
                    <a:effectLst/>
                  </p:spPr>
                  <p:txBody>
                    <a:bodyPr wrap="none" anchor="ctr"/>
                    <a:lstStyle/>
                    <a:p>
                      <a:endParaRPr lang="zh-CN" altLang="en-US"/>
                    </a:p>
                  </p:txBody>
                </p:sp>
              </p:grpSp>
            </p:grpSp>
            <p:sp>
              <p:nvSpPr>
                <p:cNvPr id="419933" name="Text Box 93"/>
                <p:cNvSpPr txBox="1">
                  <a:spLocks noChangeArrowheads="1"/>
                </p:cNvSpPr>
                <p:nvPr/>
              </p:nvSpPr>
              <p:spPr bwMode="auto">
                <a:xfrm>
                  <a:off x="2304" y="2112"/>
                  <a:ext cx="432" cy="327"/>
                </a:xfrm>
                <a:prstGeom prst="rect">
                  <a:avLst/>
                </a:prstGeom>
                <a:noFill/>
                <a:ln w="9525">
                  <a:noFill/>
                  <a:miter lim="800000"/>
                  <a:headEnd/>
                  <a:tailEnd/>
                </a:ln>
                <a:effectLst/>
              </p:spPr>
              <p:txBody>
                <a:bodyPr>
                  <a:spAutoFit/>
                </a:bodyPr>
                <a:lstStyle/>
                <a:p>
                  <a:pPr>
                    <a:spcBef>
                      <a:spcPct val="50000"/>
                    </a:spcBef>
                  </a:pPr>
                  <a:r>
                    <a:rPr kumimoji="1" lang="en-US" altLang="zh-CN" sz="2800"/>
                    <a:t>G</a:t>
                  </a:r>
                </a:p>
              </p:txBody>
            </p:sp>
            <p:graphicFrame>
              <p:nvGraphicFramePr>
                <p:cNvPr id="419934" name="Object 94"/>
                <p:cNvGraphicFramePr>
                  <a:graphicFrameLocks noChangeAspect="1"/>
                </p:cNvGraphicFramePr>
                <p:nvPr/>
              </p:nvGraphicFramePr>
              <p:xfrm>
                <a:off x="2448" y="960"/>
                <a:ext cx="312" cy="293"/>
              </p:xfrm>
              <a:graphic>
                <a:graphicData uri="http://schemas.openxmlformats.org/presentationml/2006/ole">
                  <mc:AlternateContent xmlns:mc="http://schemas.openxmlformats.org/markup-compatibility/2006">
                    <mc:Choice xmlns:v="urn:schemas-microsoft-com:vml" Requires="v">
                      <p:oleObj spid="_x0000_s419934" name="公式" r:id="rId2" imgW="228600" imgH="215640" progId="Equation.3">
                        <p:embed/>
                      </p:oleObj>
                    </mc:Choice>
                    <mc:Fallback>
                      <p:oleObj name="公式" r:id="rId2" imgW="228600" imgH="215640" progId="Equation.3">
                        <p:embed/>
                        <p:pic>
                          <p:nvPicPr>
                            <p:cNvPr id="0" name="Picture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 y="960"/>
                              <a:ext cx="312"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35" name="Object 95"/>
                <p:cNvGraphicFramePr>
                  <a:graphicFrameLocks noChangeAspect="1"/>
                </p:cNvGraphicFramePr>
                <p:nvPr/>
              </p:nvGraphicFramePr>
              <p:xfrm>
                <a:off x="3833" y="1968"/>
                <a:ext cx="327" cy="293"/>
              </p:xfrm>
              <a:graphic>
                <a:graphicData uri="http://schemas.openxmlformats.org/presentationml/2006/ole">
                  <mc:AlternateContent xmlns:mc="http://schemas.openxmlformats.org/markup-compatibility/2006">
                    <mc:Choice xmlns:v="urn:schemas-microsoft-com:vml" Requires="v">
                      <p:oleObj spid="_x0000_s419935" name="公式" r:id="rId4" imgW="241200" imgH="215640" progId="Equation.3">
                        <p:embed/>
                      </p:oleObj>
                    </mc:Choice>
                    <mc:Fallback>
                      <p:oleObj name="公式" r:id="rId4" imgW="241200" imgH="215640" progId="Equation.3">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1968"/>
                              <a:ext cx="327"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6" name="Rectangle 96"/>
                <p:cNvSpPr>
                  <a:spLocks noChangeArrowheads="1"/>
                </p:cNvSpPr>
                <p:nvPr/>
              </p:nvSpPr>
              <p:spPr bwMode="auto">
                <a:xfrm>
                  <a:off x="1680" y="3339"/>
                  <a:ext cx="253" cy="327"/>
                </a:xfrm>
                <a:prstGeom prst="rect">
                  <a:avLst/>
                </a:prstGeom>
                <a:noFill/>
                <a:ln w="9525">
                  <a:noFill/>
                  <a:miter lim="800000"/>
                  <a:headEnd/>
                  <a:tailEnd/>
                </a:ln>
                <a:effectLst/>
              </p:spPr>
              <p:txBody>
                <a:bodyPr wrap="none">
                  <a:spAutoFit/>
                </a:bodyPr>
                <a:lstStyle/>
                <a:p>
                  <a:pPr>
                    <a:spcBef>
                      <a:spcPct val="50000"/>
                    </a:spcBef>
                  </a:pPr>
                  <a:r>
                    <a:rPr kumimoji="1" lang="en-US" altLang="zh-CN" sz="2800"/>
                    <a:t>T</a:t>
                  </a:r>
                </a:p>
              </p:txBody>
            </p:sp>
          </p:grpSp>
          <p:sp>
            <p:nvSpPr>
              <p:cNvPr id="419937" name="Rectangle 97"/>
              <p:cNvSpPr>
                <a:spLocks noChangeArrowheads="1"/>
              </p:cNvSpPr>
              <p:nvPr/>
            </p:nvSpPr>
            <p:spPr bwMode="auto">
              <a:xfrm>
                <a:off x="480" y="2736"/>
                <a:ext cx="241" cy="327"/>
              </a:xfrm>
              <a:prstGeom prst="rect">
                <a:avLst/>
              </a:prstGeom>
              <a:noFill/>
              <a:ln w="9525">
                <a:noFill/>
                <a:miter lim="800000"/>
                <a:headEnd/>
                <a:tailEnd/>
              </a:ln>
              <a:effectLst/>
            </p:spPr>
            <p:txBody>
              <a:bodyPr wrap="none">
                <a:spAutoFit/>
              </a:bodyPr>
              <a:lstStyle/>
              <a:p>
                <a:pPr>
                  <a:spcBef>
                    <a:spcPct val="50000"/>
                  </a:spcBef>
                </a:pPr>
                <a:r>
                  <a:rPr kumimoji="1" lang="en-US" altLang="zh-CN" sz="2800"/>
                  <a:t>S</a:t>
                </a:r>
              </a:p>
            </p:txBody>
          </p:sp>
        </p:grpSp>
        <p:sp>
          <p:nvSpPr>
            <p:cNvPr id="419938" name="Line 98"/>
            <p:cNvSpPr>
              <a:spLocks noChangeShapeType="1"/>
            </p:cNvSpPr>
            <p:nvPr/>
          </p:nvSpPr>
          <p:spPr bwMode="auto">
            <a:xfrm flipV="1">
              <a:off x="2059" y="1752"/>
              <a:ext cx="0" cy="317"/>
            </a:xfrm>
            <a:prstGeom prst="line">
              <a:avLst/>
            </a:prstGeom>
            <a:noFill/>
            <a:ln w="9525">
              <a:solidFill>
                <a:schemeClr val="tx1"/>
              </a:solidFill>
              <a:round/>
              <a:headEnd/>
              <a:tailEnd type="stealth" w="med" len="lg"/>
            </a:ln>
            <a:effectLst/>
          </p:spPr>
          <p:txBody>
            <a:bodyPr/>
            <a:lstStyle/>
            <a:p>
              <a:endParaRPr lang="zh-CN" altLang="en-US"/>
            </a:p>
          </p:txBody>
        </p:sp>
        <p:sp>
          <p:nvSpPr>
            <p:cNvPr id="419939" name="Line 99"/>
            <p:cNvSpPr>
              <a:spLocks noChangeShapeType="1"/>
            </p:cNvSpPr>
            <p:nvPr/>
          </p:nvSpPr>
          <p:spPr bwMode="auto">
            <a:xfrm>
              <a:off x="1247" y="2614"/>
              <a:ext cx="318" cy="0"/>
            </a:xfrm>
            <a:prstGeom prst="line">
              <a:avLst/>
            </a:prstGeom>
            <a:noFill/>
            <a:ln w="9525">
              <a:solidFill>
                <a:schemeClr val="tx1"/>
              </a:solidFill>
              <a:round/>
              <a:headEnd/>
              <a:tailEnd type="stealth" w="med" len="lg"/>
            </a:ln>
            <a:effectLst/>
          </p:spPr>
          <p:txBody>
            <a:bodyPr/>
            <a:lstStyle/>
            <a:p>
              <a:endParaRPr lang="zh-CN" altLang="en-US"/>
            </a:p>
          </p:txBody>
        </p:sp>
        <p:sp>
          <p:nvSpPr>
            <p:cNvPr id="419940" name="Line 100"/>
            <p:cNvSpPr>
              <a:spLocks noChangeShapeType="1"/>
            </p:cNvSpPr>
            <p:nvPr/>
          </p:nvSpPr>
          <p:spPr bwMode="auto">
            <a:xfrm>
              <a:off x="2109" y="1706"/>
              <a:ext cx="0" cy="317"/>
            </a:xfrm>
            <a:prstGeom prst="line">
              <a:avLst/>
            </a:prstGeom>
            <a:noFill/>
            <a:ln w="9525">
              <a:solidFill>
                <a:schemeClr val="tx1"/>
              </a:solidFill>
              <a:round/>
              <a:headEnd/>
              <a:tailEnd type="stealth" w="med" len="lg"/>
            </a:ln>
            <a:effectLst/>
          </p:spPr>
          <p:txBody>
            <a:bodyPr/>
            <a:lstStyle/>
            <a:p>
              <a:endParaRPr lang="zh-CN" altLang="en-US"/>
            </a:p>
          </p:txBody>
        </p:sp>
        <p:sp>
          <p:nvSpPr>
            <p:cNvPr id="419941" name="Line 101"/>
            <p:cNvSpPr>
              <a:spLocks noChangeShapeType="1"/>
            </p:cNvSpPr>
            <p:nvPr/>
          </p:nvSpPr>
          <p:spPr bwMode="auto">
            <a:xfrm>
              <a:off x="2880" y="2614"/>
              <a:ext cx="318" cy="0"/>
            </a:xfrm>
            <a:prstGeom prst="line">
              <a:avLst/>
            </a:prstGeom>
            <a:noFill/>
            <a:ln w="9525">
              <a:solidFill>
                <a:schemeClr val="tx1"/>
              </a:solidFill>
              <a:round/>
              <a:headEnd/>
              <a:tailEnd type="stealth" w="med" len="lg"/>
            </a:ln>
            <a:effectLst/>
          </p:spPr>
          <p:txBody>
            <a:bodyPr/>
            <a:lstStyle/>
            <a:p>
              <a:endParaRPr lang="zh-CN" altLang="en-US"/>
            </a:p>
          </p:txBody>
        </p:sp>
        <p:sp>
          <p:nvSpPr>
            <p:cNvPr id="419942" name="Line 102"/>
            <p:cNvSpPr>
              <a:spLocks noChangeShapeType="1"/>
            </p:cNvSpPr>
            <p:nvPr/>
          </p:nvSpPr>
          <p:spPr bwMode="auto">
            <a:xfrm flipH="1">
              <a:off x="2880" y="2668"/>
              <a:ext cx="318" cy="0"/>
            </a:xfrm>
            <a:prstGeom prst="line">
              <a:avLst/>
            </a:prstGeom>
            <a:noFill/>
            <a:ln w="9525">
              <a:solidFill>
                <a:schemeClr val="tx1"/>
              </a:solidFill>
              <a:round/>
              <a:headEnd/>
              <a:tailEnd type="stealth" w="med" len="lg"/>
            </a:ln>
            <a:effectLst/>
          </p:spPr>
          <p:txBody>
            <a:bodyPr/>
            <a:lstStyle/>
            <a:p>
              <a:endParaRPr lang="zh-CN" altLang="en-US"/>
            </a:p>
          </p:txBody>
        </p:sp>
        <p:graphicFrame>
          <p:nvGraphicFramePr>
            <p:cNvPr id="419943" name="Object 103"/>
            <p:cNvGraphicFramePr>
              <a:graphicFrameLocks noChangeAspect="1"/>
            </p:cNvGraphicFramePr>
            <p:nvPr/>
          </p:nvGraphicFramePr>
          <p:xfrm>
            <a:off x="2154" y="1616"/>
            <a:ext cx="191" cy="295"/>
          </p:xfrm>
          <a:graphic>
            <a:graphicData uri="http://schemas.openxmlformats.org/presentationml/2006/ole">
              <mc:AlternateContent xmlns:mc="http://schemas.openxmlformats.org/markup-compatibility/2006">
                <mc:Choice xmlns:v="urn:schemas-microsoft-com:vml" Requires="v">
                  <p:oleObj spid="_x0000_s419943" name="公式" r:id="rId6" imgW="139680" imgH="215640" progId="Equation.3">
                    <p:embed/>
                  </p:oleObj>
                </mc:Choice>
                <mc:Fallback>
                  <p:oleObj name="公式" r:id="rId6" imgW="139680" imgH="215640" progId="Equation.3">
                    <p:embed/>
                    <p:pic>
                      <p:nvPicPr>
                        <p:cNvPr id="0"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 y="1616"/>
                          <a:ext cx="19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44" name="Object 104"/>
            <p:cNvGraphicFramePr>
              <a:graphicFrameLocks noChangeAspect="1"/>
            </p:cNvGraphicFramePr>
            <p:nvPr/>
          </p:nvGraphicFramePr>
          <p:xfrm>
            <a:off x="2852" y="2704"/>
            <a:ext cx="156" cy="295"/>
          </p:xfrm>
          <a:graphic>
            <a:graphicData uri="http://schemas.openxmlformats.org/presentationml/2006/ole">
              <mc:AlternateContent xmlns:mc="http://schemas.openxmlformats.org/markup-compatibility/2006">
                <mc:Choice xmlns:v="urn:schemas-microsoft-com:vml" Requires="v">
                  <p:oleObj spid="_x0000_s419944" name="公式" r:id="rId8" imgW="114120" imgH="215640" progId="Equation.3">
                    <p:embed/>
                  </p:oleObj>
                </mc:Choice>
                <mc:Fallback>
                  <p:oleObj name="公式" r:id="rId8" imgW="114120" imgH="215640" progId="Equation.3">
                    <p:embed/>
                    <p:pic>
                      <p:nvPicPr>
                        <p:cNvPr id="0" name="Picture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2" y="2704"/>
                          <a:ext cx="156"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9945" name="Group 105"/>
          <p:cNvGrpSpPr>
            <a:grpSpLocks/>
          </p:cNvGrpSpPr>
          <p:nvPr/>
        </p:nvGrpSpPr>
        <p:grpSpPr bwMode="auto">
          <a:xfrm>
            <a:off x="4495800" y="1676400"/>
            <a:ext cx="4348163" cy="1368425"/>
            <a:chOff x="2953" y="935"/>
            <a:chExt cx="2739" cy="862"/>
          </a:xfrm>
        </p:grpSpPr>
        <p:sp>
          <p:nvSpPr>
            <p:cNvPr id="419946" name="Rectangle 106"/>
            <p:cNvSpPr>
              <a:spLocks noChangeArrowheads="1"/>
            </p:cNvSpPr>
            <p:nvPr/>
          </p:nvSpPr>
          <p:spPr bwMode="auto">
            <a:xfrm>
              <a:off x="2953" y="935"/>
              <a:ext cx="2603" cy="862"/>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sp>
          <p:nvSpPr>
            <p:cNvPr id="419947" name="Text Box 107"/>
            <p:cNvSpPr txBox="1">
              <a:spLocks noChangeArrowheads="1"/>
            </p:cNvSpPr>
            <p:nvPr/>
          </p:nvSpPr>
          <p:spPr bwMode="auto">
            <a:xfrm>
              <a:off x="3049" y="981"/>
              <a:ext cx="2643" cy="365"/>
            </a:xfrm>
            <a:prstGeom prst="rect">
              <a:avLst/>
            </a:prstGeom>
            <a:noFill/>
            <a:ln w="9525">
              <a:noFill/>
              <a:miter lim="800000"/>
              <a:headEnd/>
              <a:tailEnd/>
            </a:ln>
            <a:effectLst/>
          </p:spPr>
          <p:txBody>
            <a:bodyPr>
              <a:spAutoFit/>
            </a:bodyPr>
            <a:lstStyle/>
            <a:p>
              <a:pPr>
                <a:spcBef>
                  <a:spcPct val="50000"/>
                </a:spcBef>
              </a:pPr>
              <a:r>
                <a:rPr kumimoji="1" lang="zh-CN" altLang="en-US" sz="2800" dirty="0"/>
                <a:t>地球相对于以太速度：</a:t>
              </a:r>
              <a:r>
                <a:rPr kumimoji="1" lang="en-US" altLang="zh-CN" sz="3200" i="1" dirty="0">
                  <a:latin typeface="Book Antiqua" pitchFamily="18" charset="0"/>
                </a:rPr>
                <a:t>v</a:t>
              </a:r>
              <a:r>
                <a:rPr kumimoji="1" lang="en-US" altLang="zh-CN" sz="2800" dirty="0"/>
                <a:t> </a:t>
              </a:r>
            </a:p>
          </p:txBody>
        </p:sp>
        <p:sp>
          <p:nvSpPr>
            <p:cNvPr id="419948" name="Text Box 108"/>
            <p:cNvSpPr txBox="1">
              <a:spLocks noChangeArrowheads="1"/>
            </p:cNvSpPr>
            <p:nvPr/>
          </p:nvSpPr>
          <p:spPr bwMode="auto">
            <a:xfrm>
              <a:off x="3020" y="1389"/>
              <a:ext cx="2219" cy="327"/>
            </a:xfrm>
            <a:prstGeom prst="rect">
              <a:avLst/>
            </a:prstGeom>
            <a:noFill/>
            <a:ln w="9525">
              <a:noFill/>
              <a:miter lim="800000"/>
              <a:headEnd/>
              <a:tailEnd/>
            </a:ln>
            <a:effectLst/>
          </p:spPr>
          <p:txBody>
            <a:bodyPr>
              <a:spAutoFit/>
            </a:bodyPr>
            <a:lstStyle/>
            <a:p>
              <a:pPr>
                <a:spcBef>
                  <a:spcPct val="50000"/>
                </a:spcBef>
              </a:pPr>
              <a:r>
                <a:rPr lang="zh-CN" altLang="en-US" sz="2800" dirty="0"/>
                <a:t>光在</a:t>
              </a:r>
              <a:r>
                <a:rPr kumimoji="1" lang="zh-CN" altLang="en-US" sz="2800" dirty="0"/>
                <a:t>以太速度：</a:t>
              </a:r>
              <a:r>
                <a:rPr kumimoji="1" lang="en-US" altLang="zh-CN" sz="2800" i="1" dirty="0"/>
                <a:t>c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914"/>
                                        </p:tgtEl>
                                        <p:attrNameLst>
                                          <p:attrName>style.visibility</p:attrName>
                                        </p:attrNameLst>
                                      </p:cBhvr>
                                      <p:to>
                                        <p:strVal val="visible"/>
                                      </p:to>
                                    </p:set>
                                    <p:animEffect transition="in" filter="box(out)">
                                      <p:cBhvr>
                                        <p:cTn id="7" dur="500"/>
                                        <p:tgtEl>
                                          <p:spTgt spid="419914"/>
                                        </p:tgtEl>
                                      </p:cBhvr>
                                    </p:animEffect>
                                  </p:childTnLst>
                                </p:cTn>
                              </p:par>
                              <p:par>
                                <p:cTn id="8" presetID="4" presetClass="entr" presetSubtype="32" fill="hold" nodeType="withEffect">
                                  <p:stCondLst>
                                    <p:cond delay="0"/>
                                  </p:stCondLst>
                                  <p:childTnLst>
                                    <p:set>
                                      <p:cBhvr>
                                        <p:cTn id="9" dur="1" fill="hold">
                                          <p:stCondLst>
                                            <p:cond delay="0"/>
                                          </p:stCondLst>
                                        </p:cTn>
                                        <p:tgtEl>
                                          <p:spTgt spid="419917"/>
                                        </p:tgtEl>
                                        <p:attrNameLst>
                                          <p:attrName>style.visibility</p:attrName>
                                        </p:attrNameLst>
                                      </p:cBhvr>
                                      <p:to>
                                        <p:strVal val="visible"/>
                                      </p:to>
                                    </p:set>
                                    <p:animEffect transition="in" filter="box(out)">
                                      <p:cBhvr>
                                        <p:cTn id="10" dur="500"/>
                                        <p:tgtEl>
                                          <p:spTgt spid="4199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9915"/>
                                        </p:tgtEl>
                                        <p:attrNameLst>
                                          <p:attrName>style.visibility</p:attrName>
                                        </p:attrNameLst>
                                      </p:cBhvr>
                                      <p:to>
                                        <p:strVal val="visible"/>
                                      </p:to>
                                    </p:set>
                                    <p:animEffect transition="in" filter="wipe(left)">
                                      <p:cBhvr>
                                        <p:cTn id="15" dur="500"/>
                                        <p:tgtEl>
                                          <p:spTgt spid="4199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9916"/>
                                        </p:tgtEl>
                                        <p:attrNameLst>
                                          <p:attrName>style.visibility</p:attrName>
                                        </p:attrNameLst>
                                      </p:cBhvr>
                                      <p:to>
                                        <p:strVal val="visible"/>
                                      </p:to>
                                    </p:set>
                                    <p:animEffect transition="in" filter="wipe(left)">
                                      <p:cBhvr>
                                        <p:cTn id="18" dur="500"/>
                                        <p:tgtEl>
                                          <p:spTgt spid="4199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9945"/>
                                        </p:tgtEl>
                                        <p:attrNameLst>
                                          <p:attrName>style.visibility</p:attrName>
                                        </p:attrNameLst>
                                      </p:cBhvr>
                                      <p:to>
                                        <p:strVal val="visible"/>
                                      </p:to>
                                    </p:set>
                                    <p:animEffect transition="in" filter="wipe(left)">
                                      <p:cBhvr>
                                        <p:cTn id="23" dur="500"/>
                                        <p:tgtEl>
                                          <p:spTgt spid="41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4" grpId="0"/>
      <p:bldP spid="419915" grpId="0" animBg="1"/>
      <p:bldP spid="4199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26" name="灯片编号占位符 4"/>
          <p:cNvSpPr>
            <a:spLocks noGrp="1"/>
          </p:cNvSpPr>
          <p:nvPr>
            <p:ph type="sldNum" sz="quarter" idx="12"/>
          </p:nvPr>
        </p:nvSpPr>
        <p:spPr/>
        <p:txBody>
          <a:bodyPr/>
          <a:lstStyle/>
          <a:p>
            <a:fld id="{38A40A16-9E73-4AC8-8246-13B54E14F956}" type="slidenum">
              <a:rPr lang="en-US" altLang="zh-CN"/>
              <a:pPr/>
              <a:t>16</a:t>
            </a:fld>
            <a:endParaRPr lang="en-US" altLang="zh-CN"/>
          </a:p>
        </p:txBody>
      </p:sp>
      <p:sp>
        <p:nvSpPr>
          <p:cNvPr id="425987" name="Text Box 3"/>
          <p:cNvSpPr txBox="1">
            <a:spLocks noChangeArrowheads="1"/>
          </p:cNvSpPr>
          <p:nvPr/>
        </p:nvSpPr>
        <p:spPr bwMode="auto">
          <a:xfrm>
            <a:off x="479425" y="1987550"/>
            <a:ext cx="4103688"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dirty="0"/>
              <a:t>光</a:t>
            </a:r>
            <a:r>
              <a:rPr lang="zh-CN" altLang="en-US" sz="2800" dirty="0">
                <a:solidFill>
                  <a:srgbClr val="0000CC"/>
                </a:solidFill>
              </a:rPr>
              <a:t>顺</a:t>
            </a:r>
            <a:r>
              <a:rPr lang="zh-CN" altLang="en-US" sz="2800" dirty="0"/>
              <a:t>着以太方向传播 </a:t>
            </a:r>
          </a:p>
        </p:txBody>
      </p:sp>
      <p:sp>
        <p:nvSpPr>
          <p:cNvPr id="425988" name="Text Box 4"/>
          <p:cNvSpPr txBox="1">
            <a:spLocks noChangeArrowheads="1"/>
          </p:cNvSpPr>
          <p:nvPr/>
        </p:nvSpPr>
        <p:spPr bwMode="auto">
          <a:xfrm>
            <a:off x="463550" y="3352800"/>
            <a:ext cx="4032250" cy="519112"/>
          </a:xfrm>
          <a:prstGeom prst="rect">
            <a:avLst/>
          </a:prstGeom>
          <a:noFill/>
          <a:ln w="9525" algn="ctr">
            <a:noFill/>
            <a:miter lim="800000"/>
            <a:headEnd/>
            <a:tailEnd/>
          </a:ln>
          <a:effectLst/>
        </p:spPr>
        <p:txBody>
          <a:bodyPr>
            <a:spAutoFit/>
          </a:bodyPr>
          <a:lstStyle/>
          <a:p>
            <a:pPr>
              <a:spcBef>
                <a:spcPct val="50000"/>
              </a:spcBef>
              <a:buFontTx/>
              <a:buChar char="•"/>
            </a:pPr>
            <a:r>
              <a:rPr lang="zh-CN" altLang="en-US" sz="2800" dirty="0"/>
              <a:t>光</a:t>
            </a:r>
            <a:r>
              <a:rPr lang="zh-CN" altLang="en-US" sz="2800" dirty="0">
                <a:solidFill>
                  <a:srgbClr val="0000CC"/>
                </a:solidFill>
              </a:rPr>
              <a:t>逆</a:t>
            </a:r>
            <a:r>
              <a:rPr lang="zh-CN" altLang="en-US" sz="2800" dirty="0"/>
              <a:t>着以太方向传播 </a:t>
            </a:r>
          </a:p>
        </p:txBody>
      </p:sp>
      <p:grpSp>
        <p:nvGrpSpPr>
          <p:cNvPr id="426009" name="Group 25"/>
          <p:cNvGrpSpPr>
            <a:grpSpLocks/>
          </p:cNvGrpSpPr>
          <p:nvPr/>
        </p:nvGrpSpPr>
        <p:grpSpPr bwMode="auto">
          <a:xfrm>
            <a:off x="5257800" y="3429000"/>
            <a:ext cx="2160588" cy="1223963"/>
            <a:chOff x="3312" y="2160"/>
            <a:chExt cx="1361" cy="771"/>
          </a:xfrm>
        </p:grpSpPr>
        <p:sp>
          <p:nvSpPr>
            <p:cNvPr id="425990" name="Rectangle 6"/>
            <p:cNvSpPr>
              <a:spLocks noChangeArrowheads="1"/>
            </p:cNvSpPr>
            <p:nvPr/>
          </p:nvSpPr>
          <p:spPr bwMode="auto">
            <a:xfrm>
              <a:off x="3312" y="2160"/>
              <a:ext cx="1361" cy="771"/>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aphicFrame>
          <p:nvGraphicFramePr>
            <p:cNvPr id="425992" name="Object 8"/>
            <p:cNvGraphicFramePr>
              <a:graphicFrameLocks noChangeAspect="1"/>
            </p:cNvGraphicFramePr>
            <p:nvPr/>
          </p:nvGraphicFramePr>
          <p:xfrm>
            <a:off x="4175" y="2302"/>
            <a:ext cx="182" cy="227"/>
          </p:xfrm>
          <a:graphic>
            <a:graphicData uri="http://schemas.openxmlformats.org/presentationml/2006/ole">
              <mc:AlternateContent xmlns:mc="http://schemas.openxmlformats.org/markup-compatibility/2006">
                <mc:Choice xmlns:v="urn:schemas-microsoft-com:vml" Requires="v">
                  <p:oleObj spid="_x0000_s425992" name="公式" r:id="rId2" imgW="114120" imgH="139680" progId="Equation.3">
                    <p:embed/>
                  </p:oleObj>
                </mc:Choice>
                <mc:Fallback>
                  <p:oleObj name="公式" r:id="rId2" imgW="114120" imgH="139680" progId="Equation.3">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 y="2302"/>
                          <a:ext cx="18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5993" name="Line 9"/>
            <p:cNvSpPr>
              <a:spLocks noChangeShapeType="1"/>
            </p:cNvSpPr>
            <p:nvPr/>
          </p:nvSpPr>
          <p:spPr bwMode="auto">
            <a:xfrm flipH="1" flipV="1">
              <a:off x="3744" y="2592"/>
              <a:ext cx="402" cy="0"/>
            </a:xfrm>
            <a:prstGeom prst="line">
              <a:avLst/>
            </a:prstGeom>
            <a:noFill/>
            <a:ln w="28575">
              <a:solidFill>
                <a:srgbClr val="0000FF"/>
              </a:solidFill>
              <a:round/>
              <a:headEnd/>
              <a:tailEnd type="stealth" w="med" len="lg"/>
            </a:ln>
            <a:effectLst/>
          </p:spPr>
          <p:txBody>
            <a:bodyPr/>
            <a:lstStyle/>
            <a:p>
              <a:endParaRPr lang="zh-CN" altLang="en-US"/>
            </a:p>
          </p:txBody>
        </p:sp>
        <p:graphicFrame>
          <p:nvGraphicFramePr>
            <p:cNvPr id="425994" name="Object 10"/>
            <p:cNvGraphicFramePr>
              <a:graphicFrameLocks noChangeAspect="1"/>
            </p:cNvGraphicFramePr>
            <p:nvPr/>
          </p:nvGraphicFramePr>
          <p:xfrm>
            <a:off x="3648" y="2640"/>
            <a:ext cx="620" cy="233"/>
          </p:xfrm>
          <a:graphic>
            <a:graphicData uri="http://schemas.openxmlformats.org/presentationml/2006/ole">
              <mc:AlternateContent xmlns:mc="http://schemas.openxmlformats.org/markup-compatibility/2006">
                <mc:Choice xmlns:v="urn:schemas-microsoft-com:vml" Requires="v">
                  <p:oleObj spid="_x0000_s425994" name="公式" r:id="rId4" imgW="342720" imgH="139680" progId="Equation.3">
                    <p:embed/>
                  </p:oleObj>
                </mc:Choice>
                <mc:Fallback>
                  <p:oleObj name="公式" r:id="rId4" imgW="342720" imgH="13968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640"/>
                          <a:ext cx="62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5995" name="Line 11"/>
            <p:cNvSpPr>
              <a:spLocks noChangeShapeType="1"/>
            </p:cNvSpPr>
            <p:nvPr/>
          </p:nvSpPr>
          <p:spPr bwMode="auto">
            <a:xfrm flipH="1">
              <a:off x="3942" y="2256"/>
              <a:ext cx="655" cy="0"/>
            </a:xfrm>
            <a:prstGeom prst="line">
              <a:avLst/>
            </a:prstGeom>
            <a:noFill/>
            <a:ln w="19050">
              <a:solidFill>
                <a:schemeClr val="tx1"/>
              </a:solidFill>
              <a:round/>
              <a:headEnd/>
              <a:tailEnd type="stealth" w="med" len="lg"/>
            </a:ln>
            <a:effectLst/>
          </p:spPr>
          <p:txBody>
            <a:bodyPr/>
            <a:lstStyle/>
            <a:p>
              <a:endParaRPr lang="zh-CN" altLang="en-US"/>
            </a:p>
          </p:txBody>
        </p:sp>
        <p:sp>
          <p:nvSpPr>
            <p:cNvPr id="425996" name="Line 12"/>
            <p:cNvSpPr>
              <a:spLocks noChangeAspect="1" noChangeShapeType="1"/>
            </p:cNvSpPr>
            <p:nvPr/>
          </p:nvSpPr>
          <p:spPr bwMode="auto">
            <a:xfrm>
              <a:off x="3552" y="2256"/>
              <a:ext cx="305" cy="0"/>
            </a:xfrm>
            <a:prstGeom prst="line">
              <a:avLst/>
            </a:prstGeom>
            <a:noFill/>
            <a:ln w="19050">
              <a:solidFill>
                <a:schemeClr val="tx1"/>
              </a:solidFill>
              <a:round/>
              <a:headEnd/>
              <a:tailEnd type="stealth" w="med" len="lg"/>
            </a:ln>
          </p:spPr>
          <p:txBody>
            <a:bodyPr/>
            <a:lstStyle/>
            <a:p>
              <a:endParaRPr lang="zh-CN" altLang="en-US"/>
            </a:p>
          </p:txBody>
        </p:sp>
        <p:graphicFrame>
          <p:nvGraphicFramePr>
            <p:cNvPr id="425997" name="Object 13"/>
            <p:cNvGraphicFramePr>
              <a:graphicFrameLocks noChangeAspect="1"/>
            </p:cNvGraphicFramePr>
            <p:nvPr/>
          </p:nvGraphicFramePr>
          <p:xfrm>
            <a:off x="3586" y="2302"/>
            <a:ext cx="220" cy="227"/>
          </p:xfrm>
          <a:graphic>
            <a:graphicData uri="http://schemas.openxmlformats.org/presentationml/2006/ole">
              <mc:AlternateContent xmlns:mc="http://schemas.openxmlformats.org/markup-compatibility/2006">
                <mc:Choice xmlns:v="urn:schemas-microsoft-com:vml" Requires="v">
                  <p:oleObj spid="_x0000_s425997" name="公式" r:id="rId6" imgW="126720" imgH="139680" progId="Equation.3">
                    <p:embed/>
                  </p:oleObj>
                </mc:Choice>
                <mc:Fallback>
                  <p:oleObj name="公式" r:id="rId6" imgW="126720" imgH="13968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6" y="2302"/>
                          <a:ext cx="2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5998" name="Group 14"/>
          <p:cNvGrpSpPr>
            <a:grpSpLocks/>
          </p:cNvGrpSpPr>
          <p:nvPr/>
        </p:nvGrpSpPr>
        <p:grpSpPr bwMode="auto">
          <a:xfrm>
            <a:off x="5257800" y="1752600"/>
            <a:ext cx="2160588" cy="1295400"/>
            <a:chOff x="3288" y="709"/>
            <a:chExt cx="1361" cy="816"/>
          </a:xfrm>
        </p:grpSpPr>
        <p:sp>
          <p:nvSpPr>
            <p:cNvPr id="425999" name="Rectangle 15"/>
            <p:cNvSpPr>
              <a:spLocks noChangeArrowheads="1"/>
            </p:cNvSpPr>
            <p:nvPr/>
          </p:nvSpPr>
          <p:spPr bwMode="auto">
            <a:xfrm>
              <a:off x="3288" y="709"/>
              <a:ext cx="1361" cy="816"/>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sp>
          <p:nvSpPr>
            <p:cNvPr id="426000" name="Line 16"/>
            <p:cNvSpPr>
              <a:spLocks noChangeAspect="1" noChangeShapeType="1"/>
            </p:cNvSpPr>
            <p:nvPr/>
          </p:nvSpPr>
          <p:spPr bwMode="auto">
            <a:xfrm>
              <a:off x="3515" y="844"/>
              <a:ext cx="915" cy="0"/>
            </a:xfrm>
            <a:prstGeom prst="line">
              <a:avLst/>
            </a:prstGeom>
            <a:noFill/>
            <a:ln w="28575">
              <a:solidFill>
                <a:srgbClr val="0000FF"/>
              </a:solidFill>
              <a:round/>
              <a:headEnd/>
              <a:tailEnd type="stealth" w="med" len="lg"/>
            </a:ln>
          </p:spPr>
          <p:txBody>
            <a:bodyPr/>
            <a:lstStyle/>
            <a:p>
              <a:endParaRPr lang="zh-CN" altLang="en-US"/>
            </a:p>
          </p:txBody>
        </p:sp>
        <p:sp>
          <p:nvSpPr>
            <p:cNvPr id="426001" name="Line 17"/>
            <p:cNvSpPr>
              <a:spLocks noChangeAspect="1" noChangeShapeType="1"/>
            </p:cNvSpPr>
            <p:nvPr/>
          </p:nvSpPr>
          <p:spPr bwMode="auto">
            <a:xfrm>
              <a:off x="3515" y="1184"/>
              <a:ext cx="305" cy="0"/>
            </a:xfrm>
            <a:prstGeom prst="line">
              <a:avLst/>
            </a:prstGeom>
            <a:noFill/>
            <a:ln w="19050">
              <a:solidFill>
                <a:schemeClr val="tx1"/>
              </a:solidFill>
              <a:round/>
              <a:headEnd/>
              <a:tailEnd type="stealth" w="med" len="lg"/>
            </a:ln>
          </p:spPr>
          <p:txBody>
            <a:bodyPr/>
            <a:lstStyle/>
            <a:p>
              <a:endParaRPr lang="zh-CN" altLang="en-US"/>
            </a:p>
          </p:txBody>
        </p:sp>
        <p:sp>
          <p:nvSpPr>
            <p:cNvPr id="426002" name="Line 18"/>
            <p:cNvSpPr>
              <a:spLocks noChangeShapeType="1"/>
            </p:cNvSpPr>
            <p:nvPr/>
          </p:nvSpPr>
          <p:spPr bwMode="auto">
            <a:xfrm>
              <a:off x="3896" y="1184"/>
              <a:ext cx="610" cy="0"/>
            </a:xfrm>
            <a:prstGeom prst="line">
              <a:avLst/>
            </a:prstGeom>
            <a:noFill/>
            <a:ln w="19050">
              <a:solidFill>
                <a:schemeClr val="tx1"/>
              </a:solidFill>
              <a:round/>
              <a:headEnd/>
              <a:tailEnd type="stealth" w="med" len="lg"/>
            </a:ln>
            <a:effectLst/>
          </p:spPr>
          <p:txBody>
            <a:bodyPr/>
            <a:lstStyle/>
            <a:p>
              <a:endParaRPr lang="zh-CN" altLang="en-US"/>
            </a:p>
          </p:txBody>
        </p:sp>
        <p:graphicFrame>
          <p:nvGraphicFramePr>
            <p:cNvPr id="426003" name="Object 19"/>
            <p:cNvGraphicFramePr>
              <a:graphicFrameLocks noChangeAspect="1"/>
            </p:cNvGraphicFramePr>
            <p:nvPr/>
          </p:nvGraphicFramePr>
          <p:xfrm>
            <a:off x="3549" y="1252"/>
            <a:ext cx="220" cy="227"/>
          </p:xfrm>
          <a:graphic>
            <a:graphicData uri="http://schemas.openxmlformats.org/presentationml/2006/ole">
              <mc:AlternateContent xmlns:mc="http://schemas.openxmlformats.org/markup-compatibility/2006">
                <mc:Choice xmlns:v="urn:schemas-microsoft-com:vml" Requires="v">
                  <p:oleObj spid="_x0000_s426003" name="公式" r:id="rId8" imgW="126720" imgH="139680" progId="Equation.3">
                    <p:embed/>
                  </p:oleObj>
                </mc:Choice>
                <mc:Fallback>
                  <p:oleObj name="公式" r:id="rId8" imgW="126720" imgH="139680"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 y="1252"/>
                          <a:ext cx="2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6004" name="Object 20"/>
            <p:cNvGraphicFramePr>
              <a:graphicFrameLocks noChangeAspect="1"/>
            </p:cNvGraphicFramePr>
            <p:nvPr/>
          </p:nvGraphicFramePr>
          <p:xfrm>
            <a:off x="3733" y="844"/>
            <a:ext cx="611" cy="261"/>
          </p:xfrm>
          <a:graphic>
            <a:graphicData uri="http://schemas.openxmlformats.org/presentationml/2006/ole">
              <mc:AlternateContent xmlns:mc="http://schemas.openxmlformats.org/markup-compatibility/2006">
                <mc:Choice xmlns:v="urn:schemas-microsoft-com:vml" Requires="v">
                  <p:oleObj spid="_x0000_s426004" name="公式" r:id="rId10" imgW="330120" imgH="152280" progId="Equation.3">
                    <p:embed/>
                  </p:oleObj>
                </mc:Choice>
                <mc:Fallback>
                  <p:oleObj name="公式" r:id="rId10" imgW="330120" imgH="152280"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 y="844"/>
                          <a:ext cx="611"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6005" name="Object 21"/>
            <p:cNvGraphicFramePr>
              <a:graphicFrameLocks noChangeAspect="1"/>
            </p:cNvGraphicFramePr>
            <p:nvPr/>
          </p:nvGraphicFramePr>
          <p:xfrm>
            <a:off x="4105" y="1252"/>
            <a:ext cx="182" cy="227"/>
          </p:xfrm>
          <a:graphic>
            <a:graphicData uri="http://schemas.openxmlformats.org/presentationml/2006/ole">
              <mc:AlternateContent xmlns:mc="http://schemas.openxmlformats.org/markup-compatibility/2006">
                <mc:Choice xmlns:v="urn:schemas-microsoft-com:vml" Requires="v">
                  <p:oleObj spid="_x0000_s426005" name="公式" r:id="rId12" imgW="114120" imgH="139680" progId="Equation.3">
                    <p:embed/>
                  </p:oleObj>
                </mc:Choice>
                <mc:Fallback>
                  <p:oleObj name="公式" r:id="rId12" imgW="114120" imgH="139680" progId="Equation.3">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05" y="1252"/>
                          <a:ext cx="18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26006" name="Text Box 22"/>
          <p:cNvSpPr txBox="1">
            <a:spLocks noChangeArrowheads="1"/>
          </p:cNvSpPr>
          <p:nvPr/>
        </p:nvSpPr>
        <p:spPr bwMode="auto">
          <a:xfrm>
            <a:off x="533400" y="4648200"/>
            <a:ext cx="4464050" cy="519113"/>
          </a:xfrm>
          <a:prstGeom prst="rect">
            <a:avLst/>
          </a:prstGeom>
          <a:noFill/>
          <a:ln w="9525" algn="ctr">
            <a:noFill/>
            <a:miter lim="800000"/>
            <a:headEnd/>
            <a:tailEnd/>
          </a:ln>
          <a:effectLst/>
        </p:spPr>
        <p:txBody>
          <a:bodyPr>
            <a:spAutoFit/>
          </a:bodyPr>
          <a:lstStyle/>
          <a:p>
            <a:pPr>
              <a:spcBef>
                <a:spcPct val="50000"/>
              </a:spcBef>
            </a:pPr>
            <a:r>
              <a:rPr lang="zh-CN" altLang="en-US" sz="2800" dirty="0"/>
              <a:t>往返一次所需时间： </a:t>
            </a:r>
          </a:p>
        </p:txBody>
      </p:sp>
      <p:graphicFrame>
        <p:nvGraphicFramePr>
          <p:cNvPr id="426007" name="Object 23"/>
          <p:cNvGraphicFramePr>
            <a:graphicFrameLocks noChangeAspect="1"/>
          </p:cNvGraphicFramePr>
          <p:nvPr/>
        </p:nvGraphicFramePr>
        <p:xfrm>
          <a:off x="1905000" y="5334000"/>
          <a:ext cx="4103688" cy="1014413"/>
        </p:xfrm>
        <a:graphic>
          <a:graphicData uri="http://schemas.openxmlformats.org/presentationml/2006/ole">
            <mc:AlternateContent xmlns:mc="http://schemas.openxmlformats.org/markup-compatibility/2006">
              <mc:Choice xmlns:v="urn:schemas-microsoft-com:vml" Requires="v">
                <p:oleObj spid="_x0000_s426007" name="公式" r:id="rId14" imgW="2032000" imgH="508000" progId="Equation.3">
                  <p:embed/>
                </p:oleObj>
              </mc:Choice>
              <mc:Fallback>
                <p:oleObj name="公式" r:id="rId14" imgW="2032000" imgH="508000" progId="Equation.3">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5334000"/>
                        <a:ext cx="4103688"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6008" name="Text Box 24"/>
          <p:cNvSpPr txBox="1">
            <a:spLocks noChangeArrowheads="1"/>
          </p:cNvSpPr>
          <p:nvPr/>
        </p:nvSpPr>
        <p:spPr bwMode="auto">
          <a:xfrm>
            <a:off x="550863" y="1208088"/>
            <a:ext cx="3311525" cy="519112"/>
          </a:xfrm>
          <a:prstGeom prst="rect">
            <a:avLst/>
          </a:prstGeom>
          <a:noFill/>
          <a:ln w="9525">
            <a:noFill/>
            <a:miter lim="800000"/>
            <a:headEnd/>
            <a:tailEnd/>
          </a:ln>
          <a:effectLst/>
        </p:spPr>
        <p:txBody>
          <a:bodyPr>
            <a:spAutoFit/>
          </a:bodyPr>
          <a:lstStyle/>
          <a:p>
            <a:pPr>
              <a:spcBef>
                <a:spcPct val="50000"/>
              </a:spcBef>
            </a:pPr>
            <a:r>
              <a:rPr lang="zh-CN" altLang="en-US" sz="2800"/>
              <a:t>光路（</a:t>
            </a:r>
            <a:r>
              <a:rPr lang="en-US" altLang="zh-CN" sz="2800"/>
              <a:t>1</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6008"/>
                                        </p:tgtEl>
                                        <p:attrNameLst>
                                          <p:attrName>style.visibility</p:attrName>
                                        </p:attrNameLst>
                                      </p:cBhvr>
                                      <p:to>
                                        <p:strVal val="visible"/>
                                      </p:to>
                                    </p:set>
                                    <p:animEffect transition="in" filter="wipe(left)">
                                      <p:cBhvr>
                                        <p:cTn id="7" dur="500"/>
                                        <p:tgtEl>
                                          <p:spTgt spid="4260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5987"/>
                                        </p:tgtEl>
                                        <p:attrNameLst>
                                          <p:attrName>style.visibility</p:attrName>
                                        </p:attrNameLst>
                                      </p:cBhvr>
                                      <p:to>
                                        <p:strVal val="visible"/>
                                      </p:to>
                                    </p:set>
                                    <p:animEffect transition="in" filter="wipe(left)">
                                      <p:cBhvr>
                                        <p:cTn id="12" dur="500"/>
                                        <p:tgtEl>
                                          <p:spTgt spid="42598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59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5988"/>
                                        </p:tgtEl>
                                        <p:attrNameLst>
                                          <p:attrName>style.visibility</p:attrName>
                                        </p:attrNameLst>
                                      </p:cBhvr>
                                      <p:to>
                                        <p:strVal val="visible"/>
                                      </p:to>
                                    </p:set>
                                    <p:animEffect transition="in" filter="wipe(left)">
                                      <p:cBhvr>
                                        <p:cTn id="21" dur="500"/>
                                        <p:tgtEl>
                                          <p:spTgt spid="4259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26009"/>
                                        </p:tgtEl>
                                        <p:attrNameLst>
                                          <p:attrName>style.visibility</p:attrName>
                                        </p:attrNameLst>
                                      </p:cBhvr>
                                      <p:to>
                                        <p:strVal val="visible"/>
                                      </p:to>
                                    </p:set>
                                    <p:animEffect transition="in" filter="wipe(up)">
                                      <p:cBhvr>
                                        <p:cTn id="26" dur="500"/>
                                        <p:tgtEl>
                                          <p:spTgt spid="4260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6006"/>
                                        </p:tgtEl>
                                        <p:attrNameLst>
                                          <p:attrName>style.visibility</p:attrName>
                                        </p:attrNameLst>
                                      </p:cBhvr>
                                      <p:to>
                                        <p:strVal val="visible"/>
                                      </p:to>
                                    </p:set>
                                    <p:animEffect transition="in" filter="wipe(left)">
                                      <p:cBhvr>
                                        <p:cTn id="31" dur="500"/>
                                        <p:tgtEl>
                                          <p:spTgt spid="42600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26007"/>
                                        </p:tgtEl>
                                        <p:attrNameLst>
                                          <p:attrName>style.visibility</p:attrName>
                                        </p:attrNameLst>
                                      </p:cBhvr>
                                      <p:to>
                                        <p:strVal val="visible"/>
                                      </p:to>
                                    </p:set>
                                    <p:animEffect transition="in" filter="wipe(left)">
                                      <p:cBhvr>
                                        <p:cTn id="36" dur="500"/>
                                        <p:tgtEl>
                                          <p:spTgt spid="42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p:bldP spid="425988" grpId="0"/>
      <p:bldP spid="426006" grpId="0"/>
      <p:bldP spid="4260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27" name="灯片编号占位符 4"/>
          <p:cNvSpPr>
            <a:spLocks noGrp="1"/>
          </p:cNvSpPr>
          <p:nvPr>
            <p:ph type="sldNum" sz="quarter" idx="12"/>
          </p:nvPr>
        </p:nvSpPr>
        <p:spPr/>
        <p:txBody>
          <a:bodyPr/>
          <a:lstStyle/>
          <a:p>
            <a:fld id="{EBE2C04B-F5A4-4800-A42F-67E1922D3077}" type="slidenum">
              <a:rPr lang="en-US" altLang="zh-CN"/>
              <a:pPr/>
              <a:t>17</a:t>
            </a:fld>
            <a:endParaRPr lang="en-US" altLang="zh-CN"/>
          </a:p>
        </p:txBody>
      </p:sp>
      <p:sp>
        <p:nvSpPr>
          <p:cNvPr id="428035" name="Text Box 3"/>
          <p:cNvSpPr txBox="1">
            <a:spLocks noChangeArrowheads="1"/>
          </p:cNvSpPr>
          <p:nvPr/>
        </p:nvSpPr>
        <p:spPr bwMode="auto">
          <a:xfrm>
            <a:off x="533400" y="1219200"/>
            <a:ext cx="3311525" cy="519113"/>
          </a:xfrm>
          <a:prstGeom prst="rect">
            <a:avLst/>
          </a:prstGeom>
          <a:noFill/>
          <a:ln w="9525">
            <a:noFill/>
            <a:miter lim="800000"/>
            <a:headEnd/>
            <a:tailEnd/>
          </a:ln>
          <a:effectLst/>
        </p:spPr>
        <p:txBody>
          <a:bodyPr>
            <a:spAutoFit/>
          </a:bodyPr>
          <a:lstStyle/>
          <a:p>
            <a:pPr>
              <a:spcBef>
                <a:spcPct val="50000"/>
              </a:spcBef>
            </a:pPr>
            <a:r>
              <a:rPr lang="zh-CN" altLang="en-US" sz="2800"/>
              <a:t>光路（</a:t>
            </a:r>
            <a:r>
              <a:rPr lang="en-US" altLang="zh-CN" sz="2800"/>
              <a:t>2</a:t>
            </a:r>
            <a:r>
              <a:rPr lang="zh-CN" altLang="en-US" sz="2800"/>
              <a:t>）</a:t>
            </a:r>
          </a:p>
        </p:txBody>
      </p:sp>
      <p:grpSp>
        <p:nvGrpSpPr>
          <p:cNvPr id="428036" name="Group 4"/>
          <p:cNvGrpSpPr>
            <a:grpSpLocks/>
          </p:cNvGrpSpPr>
          <p:nvPr/>
        </p:nvGrpSpPr>
        <p:grpSpPr bwMode="auto">
          <a:xfrm>
            <a:off x="1219200" y="2852738"/>
            <a:ext cx="2592388" cy="1871662"/>
            <a:chOff x="703" y="1162"/>
            <a:chExt cx="1633" cy="1179"/>
          </a:xfrm>
        </p:grpSpPr>
        <p:sp>
          <p:nvSpPr>
            <p:cNvPr id="428037" name="Rectangle 5"/>
            <p:cNvSpPr>
              <a:spLocks noChangeArrowheads="1"/>
            </p:cNvSpPr>
            <p:nvPr/>
          </p:nvSpPr>
          <p:spPr bwMode="auto">
            <a:xfrm>
              <a:off x="703" y="1162"/>
              <a:ext cx="1633" cy="1179"/>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pSp>
          <p:nvGrpSpPr>
            <p:cNvPr id="428038" name="Group 6"/>
            <p:cNvGrpSpPr>
              <a:grpSpLocks/>
            </p:cNvGrpSpPr>
            <p:nvPr/>
          </p:nvGrpSpPr>
          <p:grpSpPr bwMode="auto">
            <a:xfrm>
              <a:off x="884" y="1253"/>
              <a:ext cx="1406" cy="1043"/>
              <a:chOff x="884" y="1389"/>
              <a:chExt cx="1406" cy="1043"/>
            </a:xfrm>
          </p:grpSpPr>
          <p:graphicFrame>
            <p:nvGraphicFramePr>
              <p:cNvPr id="428039" name="Object 7"/>
              <p:cNvGraphicFramePr>
                <a:graphicFrameLocks noChangeAspect="1"/>
              </p:cNvGraphicFramePr>
              <p:nvPr/>
            </p:nvGraphicFramePr>
            <p:xfrm>
              <a:off x="884" y="1616"/>
              <a:ext cx="182" cy="227"/>
            </p:xfrm>
            <a:graphic>
              <a:graphicData uri="http://schemas.openxmlformats.org/presentationml/2006/ole">
                <mc:AlternateContent xmlns:mc="http://schemas.openxmlformats.org/markup-compatibility/2006">
                  <mc:Choice xmlns:v="urn:schemas-microsoft-com:vml" Requires="v">
                    <p:oleObj spid="_x0000_s428039" name="公式" r:id="rId2" imgW="114120" imgH="139680" progId="Equation.3">
                      <p:embed/>
                    </p:oleObj>
                  </mc:Choice>
                  <mc:Fallback>
                    <p:oleObj name="公式" r:id="rId2" imgW="114120" imgH="13968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 y="1616"/>
                            <a:ext cx="18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8040" name="Object 8"/>
              <p:cNvGraphicFramePr>
                <a:graphicFrameLocks noChangeAspect="1"/>
              </p:cNvGraphicFramePr>
              <p:nvPr/>
            </p:nvGraphicFramePr>
            <p:xfrm>
              <a:off x="1020" y="2205"/>
              <a:ext cx="220" cy="227"/>
            </p:xfrm>
            <a:graphic>
              <a:graphicData uri="http://schemas.openxmlformats.org/presentationml/2006/ole">
                <mc:AlternateContent xmlns:mc="http://schemas.openxmlformats.org/markup-compatibility/2006">
                  <mc:Choice xmlns:v="urn:schemas-microsoft-com:vml" Requires="v">
                    <p:oleObj spid="_x0000_s428040" name="公式" r:id="rId4" imgW="126720" imgH="139680" progId="Equation.3">
                      <p:embed/>
                    </p:oleObj>
                  </mc:Choice>
                  <mc:Fallback>
                    <p:oleObj name="公式" r:id="rId4" imgW="126720" imgH="13968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 y="2205"/>
                            <a:ext cx="2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41" name="Line 9"/>
              <p:cNvSpPr>
                <a:spLocks noChangeAspect="1" noChangeShapeType="1"/>
              </p:cNvSpPr>
              <p:nvPr/>
            </p:nvSpPr>
            <p:spPr bwMode="auto">
              <a:xfrm>
                <a:off x="967" y="2178"/>
                <a:ext cx="340" cy="0"/>
              </a:xfrm>
              <a:prstGeom prst="line">
                <a:avLst/>
              </a:prstGeom>
              <a:noFill/>
              <a:ln w="19050">
                <a:solidFill>
                  <a:schemeClr val="tx1"/>
                </a:solidFill>
                <a:round/>
                <a:headEnd/>
                <a:tailEnd type="stealth" w="med" len="lg"/>
              </a:ln>
              <a:effectLst/>
            </p:spPr>
            <p:txBody>
              <a:bodyPr/>
              <a:lstStyle/>
              <a:p>
                <a:endParaRPr lang="zh-CN" altLang="en-US"/>
              </a:p>
            </p:txBody>
          </p:sp>
          <p:sp>
            <p:nvSpPr>
              <p:cNvPr id="428042" name="Line 10"/>
              <p:cNvSpPr>
                <a:spLocks noChangeAspect="1" noChangeShapeType="1"/>
              </p:cNvSpPr>
              <p:nvPr/>
            </p:nvSpPr>
            <p:spPr bwMode="auto">
              <a:xfrm rot="7024630" flipH="1">
                <a:off x="710" y="1791"/>
                <a:ext cx="809" cy="5"/>
              </a:xfrm>
              <a:prstGeom prst="line">
                <a:avLst/>
              </a:prstGeom>
              <a:noFill/>
              <a:ln w="19050">
                <a:solidFill>
                  <a:schemeClr val="tx1"/>
                </a:solidFill>
                <a:round/>
                <a:headEnd/>
                <a:tailEnd type="stealth" w="med" len="lg"/>
              </a:ln>
            </p:spPr>
            <p:txBody>
              <a:bodyPr/>
              <a:lstStyle/>
              <a:p>
                <a:endParaRPr lang="zh-CN" altLang="en-US"/>
              </a:p>
            </p:txBody>
          </p:sp>
          <p:sp>
            <p:nvSpPr>
              <p:cNvPr id="428043" name="Line 11"/>
              <p:cNvSpPr>
                <a:spLocks noChangeAspect="1" noChangeShapeType="1"/>
              </p:cNvSpPr>
              <p:nvPr/>
            </p:nvSpPr>
            <p:spPr bwMode="auto">
              <a:xfrm flipV="1">
                <a:off x="1305" y="1473"/>
                <a:ext cx="2" cy="699"/>
              </a:xfrm>
              <a:prstGeom prst="line">
                <a:avLst/>
              </a:prstGeom>
              <a:noFill/>
              <a:ln w="28575">
                <a:solidFill>
                  <a:srgbClr val="0000FF"/>
                </a:solidFill>
                <a:round/>
                <a:headEnd/>
                <a:tailEnd type="stealth" w="med" len="lg"/>
              </a:ln>
            </p:spPr>
            <p:txBody>
              <a:bodyPr/>
              <a:lstStyle/>
              <a:p>
                <a:endParaRPr lang="zh-CN" altLang="en-US"/>
              </a:p>
            </p:txBody>
          </p:sp>
          <p:graphicFrame>
            <p:nvGraphicFramePr>
              <p:cNvPr id="428044" name="Object 12"/>
              <p:cNvGraphicFramePr>
                <a:graphicFrameLocks noChangeAspect="1"/>
              </p:cNvGraphicFramePr>
              <p:nvPr/>
            </p:nvGraphicFramePr>
            <p:xfrm>
              <a:off x="1297" y="1626"/>
              <a:ext cx="993" cy="411"/>
            </p:xfrm>
            <a:graphic>
              <a:graphicData uri="http://schemas.openxmlformats.org/presentationml/2006/ole">
                <mc:AlternateContent xmlns:mc="http://schemas.openxmlformats.org/markup-compatibility/2006">
                  <mc:Choice xmlns:v="urn:schemas-microsoft-com:vml" Requires="v">
                    <p:oleObj spid="_x0000_s428044" name="公式" r:id="rId6" imgW="583920" imgH="253800" progId="Equation.3">
                      <p:embed/>
                    </p:oleObj>
                  </mc:Choice>
                  <mc:Fallback>
                    <p:oleObj name="公式" r:id="rId6" imgW="583920" imgH="2538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7" y="1626"/>
                            <a:ext cx="99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grpSp>
      <p:sp>
        <p:nvSpPr>
          <p:cNvPr id="428045" name="Text Box 13"/>
          <p:cNvSpPr txBox="1">
            <a:spLocks noChangeArrowheads="1"/>
          </p:cNvSpPr>
          <p:nvPr/>
        </p:nvSpPr>
        <p:spPr bwMode="auto">
          <a:xfrm>
            <a:off x="533400" y="1985963"/>
            <a:ext cx="7345363" cy="604837"/>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光相对于地球的速度</a:t>
            </a:r>
            <a:r>
              <a:rPr lang="zh-CN" altLang="en-US" sz="2800" dirty="0">
                <a:solidFill>
                  <a:srgbClr val="0000CC"/>
                </a:solidFill>
              </a:rPr>
              <a:t>垂直</a:t>
            </a:r>
            <a:r>
              <a:rPr lang="zh-CN" altLang="en-US" sz="2800" dirty="0"/>
              <a:t>于以太的方向。 </a:t>
            </a:r>
          </a:p>
        </p:txBody>
      </p:sp>
      <p:grpSp>
        <p:nvGrpSpPr>
          <p:cNvPr id="428046" name="Group 14"/>
          <p:cNvGrpSpPr>
            <a:grpSpLocks/>
          </p:cNvGrpSpPr>
          <p:nvPr/>
        </p:nvGrpSpPr>
        <p:grpSpPr bwMode="auto">
          <a:xfrm>
            <a:off x="5105400" y="2819400"/>
            <a:ext cx="2592388" cy="1871663"/>
            <a:chOff x="3061" y="1117"/>
            <a:chExt cx="1633" cy="1179"/>
          </a:xfrm>
        </p:grpSpPr>
        <p:sp>
          <p:nvSpPr>
            <p:cNvPr id="428047" name="Rectangle 15"/>
            <p:cNvSpPr>
              <a:spLocks noChangeArrowheads="1"/>
            </p:cNvSpPr>
            <p:nvPr/>
          </p:nvSpPr>
          <p:spPr bwMode="auto">
            <a:xfrm>
              <a:off x="3061" y="1117"/>
              <a:ext cx="1633" cy="1179"/>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pSp>
          <p:nvGrpSpPr>
            <p:cNvPr id="428048" name="Group 16"/>
            <p:cNvGrpSpPr>
              <a:grpSpLocks/>
            </p:cNvGrpSpPr>
            <p:nvPr/>
          </p:nvGrpSpPr>
          <p:grpSpPr bwMode="auto">
            <a:xfrm>
              <a:off x="3243" y="1253"/>
              <a:ext cx="1356" cy="960"/>
              <a:chOff x="3560" y="1389"/>
              <a:chExt cx="1356" cy="960"/>
            </a:xfrm>
          </p:grpSpPr>
          <p:sp>
            <p:nvSpPr>
              <p:cNvPr id="428049" name="Line 17"/>
              <p:cNvSpPr>
                <a:spLocks noChangeAspect="1" noChangeShapeType="1"/>
              </p:cNvSpPr>
              <p:nvPr/>
            </p:nvSpPr>
            <p:spPr bwMode="auto">
              <a:xfrm flipV="1">
                <a:off x="3607" y="1616"/>
                <a:ext cx="316" cy="0"/>
              </a:xfrm>
              <a:prstGeom prst="line">
                <a:avLst/>
              </a:prstGeom>
              <a:noFill/>
              <a:ln w="19050">
                <a:solidFill>
                  <a:schemeClr val="tx1"/>
                </a:solidFill>
                <a:round/>
                <a:headEnd/>
                <a:tailEnd type="stealth" w="med" len="lg"/>
              </a:ln>
            </p:spPr>
            <p:txBody>
              <a:bodyPr/>
              <a:lstStyle/>
              <a:p>
                <a:endParaRPr lang="zh-CN" altLang="en-US"/>
              </a:p>
            </p:txBody>
          </p:sp>
          <p:sp>
            <p:nvSpPr>
              <p:cNvPr id="428050" name="Line 18"/>
              <p:cNvSpPr>
                <a:spLocks noChangeAspect="1" noChangeShapeType="1"/>
              </p:cNvSpPr>
              <p:nvPr/>
            </p:nvSpPr>
            <p:spPr bwMode="auto">
              <a:xfrm rot="-7024630" flipH="1" flipV="1">
                <a:off x="3373" y="1972"/>
                <a:ext cx="749" cy="5"/>
              </a:xfrm>
              <a:prstGeom prst="line">
                <a:avLst/>
              </a:prstGeom>
              <a:noFill/>
              <a:ln w="19050">
                <a:solidFill>
                  <a:schemeClr val="tx1"/>
                </a:solidFill>
                <a:round/>
                <a:headEnd/>
                <a:tailEnd type="stealth" w="med" len="lg"/>
              </a:ln>
            </p:spPr>
            <p:txBody>
              <a:bodyPr/>
              <a:lstStyle/>
              <a:p>
                <a:endParaRPr lang="zh-CN" altLang="en-US"/>
              </a:p>
            </p:txBody>
          </p:sp>
          <p:sp>
            <p:nvSpPr>
              <p:cNvPr id="428051" name="Line 19"/>
              <p:cNvSpPr>
                <a:spLocks noChangeAspect="1" noChangeShapeType="1"/>
              </p:cNvSpPr>
              <p:nvPr/>
            </p:nvSpPr>
            <p:spPr bwMode="auto">
              <a:xfrm>
                <a:off x="3923" y="1616"/>
                <a:ext cx="2" cy="647"/>
              </a:xfrm>
              <a:prstGeom prst="line">
                <a:avLst/>
              </a:prstGeom>
              <a:noFill/>
              <a:ln w="28575">
                <a:solidFill>
                  <a:srgbClr val="0000FF"/>
                </a:solidFill>
                <a:round/>
                <a:headEnd/>
                <a:tailEnd type="stealth" w="med" len="lg"/>
              </a:ln>
              <a:effectLst/>
            </p:spPr>
            <p:txBody>
              <a:bodyPr/>
              <a:lstStyle/>
              <a:p>
                <a:endParaRPr lang="zh-CN" altLang="en-US"/>
              </a:p>
            </p:txBody>
          </p:sp>
          <p:graphicFrame>
            <p:nvGraphicFramePr>
              <p:cNvPr id="428052" name="Object 20"/>
              <p:cNvGraphicFramePr>
                <a:graphicFrameLocks noChangeAspect="1"/>
              </p:cNvGraphicFramePr>
              <p:nvPr/>
            </p:nvGraphicFramePr>
            <p:xfrm>
              <a:off x="3560" y="1888"/>
              <a:ext cx="182" cy="227"/>
            </p:xfrm>
            <a:graphic>
              <a:graphicData uri="http://schemas.openxmlformats.org/presentationml/2006/ole">
                <mc:AlternateContent xmlns:mc="http://schemas.openxmlformats.org/markup-compatibility/2006">
                  <mc:Choice xmlns:v="urn:schemas-microsoft-com:vml" Requires="v">
                    <p:oleObj spid="_x0000_s428052" name="公式" r:id="rId8" imgW="114120" imgH="139680" progId="Equation.3">
                      <p:embed/>
                    </p:oleObj>
                  </mc:Choice>
                  <mc:Fallback>
                    <p:oleObj name="公式" r:id="rId8" imgW="114120" imgH="139680" progId="Equation.3">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0" y="1888"/>
                            <a:ext cx="182"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8053" name="Object 21"/>
              <p:cNvGraphicFramePr>
                <a:graphicFrameLocks noChangeAspect="1"/>
              </p:cNvGraphicFramePr>
              <p:nvPr/>
            </p:nvGraphicFramePr>
            <p:xfrm>
              <a:off x="3651" y="1389"/>
              <a:ext cx="220" cy="227"/>
            </p:xfrm>
            <a:graphic>
              <a:graphicData uri="http://schemas.openxmlformats.org/presentationml/2006/ole">
                <mc:AlternateContent xmlns:mc="http://schemas.openxmlformats.org/markup-compatibility/2006">
                  <mc:Choice xmlns:v="urn:schemas-microsoft-com:vml" Requires="v">
                    <p:oleObj spid="_x0000_s428053" name="公式" r:id="rId10" imgW="126720" imgH="139680" progId="Equation.3">
                      <p:embed/>
                    </p:oleObj>
                  </mc:Choice>
                  <mc:Fallback>
                    <p:oleObj name="公式" r:id="rId10" imgW="126720" imgH="139680" progId="Equation.3">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 y="1389"/>
                            <a:ext cx="2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8054" name="Object 22"/>
              <p:cNvGraphicFramePr>
                <a:graphicFrameLocks noChangeAspect="1"/>
              </p:cNvGraphicFramePr>
              <p:nvPr/>
            </p:nvGraphicFramePr>
            <p:xfrm>
              <a:off x="3923" y="1706"/>
              <a:ext cx="993" cy="411"/>
            </p:xfrm>
            <a:graphic>
              <a:graphicData uri="http://schemas.openxmlformats.org/presentationml/2006/ole">
                <mc:AlternateContent xmlns:mc="http://schemas.openxmlformats.org/markup-compatibility/2006">
                  <mc:Choice xmlns:v="urn:schemas-microsoft-com:vml" Requires="v">
                    <p:oleObj spid="_x0000_s428054" name="公式" r:id="rId12" imgW="583920" imgH="253800" progId="Equation.3">
                      <p:embed/>
                    </p:oleObj>
                  </mc:Choice>
                  <mc:Fallback>
                    <p:oleObj name="公式" r:id="rId12" imgW="583920" imgH="253800" progId="Equation.3">
                      <p:embed/>
                      <p:pic>
                        <p:nvPicPr>
                          <p:cNvPr id="0"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3" y="1706"/>
                            <a:ext cx="99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grpSp>
      <p:sp>
        <p:nvSpPr>
          <p:cNvPr id="428055" name="Text Box 23"/>
          <p:cNvSpPr txBox="1">
            <a:spLocks noChangeArrowheads="1"/>
          </p:cNvSpPr>
          <p:nvPr/>
        </p:nvSpPr>
        <p:spPr bwMode="auto">
          <a:xfrm>
            <a:off x="609600" y="4876800"/>
            <a:ext cx="3744913" cy="519113"/>
          </a:xfrm>
          <a:prstGeom prst="rect">
            <a:avLst/>
          </a:prstGeom>
          <a:noFill/>
          <a:ln w="9525" algn="ctr">
            <a:noFill/>
            <a:miter lim="800000"/>
            <a:headEnd/>
            <a:tailEnd/>
          </a:ln>
          <a:effectLst/>
        </p:spPr>
        <p:txBody>
          <a:bodyPr>
            <a:spAutoFit/>
          </a:bodyPr>
          <a:lstStyle/>
          <a:p>
            <a:pPr>
              <a:spcBef>
                <a:spcPct val="50000"/>
              </a:spcBef>
            </a:pPr>
            <a:r>
              <a:rPr lang="zh-CN" altLang="en-US" sz="2800" dirty="0"/>
              <a:t>往返一次需要时间 </a:t>
            </a:r>
          </a:p>
        </p:txBody>
      </p:sp>
      <p:graphicFrame>
        <p:nvGraphicFramePr>
          <p:cNvPr id="428056" name="Object 24"/>
          <p:cNvGraphicFramePr>
            <a:graphicFrameLocks noChangeAspect="1"/>
          </p:cNvGraphicFramePr>
          <p:nvPr/>
        </p:nvGraphicFramePr>
        <p:xfrm>
          <a:off x="2514600" y="5181600"/>
          <a:ext cx="3821113" cy="1143000"/>
        </p:xfrm>
        <a:graphic>
          <a:graphicData uri="http://schemas.openxmlformats.org/presentationml/2006/ole">
            <mc:AlternateContent xmlns:mc="http://schemas.openxmlformats.org/markup-compatibility/2006">
              <mc:Choice xmlns:v="urn:schemas-microsoft-com:vml" Requires="v">
                <p:oleObj spid="_x0000_s428056" name="公式" r:id="rId14" imgW="1892300" imgH="571500" progId="Equation.3">
                  <p:embed/>
                </p:oleObj>
              </mc:Choice>
              <mc:Fallback>
                <p:oleObj name="公式" r:id="rId14" imgW="1892300" imgH="571500" progId="Equation.3">
                  <p:embed/>
                  <p:pic>
                    <p:nvPicPr>
                      <p:cNvPr id="0"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5181600"/>
                        <a:ext cx="38211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wipe(left)">
                                      <p:cBhvr>
                                        <p:cTn id="7" dur="500"/>
                                        <p:tgtEl>
                                          <p:spTgt spid="428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45"/>
                                        </p:tgtEl>
                                        <p:attrNameLst>
                                          <p:attrName>style.visibility</p:attrName>
                                        </p:attrNameLst>
                                      </p:cBhvr>
                                      <p:to>
                                        <p:strVal val="visible"/>
                                      </p:to>
                                    </p:set>
                                    <p:animEffect transition="in" filter="wipe(left)">
                                      <p:cBhvr>
                                        <p:cTn id="12" dur="500"/>
                                        <p:tgtEl>
                                          <p:spTgt spid="42804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80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8055"/>
                                        </p:tgtEl>
                                        <p:attrNameLst>
                                          <p:attrName>style.visibility</p:attrName>
                                        </p:attrNameLst>
                                      </p:cBhvr>
                                      <p:to>
                                        <p:strVal val="visible"/>
                                      </p:to>
                                    </p:set>
                                    <p:animEffect transition="in" filter="wipe(left)">
                                      <p:cBhvr>
                                        <p:cTn id="25" dur="500"/>
                                        <p:tgtEl>
                                          <p:spTgt spid="42805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28056"/>
                                        </p:tgtEl>
                                        <p:attrNameLst>
                                          <p:attrName>style.visibility</p:attrName>
                                        </p:attrNameLst>
                                      </p:cBhvr>
                                      <p:to>
                                        <p:strVal val="visible"/>
                                      </p:to>
                                    </p:set>
                                    <p:animEffect transition="in" filter="wipe(left)">
                                      <p:cBhvr>
                                        <p:cTn id="30" dur="500"/>
                                        <p:tgtEl>
                                          <p:spTgt spid="428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p:bldP spid="428045" grpId="0"/>
      <p:bldP spid="4280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20" name="灯片编号占位符 4"/>
          <p:cNvSpPr>
            <a:spLocks noGrp="1"/>
          </p:cNvSpPr>
          <p:nvPr>
            <p:ph type="sldNum" sz="quarter" idx="12"/>
          </p:nvPr>
        </p:nvSpPr>
        <p:spPr/>
        <p:txBody>
          <a:bodyPr/>
          <a:lstStyle/>
          <a:p>
            <a:fld id="{30124BB4-0B4A-4FA0-851C-AE4F80678804}" type="slidenum">
              <a:rPr lang="en-US" altLang="zh-CN"/>
              <a:pPr/>
              <a:t>18</a:t>
            </a:fld>
            <a:endParaRPr lang="en-US" altLang="zh-CN"/>
          </a:p>
        </p:txBody>
      </p:sp>
      <p:graphicFrame>
        <p:nvGraphicFramePr>
          <p:cNvPr id="429059" name="Object 3"/>
          <p:cNvGraphicFramePr>
            <a:graphicFrameLocks noChangeAspect="1"/>
          </p:cNvGraphicFramePr>
          <p:nvPr/>
        </p:nvGraphicFramePr>
        <p:xfrm>
          <a:off x="1600200" y="1143000"/>
          <a:ext cx="5283200" cy="1371600"/>
        </p:xfrm>
        <a:graphic>
          <a:graphicData uri="http://schemas.openxmlformats.org/presentationml/2006/ole">
            <mc:AlternateContent xmlns:mc="http://schemas.openxmlformats.org/markup-compatibility/2006">
              <mc:Choice xmlns:v="urn:schemas-microsoft-com:vml" Requires="v">
                <p:oleObj spid="_x0000_s429059" name="公式" r:id="rId2" imgW="2628900" imgH="685800" progId="Equation.3">
                  <p:embed/>
                </p:oleObj>
              </mc:Choice>
              <mc:Fallback>
                <p:oleObj name="公式" r:id="rId2" imgW="2628900" imgH="6858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5283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9060" name="Group 4"/>
          <p:cNvGrpSpPr>
            <a:grpSpLocks/>
          </p:cNvGrpSpPr>
          <p:nvPr/>
        </p:nvGrpSpPr>
        <p:grpSpPr bwMode="auto">
          <a:xfrm>
            <a:off x="457200" y="2514600"/>
            <a:ext cx="2808288" cy="581025"/>
            <a:chOff x="521" y="346"/>
            <a:chExt cx="1769" cy="366"/>
          </a:xfrm>
        </p:grpSpPr>
        <p:graphicFrame>
          <p:nvGraphicFramePr>
            <p:cNvPr id="429061" name="Object 5"/>
            <p:cNvGraphicFramePr>
              <a:graphicFrameLocks noChangeAspect="1"/>
            </p:cNvGraphicFramePr>
            <p:nvPr/>
          </p:nvGraphicFramePr>
          <p:xfrm>
            <a:off x="1156" y="346"/>
            <a:ext cx="1134" cy="366"/>
          </p:xfrm>
          <a:graphic>
            <a:graphicData uri="http://schemas.openxmlformats.org/presentationml/2006/ole">
              <mc:AlternateContent xmlns:mc="http://schemas.openxmlformats.org/markup-compatibility/2006">
                <mc:Choice xmlns:v="urn:schemas-microsoft-com:vml" Requires="v">
                  <p:oleObj spid="_x0000_s429061" name="公式" r:id="rId4" imgW="698500" imgH="228600" progId="Equation.3">
                    <p:embed/>
                  </p:oleObj>
                </mc:Choice>
                <mc:Fallback>
                  <p:oleObj name="公式" r:id="rId4" imgW="69850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346"/>
                          <a:ext cx="113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62" name="Text Box 6"/>
            <p:cNvSpPr txBox="1">
              <a:spLocks noChangeArrowheads="1"/>
            </p:cNvSpPr>
            <p:nvPr/>
          </p:nvSpPr>
          <p:spPr bwMode="auto">
            <a:xfrm>
              <a:off x="521" y="346"/>
              <a:ext cx="635" cy="327"/>
            </a:xfrm>
            <a:prstGeom prst="rect">
              <a:avLst/>
            </a:prstGeom>
            <a:noFill/>
            <a:ln w="9525">
              <a:noFill/>
              <a:miter lim="800000"/>
              <a:headEnd/>
              <a:tailEnd/>
            </a:ln>
            <a:effectLst/>
          </p:spPr>
          <p:txBody>
            <a:bodyPr>
              <a:spAutoFit/>
            </a:bodyPr>
            <a:lstStyle/>
            <a:p>
              <a:pPr>
                <a:spcBef>
                  <a:spcPct val="50000"/>
                </a:spcBef>
              </a:pPr>
              <a:r>
                <a:rPr lang="zh-CN" altLang="en-US" sz="2800"/>
                <a:t>因为</a:t>
              </a:r>
            </a:p>
          </p:txBody>
        </p:sp>
      </p:grpSp>
      <p:grpSp>
        <p:nvGrpSpPr>
          <p:cNvPr id="429063" name="Group 7"/>
          <p:cNvGrpSpPr>
            <a:grpSpLocks/>
          </p:cNvGrpSpPr>
          <p:nvPr/>
        </p:nvGrpSpPr>
        <p:grpSpPr bwMode="auto">
          <a:xfrm>
            <a:off x="3657600" y="2438400"/>
            <a:ext cx="4662488" cy="641350"/>
            <a:chOff x="2336" y="314"/>
            <a:chExt cx="2937" cy="404"/>
          </a:xfrm>
        </p:grpSpPr>
        <p:graphicFrame>
          <p:nvGraphicFramePr>
            <p:cNvPr id="429064" name="Object 8"/>
            <p:cNvGraphicFramePr>
              <a:graphicFrameLocks noChangeAspect="1"/>
            </p:cNvGraphicFramePr>
            <p:nvPr/>
          </p:nvGraphicFramePr>
          <p:xfrm>
            <a:off x="2653" y="314"/>
            <a:ext cx="2620" cy="404"/>
          </p:xfrm>
          <a:graphic>
            <a:graphicData uri="http://schemas.openxmlformats.org/presentationml/2006/ole">
              <mc:AlternateContent xmlns:mc="http://schemas.openxmlformats.org/markup-compatibility/2006">
                <mc:Choice xmlns:v="urn:schemas-microsoft-com:vml" Requires="v">
                  <p:oleObj spid="_x0000_s429064" name="公式" r:id="rId6" imgW="1536480" imgH="241200" progId="Equation.3">
                    <p:embed/>
                  </p:oleObj>
                </mc:Choice>
                <mc:Fallback>
                  <p:oleObj name="公式" r:id="rId6" imgW="1536480" imgH="2412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3" y="314"/>
                          <a:ext cx="2620"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65" name="Text Box 9"/>
            <p:cNvSpPr txBox="1">
              <a:spLocks noChangeArrowheads="1"/>
            </p:cNvSpPr>
            <p:nvPr/>
          </p:nvSpPr>
          <p:spPr bwMode="auto">
            <a:xfrm>
              <a:off x="2336" y="346"/>
              <a:ext cx="363" cy="327"/>
            </a:xfrm>
            <a:prstGeom prst="rect">
              <a:avLst/>
            </a:prstGeom>
            <a:noFill/>
            <a:ln w="9525">
              <a:noFill/>
              <a:miter lim="800000"/>
              <a:headEnd/>
              <a:tailEnd/>
            </a:ln>
            <a:effectLst/>
          </p:spPr>
          <p:txBody>
            <a:bodyPr>
              <a:spAutoFit/>
            </a:bodyPr>
            <a:lstStyle/>
            <a:p>
              <a:pPr>
                <a:spcBef>
                  <a:spcPct val="50000"/>
                </a:spcBef>
              </a:pPr>
              <a:r>
                <a:rPr lang="zh-CN" altLang="en-US" sz="2800"/>
                <a:t>由</a:t>
              </a:r>
            </a:p>
          </p:txBody>
        </p:sp>
      </p:grpSp>
      <p:graphicFrame>
        <p:nvGraphicFramePr>
          <p:cNvPr id="429066" name="Object 10"/>
          <p:cNvGraphicFramePr>
            <a:graphicFrameLocks noChangeAspect="1"/>
          </p:cNvGraphicFramePr>
          <p:nvPr/>
        </p:nvGraphicFramePr>
        <p:xfrm>
          <a:off x="1600200" y="3200400"/>
          <a:ext cx="2065338" cy="839788"/>
        </p:xfrm>
        <a:graphic>
          <a:graphicData uri="http://schemas.openxmlformats.org/presentationml/2006/ole">
            <mc:AlternateContent xmlns:mc="http://schemas.openxmlformats.org/markup-compatibility/2006">
              <mc:Choice xmlns:v="urn:schemas-microsoft-com:vml" Requires="v">
                <p:oleObj spid="_x0000_s429066" name="公式" r:id="rId8" imgW="1028520" imgH="419040" progId="Equation.3">
                  <p:embed/>
                </p:oleObj>
              </mc:Choice>
              <mc:Fallback>
                <p:oleObj name="公式" r:id="rId8" imgW="1028520" imgH="41904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200400"/>
                        <a:ext cx="2065338"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67" name="Text Box 11"/>
          <p:cNvSpPr txBox="1">
            <a:spLocks noChangeArrowheads="1"/>
          </p:cNvSpPr>
          <p:nvPr/>
        </p:nvSpPr>
        <p:spPr bwMode="auto">
          <a:xfrm>
            <a:off x="533400" y="3962400"/>
            <a:ext cx="3455988" cy="519113"/>
          </a:xfrm>
          <a:prstGeom prst="rect">
            <a:avLst/>
          </a:prstGeom>
          <a:noFill/>
          <a:ln w="9525">
            <a:noFill/>
            <a:miter lim="800000"/>
            <a:headEnd/>
            <a:tailEnd/>
          </a:ln>
          <a:effectLst/>
        </p:spPr>
        <p:txBody>
          <a:bodyPr>
            <a:spAutoFit/>
          </a:bodyPr>
          <a:lstStyle/>
          <a:p>
            <a:pPr>
              <a:spcBef>
                <a:spcPct val="50000"/>
              </a:spcBef>
            </a:pPr>
            <a:r>
              <a:rPr lang="zh-CN" altLang="en-US" sz="2800"/>
              <a:t>两束光的光程差： </a:t>
            </a:r>
          </a:p>
        </p:txBody>
      </p:sp>
      <p:graphicFrame>
        <p:nvGraphicFramePr>
          <p:cNvPr id="429068" name="Object 12"/>
          <p:cNvGraphicFramePr>
            <a:graphicFrameLocks noChangeAspect="1"/>
          </p:cNvGraphicFramePr>
          <p:nvPr/>
        </p:nvGraphicFramePr>
        <p:xfrm>
          <a:off x="3792538" y="3805238"/>
          <a:ext cx="2303462" cy="842962"/>
        </p:xfrm>
        <a:graphic>
          <a:graphicData uri="http://schemas.openxmlformats.org/presentationml/2006/ole">
            <mc:AlternateContent xmlns:mc="http://schemas.openxmlformats.org/markup-compatibility/2006">
              <mc:Choice xmlns:v="urn:schemas-microsoft-com:vml" Requires="v">
                <p:oleObj spid="_x0000_s429068" name="公式" r:id="rId10" imgW="1143000" imgH="419040" progId="Equation.3">
                  <p:embed/>
                </p:oleObj>
              </mc:Choice>
              <mc:Fallback>
                <p:oleObj name="公式" r:id="rId10" imgW="1143000" imgH="41904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805238"/>
                        <a:ext cx="2303462"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9069" name="Group 13"/>
          <p:cNvGrpSpPr>
            <a:grpSpLocks/>
          </p:cNvGrpSpPr>
          <p:nvPr/>
        </p:nvGrpSpPr>
        <p:grpSpPr bwMode="auto">
          <a:xfrm>
            <a:off x="533400" y="4662488"/>
            <a:ext cx="7343775" cy="519112"/>
            <a:chOff x="204" y="2478"/>
            <a:chExt cx="4626" cy="327"/>
          </a:xfrm>
        </p:grpSpPr>
        <p:sp>
          <p:nvSpPr>
            <p:cNvPr id="429070" name="Text Box 14"/>
            <p:cNvSpPr txBox="1">
              <a:spLocks noChangeArrowheads="1"/>
            </p:cNvSpPr>
            <p:nvPr/>
          </p:nvSpPr>
          <p:spPr bwMode="auto">
            <a:xfrm>
              <a:off x="204" y="2478"/>
              <a:ext cx="4626" cy="327"/>
            </a:xfrm>
            <a:prstGeom prst="rect">
              <a:avLst/>
            </a:prstGeom>
            <a:noFill/>
            <a:ln w="9525">
              <a:noFill/>
              <a:miter lim="800000"/>
              <a:headEnd/>
              <a:tailEnd/>
            </a:ln>
            <a:effectLst/>
          </p:spPr>
          <p:txBody>
            <a:bodyPr>
              <a:spAutoFit/>
            </a:bodyPr>
            <a:lstStyle/>
            <a:p>
              <a:pPr>
                <a:spcBef>
                  <a:spcPct val="50000"/>
                </a:spcBef>
              </a:pPr>
              <a:r>
                <a:rPr lang="zh-CN" altLang="en-US" sz="2800"/>
                <a:t>将仪器旋转</a:t>
              </a:r>
              <a:r>
                <a:rPr lang="en-US" altLang="zh-CN" sz="2800"/>
                <a:t>90°</a:t>
              </a:r>
              <a:r>
                <a:rPr lang="zh-CN" altLang="en-US" sz="2800"/>
                <a:t>，由于光程差改变量        。</a:t>
              </a:r>
            </a:p>
          </p:txBody>
        </p:sp>
        <p:graphicFrame>
          <p:nvGraphicFramePr>
            <p:cNvPr id="429071" name="Object 15"/>
            <p:cNvGraphicFramePr>
              <a:graphicFrameLocks noChangeAspect="1"/>
            </p:cNvGraphicFramePr>
            <p:nvPr/>
          </p:nvGraphicFramePr>
          <p:xfrm>
            <a:off x="3923" y="2505"/>
            <a:ext cx="363" cy="299"/>
          </p:xfrm>
          <a:graphic>
            <a:graphicData uri="http://schemas.openxmlformats.org/presentationml/2006/ole">
              <mc:AlternateContent xmlns:mc="http://schemas.openxmlformats.org/markup-compatibility/2006">
                <mc:Choice xmlns:v="urn:schemas-microsoft-com:vml" Requires="v">
                  <p:oleObj spid="_x0000_s429071" name="公式" r:id="rId12" imgW="215640" imgH="177480" progId="Equation.3">
                    <p:embed/>
                  </p:oleObj>
                </mc:Choice>
                <mc:Fallback>
                  <p:oleObj name="公式" r:id="rId12" imgW="215640" imgH="177480" progId="Equation.3">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3" y="2505"/>
                          <a:ext cx="363"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9072" name="Object 16"/>
          <p:cNvGraphicFramePr>
            <a:graphicFrameLocks noChangeAspect="1"/>
          </p:cNvGraphicFramePr>
          <p:nvPr/>
        </p:nvGraphicFramePr>
        <p:xfrm>
          <a:off x="3962400" y="5410200"/>
          <a:ext cx="2101850" cy="841375"/>
        </p:xfrm>
        <a:graphic>
          <a:graphicData uri="http://schemas.openxmlformats.org/presentationml/2006/ole">
            <mc:AlternateContent xmlns:mc="http://schemas.openxmlformats.org/markup-compatibility/2006">
              <mc:Choice xmlns:v="urn:schemas-microsoft-com:vml" Requires="v">
                <p:oleObj spid="_x0000_s429072" name="公式" r:id="rId14" imgW="1041120" imgH="419040" progId="Equation.3">
                  <p:embed/>
                </p:oleObj>
              </mc:Choice>
              <mc:Fallback>
                <p:oleObj name="公式" r:id="rId14" imgW="1041120" imgH="419040" progId="Equation.3">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2400" y="5410200"/>
                        <a:ext cx="210185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9073" name="Text Box 17"/>
          <p:cNvSpPr txBox="1">
            <a:spLocks noChangeArrowheads="1"/>
          </p:cNvSpPr>
          <p:nvPr/>
        </p:nvSpPr>
        <p:spPr bwMode="auto">
          <a:xfrm>
            <a:off x="533400" y="5424488"/>
            <a:ext cx="3889375" cy="519112"/>
          </a:xfrm>
          <a:prstGeom prst="rect">
            <a:avLst/>
          </a:prstGeom>
          <a:noFill/>
          <a:ln w="9525">
            <a:noFill/>
            <a:miter lim="800000"/>
            <a:headEnd/>
            <a:tailEnd/>
          </a:ln>
          <a:effectLst/>
        </p:spPr>
        <p:txBody>
          <a:bodyPr>
            <a:spAutoFit/>
          </a:bodyPr>
          <a:lstStyle/>
          <a:p>
            <a:pPr>
              <a:spcBef>
                <a:spcPct val="50000"/>
              </a:spcBef>
            </a:pPr>
            <a:r>
              <a:rPr lang="zh-CN" altLang="en-US" sz="2800"/>
              <a:t>引起的条纹移动：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left)">
                                      <p:cBhvr>
                                        <p:cTn id="7" dur="500"/>
                                        <p:tgtEl>
                                          <p:spTgt spid="429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wipe(left)">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9063"/>
                                        </p:tgtEl>
                                        <p:attrNameLst>
                                          <p:attrName>style.visibility</p:attrName>
                                        </p:attrNameLst>
                                      </p:cBhvr>
                                      <p:to>
                                        <p:strVal val="visible"/>
                                      </p:to>
                                    </p:set>
                                    <p:animEffect transition="in" filter="wipe(left)">
                                      <p:cBhvr>
                                        <p:cTn id="17" dur="500"/>
                                        <p:tgtEl>
                                          <p:spTgt spid="4290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9066"/>
                                        </p:tgtEl>
                                        <p:attrNameLst>
                                          <p:attrName>style.visibility</p:attrName>
                                        </p:attrNameLst>
                                      </p:cBhvr>
                                      <p:to>
                                        <p:strVal val="visible"/>
                                      </p:to>
                                    </p:set>
                                    <p:animEffect transition="in" filter="wipe(left)">
                                      <p:cBhvr>
                                        <p:cTn id="22" dur="500"/>
                                        <p:tgtEl>
                                          <p:spTgt spid="4290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9067"/>
                                        </p:tgtEl>
                                        <p:attrNameLst>
                                          <p:attrName>style.visibility</p:attrName>
                                        </p:attrNameLst>
                                      </p:cBhvr>
                                      <p:to>
                                        <p:strVal val="visible"/>
                                      </p:to>
                                    </p:set>
                                    <p:animEffect transition="in" filter="wipe(left)">
                                      <p:cBhvr>
                                        <p:cTn id="27" dur="500"/>
                                        <p:tgtEl>
                                          <p:spTgt spid="4290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9068"/>
                                        </p:tgtEl>
                                        <p:attrNameLst>
                                          <p:attrName>style.visibility</p:attrName>
                                        </p:attrNameLst>
                                      </p:cBhvr>
                                      <p:to>
                                        <p:strVal val="visible"/>
                                      </p:to>
                                    </p:set>
                                    <p:animEffect transition="in" filter="wipe(left)">
                                      <p:cBhvr>
                                        <p:cTn id="32" dur="500"/>
                                        <p:tgtEl>
                                          <p:spTgt spid="4290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9069"/>
                                        </p:tgtEl>
                                        <p:attrNameLst>
                                          <p:attrName>style.visibility</p:attrName>
                                        </p:attrNameLst>
                                      </p:cBhvr>
                                      <p:to>
                                        <p:strVal val="visible"/>
                                      </p:to>
                                    </p:set>
                                    <p:animEffect transition="in" filter="wipe(left)">
                                      <p:cBhvr>
                                        <p:cTn id="37" dur="500"/>
                                        <p:tgtEl>
                                          <p:spTgt spid="4290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9073"/>
                                        </p:tgtEl>
                                        <p:attrNameLst>
                                          <p:attrName>style.visibility</p:attrName>
                                        </p:attrNameLst>
                                      </p:cBhvr>
                                      <p:to>
                                        <p:strVal val="visible"/>
                                      </p:to>
                                    </p:set>
                                    <p:animEffect transition="in" filter="wipe(left)">
                                      <p:cBhvr>
                                        <p:cTn id="42" dur="500"/>
                                        <p:tgtEl>
                                          <p:spTgt spid="4290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9072"/>
                                        </p:tgtEl>
                                        <p:attrNameLst>
                                          <p:attrName>style.visibility</p:attrName>
                                        </p:attrNameLst>
                                      </p:cBhvr>
                                      <p:to>
                                        <p:strVal val="visible"/>
                                      </p:to>
                                    </p:set>
                                    <p:animEffect transition="in" filter="wipe(left)">
                                      <p:cBhvr>
                                        <p:cTn id="47" dur="500"/>
                                        <p:tgtEl>
                                          <p:spTgt spid="429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7" grpId="0"/>
      <p:bldP spid="4290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23" name="灯片编号占位符 4"/>
          <p:cNvSpPr>
            <a:spLocks noGrp="1"/>
          </p:cNvSpPr>
          <p:nvPr>
            <p:ph type="sldNum" sz="quarter" idx="12"/>
          </p:nvPr>
        </p:nvSpPr>
        <p:spPr/>
        <p:txBody>
          <a:bodyPr/>
          <a:lstStyle/>
          <a:p>
            <a:fld id="{7B6B1979-1944-4F68-8A0E-005AA274743E}" type="slidenum">
              <a:rPr lang="en-US" altLang="zh-CN"/>
              <a:pPr/>
              <a:t>19</a:t>
            </a:fld>
            <a:endParaRPr lang="en-US" altLang="zh-CN"/>
          </a:p>
        </p:txBody>
      </p:sp>
      <p:graphicFrame>
        <p:nvGraphicFramePr>
          <p:cNvPr id="427011" name="Object 3"/>
          <p:cNvGraphicFramePr>
            <a:graphicFrameLocks noChangeAspect="1"/>
          </p:cNvGraphicFramePr>
          <p:nvPr/>
        </p:nvGraphicFramePr>
        <p:xfrm>
          <a:off x="3733800" y="4343400"/>
          <a:ext cx="703263" cy="354013"/>
        </p:xfrm>
        <a:graphic>
          <a:graphicData uri="http://schemas.openxmlformats.org/presentationml/2006/ole">
            <mc:AlternateContent xmlns:mc="http://schemas.openxmlformats.org/markup-compatibility/2006">
              <mc:Choice xmlns:v="urn:schemas-microsoft-com:vml" Requires="v">
                <p:oleObj spid="_x0000_s427011" name="公式" r:id="rId2" imgW="355320" imgH="177480" progId="Equation.3">
                  <p:embed/>
                </p:oleObj>
              </mc:Choice>
              <mc:Fallback>
                <p:oleObj name="公式" r:id="rId2" imgW="355320" imgH="17748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343400"/>
                        <a:ext cx="703263"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7012" name="Group 4"/>
          <p:cNvGrpSpPr>
            <a:grpSpLocks/>
          </p:cNvGrpSpPr>
          <p:nvPr/>
        </p:nvGrpSpPr>
        <p:grpSpPr bwMode="auto">
          <a:xfrm>
            <a:off x="539750" y="1119188"/>
            <a:ext cx="4808538" cy="633412"/>
            <a:chOff x="476" y="300"/>
            <a:chExt cx="3029" cy="399"/>
          </a:xfrm>
        </p:grpSpPr>
        <p:sp>
          <p:nvSpPr>
            <p:cNvPr id="427013" name="Text Box 5"/>
            <p:cNvSpPr txBox="1">
              <a:spLocks noChangeArrowheads="1"/>
            </p:cNvSpPr>
            <p:nvPr/>
          </p:nvSpPr>
          <p:spPr bwMode="auto">
            <a:xfrm>
              <a:off x="476" y="343"/>
              <a:ext cx="960" cy="327"/>
            </a:xfrm>
            <a:prstGeom prst="rect">
              <a:avLst/>
            </a:prstGeom>
            <a:noFill/>
            <a:ln w="9525">
              <a:noFill/>
              <a:miter lim="800000"/>
              <a:headEnd/>
              <a:tailEnd/>
            </a:ln>
            <a:effectLst/>
          </p:spPr>
          <p:txBody>
            <a:bodyPr>
              <a:spAutoFit/>
            </a:bodyPr>
            <a:lstStyle/>
            <a:p>
              <a:pPr>
                <a:spcBef>
                  <a:spcPct val="50000"/>
                </a:spcBef>
              </a:pPr>
              <a:r>
                <a:rPr kumimoji="1" lang="zh-CN" altLang="en-US" sz="2800"/>
                <a:t>光速：</a:t>
              </a:r>
            </a:p>
          </p:txBody>
        </p:sp>
        <p:graphicFrame>
          <p:nvGraphicFramePr>
            <p:cNvPr id="427014" name="Object 6"/>
            <p:cNvGraphicFramePr>
              <a:graphicFrameLocks noChangeAspect="1"/>
            </p:cNvGraphicFramePr>
            <p:nvPr/>
          </p:nvGraphicFramePr>
          <p:xfrm>
            <a:off x="1710" y="300"/>
            <a:ext cx="1795" cy="399"/>
          </p:xfrm>
          <a:graphic>
            <a:graphicData uri="http://schemas.openxmlformats.org/presentationml/2006/ole">
              <mc:AlternateContent xmlns:mc="http://schemas.openxmlformats.org/markup-compatibility/2006">
                <mc:Choice xmlns:v="urn:schemas-microsoft-com:vml" Requires="v">
                  <p:oleObj spid="_x0000_s427014" name="公式" r:id="rId4" imgW="1028520" imgH="228600" progId="Equation.3">
                    <p:embed/>
                  </p:oleObj>
                </mc:Choice>
                <mc:Fallback>
                  <p:oleObj name="公式" r:id="rId4" imgW="102852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0" y="300"/>
                          <a:ext cx="1795" cy="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15" name="Group 7"/>
          <p:cNvGrpSpPr>
            <a:grpSpLocks/>
          </p:cNvGrpSpPr>
          <p:nvPr/>
        </p:nvGrpSpPr>
        <p:grpSpPr bwMode="auto">
          <a:xfrm>
            <a:off x="609600" y="1905000"/>
            <a:ext cx="5459413" cy="619125"/>
            <a:chOff x="336" y="2208"/>
            <a:chExt cx="3439" cy="390"/>
          </a:xfrm>
        </p:grpSpPr>
        <p:sp>
          <p:nvSpPr>
            <p:cNvPr id="427016" name="Text Box 8"/>
            <p:cNvSpPr txBox="1">
              <a:spLocks noChangeArrowheads="1"/>
            </p:cNvSpPr>
            <p:nvPr/>
          </p:nvSpPr>
          <p:spPr bwMode="auto">
            <a:xfrm>
              <a:off x="336" y="2208"/>
              <a:ext cx="1776" cy="327"/>
            </a:xfrm>
            <a:prstGeom prst="rect">
              <a:avLst/>
            </a:prstGeom>
            <a:noFill/>
            <a:ln w="9525">
              <a:noFill/>
              <a:miter lim="800000"/>
              <a:headEnd/>
              <a:tailEnd/>
            </a:ln>
            <a:effectLst/>
          </p:spPr>
          <p:txBody>
            <a:bodyPr>
              <a:spAutoFit/>
            </a:bodyPr>
            <a:lstStyle/>
            <a:p>
              <a:pPr>
                <a:spcBef>
                  <a:spcPct val="50000"/>
                </a:spcBef>
              </a:pPr>
              <a:r>
                <a:rPr kumimoji="1" lang="zh-CN" altLang="en-US" sz="2800"/>
                <a:t>所选光波长：</a:t>
              </a:r>
            </a:p>
          </p:txBody>
        </p:sp>
        <p:graphicFrame>
          <p:nvGraphicFramePr>
            <p:cNvPr id="427017" name="Object 9"/>
            <p:cNvGraphicFramePr>
              <a:graphicFrameLocks noChangeAspect="1"/>
            </p:cNvGraphicFramePr>
            <p:nvPr/>
          </p:nvGraphicFramePr>
          <p:xfrm>
            <a:off x="2129" y="2208"/>
            <a:ext cx="1646" cy="390"/>
          </p:xfrm>
          <a:graphic>
            <a:graphicData uri="http://schemas.openxmlformats.org/presentationml/2006/ole">
              <mc:AlternateContent xmlns:mc="http://schemas.openxmlformats.org/markup-compatibility/2006">
                <mc:Choice xmlns:v="urn:schemas-microsoft-com:vml" Requires="v">
                  <p:oleObj spid="_x0000_s427017" name="公式" r:id="rId6" imgW="965160" imgH="228600" progId="Equation.3">
                    <p:embed/>
                  </p:oleObj>
                </mc:Choice>
                <mc:Fallback>
                  <p:oleObj name="公式" r:id="rId6" imgW="96516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9" y="2208"/>
                          <a:ext cx="1646"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18" name="Group 10"/>
          <p:cNvGrpSpPr>
            <a:grpSpLocks/>
          </p:cNvGrpSpPr>
          <p:nvPr/>
        </p:nvGrpSpPr>
        <p:grpSpPr bwMode="auto">
          <a:xfrm>
            <a:off x="609600" y="3276600"/>
            <a:ext cx="7639050" cy="685800"/>
            <a:chOff x="288" y="2640"/>
            <a:chExt cx="4812" cy="432"/>
          </a:xfrm>
        </p:grpSpPr>
        <p:sp>
          <p:nvSpPr>
            <p:cNvPr id="427019" name="Text Box 11"/>
            <p:cNvSpPr txBox="1">
              <a:spLocks noChangeArrowheads="1"/>
            </p:cNvSpPr>
            <p:nvPr/>
          </p:nvSpPr>
          <p:spPr bwMode="auto">
            <a:xfrm>
              <a:off x="288" y="2688"/>
              <a:ext cx="2976" cy="327"/>
            </a:xfrm>
            <a:prstGeom prst="rect">
              <a:avLst/>
            </a:prstGeom>
            <a:noFill/>
            <a:ln w="9525">
              <a:noFill/>
              <a:miter lim="800000"/>
              <a:headEnd/>
              <a:tailEnd/>
            </a:ln>
            <a:effectLst/>
          </p:spPr>
          <p:txBody>
            <a:bodyPr>
              <a:spAutoFit/>
            </a:bodyPr>
            <a:lstStyle/>
            <a:p>
              <a:pPr>
                <a:spcBef>
                  <a:spcPct val="50000"/>
                </a:spcBef>
              </a:pPr>
              <a:r>
                <a:rPr kumimoji="1" lang="zh-CN" altLang="en-US" sz="2800"/>
                <a:t>地球绕太阳的公转速度：</a:t>
              </a:r>
            </a:p>
          </p:txBody>
        </p:sp>
        <p:graphicFrame>
          <p:nvGraphicFramePr>
            <p:cNvPr id="427020" name="Object 12"/>
            <p:cNvGraphicFramePr>
              <a:graphicFrameLocks noChangeAspect="1"/>
            </p:cNvGraphicFramePr>
            <p:nvPr/>
          </p:nvGraphicFramePr>
          <p:xfrm>
            <a:off x="3108" y="2640"/>
            <a:ext cx="1992" cy="432"/>
          </p:xfrm>
          <a:graphic>
            <a:graphicData uri="http://schemas.openxmlformats.org/presentationml/2006/ole">
              <mc:AlternateContent xmlns:mc="http://schemas.openxmlformats.org/markup-compatibility/2006">
                <mc:Choice xmlns:v="urn:schemas-microsoft-com:vml" Requires="v">
                  <p:oleObj spid="_x0000_s427020" name="公式" r:id="rId8" imgW="1054080" imgH="228600" progId="Equation.3">
                    <p:embed/>
                  </p:oleObj>
                </mc:Choice>
                <mc:Fallback>
                  <p:oleObj name="公式" r:id="rId8" imgW="1054080" imgH="22860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640"/>
                          <a:ext cx="1992"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7021" name="Group 13"/>
          <p:cNvGrpSpPr>
            <a:grpSpLocks/>
          </p:cNvGrpSpPr>
          <p:nvPr/>
        </p:nvGrpSpPr>
        <p:grpSpPr bwMode="auto">
          <a:xfrm>
            <a:off x="609600" y="2667000"/>
            <a:ext cx="5410200" cy="633413"/>
            <a:chOff x="384" y="3067"/>
            <a:chExt cx="3408" cy="399"/>
          </a:xfrm>
        </p:grpSpPr>
        <p:sp>
          <p:nvSpPr>
            <p:cNvPr id="427022" name="Text Box 14"/>
            <p:cNvSpPr txBox="1">
              <a:spLocks noChangeArrowheads="1"/>
            </p:cNvSpPr>
            <p:nvPr/>
          </p:nvSpPr>
          <p:spPr bwMode="auto">
            <a:xfrm>
              <a:off x="384" y="3067"/>
              <a:ext cx="1728" cy="327"/>
            </a:xfrm>
            <a:prstGeom prst="rect">
              <a:avLst/>
            </a:prstGeom>
            <a:noFill/>
            <a:ln w="9525">
              <a:noFill/>
              <a:miter lim="800000"/>
              <a:headEnd/>
              <a:tailEnd/>
            </a:ln>
            <a:effectLst/>
          </p:spPr>
          <p:txBody>
            <a:bodyPr>
              <a:spAutoFit/>
            </a:bodyPr>
            <a:lstStyle/>
            <a:p>
              <a:pPr>
                <a:spcBef>
                  <a:spcPct val="50000"/>
                </a:spcBef>
              </a:pPr>
              <a:r>
                <a:rPr kumimoji="1" lang="zh-CN" altLang="en-US" sz="2800"/>
                <a:t>干涉仪臂长约：</a:t>
              </a:r>
            </a:p>
          </p:txBody>
        </p:sp>
        <p:graphicFrame>
          <p:nvGraphicFramePr>
            <p:cNvPr id="427023" name="Object 15"/>
            <p:cNvGraphicFramePr>
              <a:graphicFrameLocks noChangeAspect="1"/>
            </p:cNvGraphicFramePr>
            <p:nvPr/>
          </p:nvGraphicFramePr>
          <p:xfrm>
            <a:off x="2784" y="3084"/>
            <a:ext cx="1008" cy="382"/>
          </p:xfrm>
          <a:graphic>
            <a:graphicData uri="http://schemas.openxmlformats.org/presentationml/2006/ole">
              <mc:AlternateContent xmlns:mc="http://schemas.openxmlformats.org/markup-compatibility/2006">
                <mc:Choice xmlns:v="urn:schemas-microsoft-com:vml" Requires="v">
                  <p:oleObj spid="_x0000_s427023" name="公式" r:id="rId10" imgW="533160" imgH="203040" progId="Equation.3">
                    <p:embed/>
                  </p:oleObj>
                </mc:Choice>
                <mc:Fallback>
                  <p:oleObj name="公式" r:id="rId10" imgW="533160" imgH="203040" progId="Equation.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4" y="3084"/>
                          <a:ext cx="1008"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7024" name="Object 16"/>
          <p:cNvGraphicFramePr>
            <a:graphicFrameLocks noChangeAspect="1"/>
          </p:cNvGraphicFramePr>
          <p:nvPr/>
        </p:nvGraphicFramePr>
        <p:xfrm>
          <a:off x="1524000" y="4114800"/>
          <a:ext cx="2101850" cy="839788"/>
        </p:xfrm>
        <a:graphic>
          <a:graphicData uri="http://schemas.openxmlformats.org/presentationml/2006/ole">
            <mc:AlternateContent xmlns:mc="http://schemas.openxmlformats.org/markup-compatibility/2006">
              <mc:Choice xmlns:v="urn:schemas-microsoft-com:vml" Requires="v">
                <p:oleObj spid="_x0000_s427024" name="公式" r:id="rId12" imgW="1041120" imgH="419040" progId="Equation.3">
                  <p:embed/>
                </p:oleObj>
              </mc:Choice>
              <mc:Fallback>
                <p:oleObj name="公式" r:id="rId12" imgW="1041120" imgH="419040"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4114800"/>
                        <a:ext cx="210185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7025" name="Text Box 17"/>
          <p:cNvSpPr txBox="1">
            <a:spLocks noChangeArrowheads="1"/>
          </p:cNvSpPr>
          <p:nvPr/>
        </p:nvSpPr>
        <p:spPr bwMode="auto">
          <a:xfrm>
            <a:off x="762000" y="5105400"/>
            <a:ext cx="4679950" cy="1187450"/>
          </a:xfrm>
          <a:prstGeom prst="rect">
            <a:avLst/>
          </a:prstGeom>
          <a:noFill/>
          <a:ln w="9525">
            <a:noFill/>
            <a:miter lim="800000"/>
            <a:headEnd/>
            <a:tailEnd/>
          </a:ln>
          <a:effectLst/>
        </p:spPr>
        <p:txBody>
          <a:bodyPr wrap="none">
            <a:spAutoFit/>
          </a:bodyPr>
          <a:lstStyle/>
          <a:p>
            <a:r>
              <a:rPr lang="zh-CN" altLang="en-US" sz="2400" dirty="0"/>
              <a:t>实验结果只看到</a:t>
            </a:r>
            <a:r>
              <a:rPr lang="en-US" altLang="zh-CN" sz="2400" dirty="0"/>
              <a:t>0.01</a:t>
            </a:r>
            <a:r>
              <a:rPr lang="zh-CN" altLang="en-US" sz="2400" dirty="0"/>
              <a:t>条条纹的移动</a:t>
            </a:r>
          </a:p>
          <a:p>
            <a:r>
              <a:rPr lang="zh-CN" altLang="en-US" sz="2400" dirty="0"/>
              <a:t>干涉仪的精度也为</a:t>
            </a:r>
            <a:r>
              <a:rPr lang="en-US" altLang="zh-CN" sz="2400" dirty="0"/>
              <a:t>0.01</a:t>
            </a:r>
            <a:r>
              <a:rPr lang="zh-CN" altLang="en-US" sz="2400" dirty="0"/>
              <a:t>条纹</a:t>
            </a:r>
          </a:p>
          <a:p>
            <a:r>
              <a:rPr lang="zh-CN" altLang="en-US" sz="2400" dirty="0">
                <a:sym typeface="Wingdings" pitchFamily="2" charset="2"/>
              </a:rPr>
              <a:t> 实验误差</a:t>
            </a:r>
            <a:endParaRPr lang="zh-CN" altLang="en-US" sz="2400" dirty="0"/>
          </a:p>
        </p:txBody>
      </p:sp>
      <p:grpSp>
        <p:nvGrpSpPr>
          <p:cNvPr id="427032" name="Group 24"/>
          <p:cNvGrpSpPr>
            <a:grpSpLocks/>
          </p:cNvGrpSpPr>
          <p:nvPr/>
        </p:nvGrpSpPr>
        <p:grpSpPr bwMode="auto">
          <a:xfrm>
            <a:off x="5867400" y="4419600"/>
            <a:ext cx="2881313" cy="1871663"/>
            <a:chOff x="3741" y="2931"/>
            <a:chExt cx="1815" cy="1179"/>
          </a:xfrm>
        </p:grpSpPr>
        <p:sp>
          <p:nvSpPr>
            <p:cNvPr id="427033" name="Text Box 25"/>
            <p:cNvSpPr txBox="1">
              <a:spLocks noChangeArrowheads="1"/>
            </p:cNvSpPr>
            <p:nvPr/>
          </p:nvSpPr>
          <p:spPr bwMode="auto">
            <a:xfrm>
              <a:off x="4105" y="3385"/>
              <a:ext cx="1134" cy="327"/>
            </a:xfrm>
            <a:prstGeom prst="rect">
              <a:avLst/>
            </a:prstGeom>
            <a:noFill/>
            <a:ln w="9525">
              <a:noFill/>
              <a:miter lim="800000"/>
              <a:headEnd/>
              <a:tailEnd/>
            </a:ln>
            <a:effectLst/>
          </p:spPr>
          <p:txBody>
            <a:bodyPr>
              <a:spAutoFit/>
            </a:bodyPr>
            <a:lstStyle/>
            <a:p>
              <a:pPr>
                <a:spcBef>
                  <a:spcPct val="50000"/>
                </a:spcBef>
              </a:pPr>
              <a:r>
                <a:rPr lang="zh-CN" altLang="en-US" sz="2800"/>
                <a:t>零结果！ </a:t>
              </a:r>
            </a:p>
          </p:txBody>
        </p:sp>
        <p:sp>
          <p:nvSpPr>
            <p:cNvPr id="427034" name="AutoShape 26"/>
            <p:cNvSpPr>
              <a:spLocks noChangeArrowheads="1"/>
            </p:cNvSpPr>
            <p:nvPr/>
          </p:nvSpPr>
          <p:spPr bwMode="auto">
            <a:xfrm>
              <a:off x="3741" y="2931"/>
              <a:ext cx="1815" cy="1179"/>
            </a:xfrm>
            <a:prstGeom prst="irregularSeal2">
              <a:avLst/>
            </a:prstGeom>
            <a:noFill/>
            <a:ln w="57150" cmpd="thinThick">
              <a:solidFill>
                <a:srgbClr val="0000FF"/>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7012"/>
                                        </p:tgtEl>
                                        <p:attrNameLst>
                                          <p:attrName>style.visibility</p:attrName>
                                        </p:attrNameLst>
                                      </p:cBhvr>
                                      <p:to>
                                        <p:strVal val="visible"/>
                                      </p:to>
                                    </p:set>
                                    <p:animEffect transition="in" filter="wipe(left)">
                                      <p:cBhvr>
                                        <p:cTn id="7" dur="500"/>
                                        <p:tgtEl>
                                          <p:spTgt spid="4270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27015"/>
                                        </p:tgtEl>
                                        <p:attrNameLst>
                                          <p:attrName>style.visibility</p:attrName>
                                        </p:attrNameLst>
                                      </p:cBhvr>
                                      <p:to>
                                        <p:strVal val="visible"/>
                                      </p:to>
                                    </p:set>
                                    <p:animEffect transition="in" filter="strips(downRight)">
                                      <p:cBhvr>
                                        <p:cTn id="12" dur="500"/>
                                        <p:tgtEl>
                                          <p:spTgt spid="4270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27021"/>
                                        </p:tgtEl>
                                        <p:attrNameLst>
                                          <p:attrName>style.visibility</p:attrName>
                                        </p:attrNameLst>
                                      </p:cBhvr>
                                      <p:to>
                                        <p:strVal val="visible"/>
                                      </p:to>
                                    </p:set>
                                    <p:animEffect transition="in" filter="strips(downRight)">
                                      <p:cBhvr>
                                        <p:cTn id="17" dur="500"/>
                                        <p:tgtEl>
                                          <p:spTgt spid="42702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27018"/>
                                        </p:tgtEl>
                                        <p:attrNameLst>
                                          <p:attrName>style.visibility</p:attrName>
                                        </p:attrNameLst>
                                      </p:cBhvr>
                                      <p:to>
                                        <p:strVal val="visible"/>
                                      </p:to>
                                    </p:set>
                                    <p:animEffect transition="in" filter="strips(downRight)">
                                      <p:cBhvr>
                                        <p:cTn id="22" dur="500"/>
                                        <p:tgtEl>
                                          <p:spTgt spid="4270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7024"/>
                                        </p:tgtEl>
                                        <p:attrNameLst>
                                          <p:attrName>style.visibility</p:attrName>
                                        </p:attrNameLst>
                                      </p:cBhvr>
                                      <p:to>
                                        <p:strVal val="visible"/>
                                      </p:to>
                                    </p:set>
                                    <p:animEffect transition="in" filter="wipe(left)">
                                      <p:cBhvr>
                                        <p:cTn id="27" dur="500"/>
                                        <p:tgtEl>
                                          <p:spTgt spid="4270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7011"/>
                                        </p:tgtEl>
                                        <p:attrNameLst>
                                          <p:attrName>style.visibility</p:attrName>
                                        </p:attrNameLst>
                                      </p:cBhvr>
                                      <p:to>
                                        <p:strVal val="visible"/>
                                      </p:to>
                                    </p:set>
                                    <p:animEffect transition="in" filter="wipe(left)">
                                      <p:cBhvr>
                                        <p:cTn id="32" dur="500"/>
                                        <p:tgtEl>
                                          <p:spTgt spid="4270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7025"/>
                                        </p:tgtEl>
                                        <p:attrNameLst>
                                          <p:attrName>style.visibility</p:attrName>
                                        </p:attrNameLst>
                                      </p:cBhvr>
                                      <p:to>
                                        <p:strVal val="visible"/>
                                      </p:to>
                                    </p:set>
                                    <p:animEffect transition="in" filter="wipe(left)">
                                      <p:cBhvr>
                                        <p:cTn id="37" dur="1000"/>
                                        <p:tgtEl>
                                          <p:spTgt spid="42702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427032"/>
                                        </p:tgtEl>
                                        <p:attrNameLst>
                                          <p:attrName>style.visibility</p:attrName>
                                        </p:attrNameLst>
                                      </p:cBhvr>
                                      <p:to>
                                        <p:strVal val="visible"/>
                                      </p:to>
                                    </p:set>
                                    <p:animEffect transition="in" filter="box(out)">
                                      <p:cBhvr>
                                        <p:cTn id="42" dur="500"/>
                                        <p:tgtEl>
                                          <p:spTgt spid="427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zh-CN" altLang="de-DE"/>
              <a:t>爱因斯坦</a:t>
            </a:r>
            <a:br>
              <a:rPr lang="zh-CN" altLang="de-DE" sz="3800"/>
            </a:br>
            <a:r>
              <a:rPr lang="de-DE" altLang="zh-CN" sz="2400"/>
              <a:t>Albert Einstein (1879 – 1955)</a:t>
            </a:r>
            <a:endParaRPr lang="en-US" altLang="zh-CN" sz="2400"/>
          </a:p>
        </p:txBody>
      </p:sp>
      <p:sp>
        <p:nvSpPr>
          <p:cNvPr id="7" name="灯片编号占位符 4"/>
          <p:cNvSpPr>
            <a:spLocks noGrp="1"/>
          </p:cNvSpPr>
          <p:nvPr>
            <p:ph type="sldNum" sz="quarter" idx="12"/>
          </p:nvPr>
        </p:nvSpPr>
        <p:spPr/>
        <p:txBody>
          <a:bodyPr/>
          <a:lstStyle/>
          <a:p>
            <a:fld id="{2B94901E-989B-4893-83EF-EEF926E0FF5D}" type="slidenum">
              <a:rPr lang="en-US" altLang="zh-CN"/>
              <a:pPr/>
              <a:t>2</a:t>
            </a:fld>
            <a:endParaRPr lang="en-US" altLang="zh-CN"/>
          </a:p>
        </p:txBody>
      </p:sp>
      <p:pic>
        <p:nvPicPr>
          <p:cNvPr id="259079" name="Picture 7" descr="SP4"/>
          <p:cNvPicPr>
            <a:picLocks noChangeAspect="1" noChangeArrowheads="1"/>
          </p:cNvPicPr>
          <p:nvPr/>
        </p:nvPicPr>
        <p:blipFill>
          <a:blip r:embed="rId2"/>
          <a:srcRect/>
          <a:stretch>
            <a:fillRect/>
          </a:stretch>
        </p:blipFill>
        <p:spPr bwMode="auto">
          <a:xfrm>
            <a:off x="609600" y="1219200"/>
            <a:ext cx="6042025" cy="5024437"/>
          </a:xfrm>
          <a:prstGeom prst="rect">
            <a:avLst/>
          </a:prstGeom>
          <a:noFill/>
          <a:ln w="38100">
            <a:noFill/>
            <a:miter lim="800000"/>
            <a:headEnd/>
            <a:tailEnd/>
          </a:ln>
        </p:spPr>
      </p:pic>
      <p:pic>
        <p:nvPicPr>
          <p:cNvPr id="259080" name="Picture 8"/>
          <p:cNvPicPr>
            <a:picLocks noChangeAspect="1" noChangeArrowheads="1"/>
          </p:cNvPicPr>
          <p:nvPr/>
        </p:nvPicPr>
        <p:blipFill>
          <a:blip r:embed="rId3"/>
          <a:srcRect/>
          <a:stretch>
            <a:fillRect/>
          </a:stretch>
        </p:blipFill>
        <p:spPr bwMode="auto">
          <a:xfrm>
            <a:off x="6286500" y="0"/>
            <a:ext cx="2857500" cy="22955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6" name="灯片编号占位符 5"/>
          <p:cNvSpPr>
            <a:spLocks noGrp="1"/>
          </p:cNvSpPr>
          <p:nvPr>
            <p:ph type="sldNum" sz="quarter" idx="12"/>
          </p:nvPr>
        </p:nvSpPr>
        <p:spPr/>
        <p:txBody>
          <a:bodyPr/>
          <a:lstStyle/>
          <a:p>
            <a:fld id="{153EC17E-DB9C-42EA-B119-D91B602E65A3}" type="slidenum">
              <a:rPr lang="en-US" altLang="zh-CN"/>
              <a:pPr/>
              <a:t>20</a:t>
            </a:fld>
            <a:endParaRPr lang="en-US" altLang="zh-CN"/>
          </a:p>
        </p:txBody>
      </p:sp>
      <p:sp>
        <p:nvSpPr>
          <p:cNvPr id="432146" name="Rectangle 18"/>
          <p:cNvSpPr>
            <a:spLocks noGrp="1" noChangeArrowheads="1"/>
          </p:cNvSpPr>
          <p:nvPr>
            <p:ph sz="quarter" idx="1"/>
          </p:nvPr>
        </p:nvSpPr>
        <p:spPr/>
        <p:txBody>
          <a:bodyPr/>
          <a:lstStyle/>
          <a:p>
            <a:r>
              <a:rPr lang="zh-CN" altLang="en-US" dirty="0"/>
              <a:t>迈克耳孙</a:t>
            </a:r>
            <a:r>
              <a:rPr lang="en-US" altLang="zh-CN" dirty="0"/>
              <a:t>-</a:t>
            </a:r>
            <a:r>
              <a:rPr lang="zh-CN" altLang="en-US" dirty="0"/>
              <a:t>莫雷（以太漂移）实验的“零结果”</a:t>
            </a:r>
          </a:p>
          <a:p>
            <a:pPr lvl="1"/>
            <a:r>
              <a:rPr lang="zh-CN" altLang="en-US" dirty="0"/>
              <a:t>以太不存在？</a:t>
            </a:r>
          </a:p>
          <a:p>
            <a:pPr lvl="1"/>
            <a:r>
              <a:rPr lang="zh-CN" altLang="en-US" dirty="0">
                <a:sym typeface="Wingdings" pitchFamily="2" charset="2"/>
              </a:rPr>
              <a:t> 绝对参考系不存在</a:t>
            </a:r>
            <a:r>
              <a:rPr lang="en-US" altLang="zh-CN" dirty="0">
                <a:sym typeface="Wingdings" pitchFamily="2" charset="2"/>
              </a:rPr>
              <a:t>? </a:t>
            </a:r>
          </a:p>
          <a:p>
            <a:pPr lvl="1"/>
            <a:r>
              <a:rPr lang="en-US" altLang="zh-CN" dirty="0">
                <a:sym typeface="Wingdings" pitchFamily="2" charset="2"/>
              </a:rPr>
              <a:t> </a:t>
            </a:r>
            <a:r>
              <a:rPr lang="zh-CN" altLang="en-US" dirty="0">
                <a:sym typeface="Wingdings" pitchFamily="2" charset="2"/>
              </a:rPr>
              <a:t>基于绝对时空的牛顿力学？</a:t>
            </a:r>
          </a:p>
          <a:p>
            <a:pPr lvl="1"/>
            <a:endParaRPr lang="zh-CN" altLang="en-US" dirty="0">
              <a:sym typeface="Wingdings" pitchFamily="2" charset="2"/>
            </a:endParaRPr>
          </a:p>
          <a:p>
            <a:r>
              <a:rPr lang="zh-CN" altLang="en-US" dirty="0">
                <a:sym typeface="Wingdings" pitchFamily="2" charset="2"/>
              </a:rPr>
              <a:t>英国物理学家开尔文（威廉</a:t>
            </a:r>
            <a:r>
              <a:rPr lang="en-US" altLang="zh-CN" dirty="0">
                <a:sym typeface="Wingdings" pitchFamily="2" charset="2"/>
              </a:rPr>
              <a:t>·</a:t>
            </a:r>
            <a:r>
              <a:rPr lang="zh-CN" altLang="en-US" dirty="0">
                <a:sym typeface="Wingdings" pitchFamily="2" charset="2"/>
              </a:rPr>
              <a:t>汤姆森）</a:t>
            </a:r>
          </a:p>
          <a:p>
            <a:pPr lvl="1"/>
            <a:r>
              <a:rPr lang="zh-CN" altLang="en-US" dirty="0">
                <a:sym typeface="Wingdings" pitchFamily="2" charset="2"/>
              </a:rPr>
              <a:t>“笼罩在物理学晴朗天空上的一朵乌云”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1" name="灯片编号占位符 4"/>
          <p:cNvSpPr>
            <a:spLocks noGrp="1"/>
          </p:cNvSpPr>
          <p:nvPr>
            <p:ph type="sldNum" sz="quarter" idx="12"/>
          </p:nvPr>
        </p:nvSpPr>
        <p:spPr/>
        <p:txBody>
          <a:bodyPr/>
          <a:lstStyle/>
          <a:p>
            <a:fld id="{9610A4C6-683E-4CB6-AAEF-399E3E0F72F0}" type="slidenum">
              <a:rPr lang="en-US" altLang="zh-CN"/>
              <a:pPr/>
              <a:t>21</a:t>
            </a:fld>
            <a:endParaRPr lang="en-US" altLang="zh-CN"/>
          </a:p>
        </p:txBody>
      </p:sp>
      <p:sp>
        <p:nvSpPr>
          <p:cNvPr id="421891"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狭义相对论基本原理 </a:t>
            </a:r>
          </a:p>
        </p:txBody>
      </p:sp>
      <p:sp>
        <p:nvSpPr>
          <p:cNvPr id="421892" name="Rectangle 4"/>
          <p:cNvSpPr>
            <a:spLocks noChangeArrowheads="1"/>
          </p:cNvSpPr>
          <p:nvPr/>
        </p:nvSpPr>
        <p:spPr bwMode="auto">
          <a:xfrm>
            <a:off x="381000" y="2743200"/>
            <a:ext cx="5105400" cy="519112"/>
          </a:xfrm>
          <a:prstGeom prst="rect">
            <a:avLst/>
          </a:prstGeom>
          <a:noFill/>
          <a:ln w="9525">
            <a:noFill/>
            <a:miter lim="800000"/>
            <a:headEnd/>
            <a:tailEnd/>
          </a:ln>
          <a:effectLst/>
        </p:spPr>
        <p:txBody>
          <a:bodyPr>
            <a:spAutoFit/>
          </a:bodyPr>
          <a:lstStyle/>
          <a:p>
            <a:r>
              <a:rPr kumimoji="1" lang="zh-CN" altLang="en-US" sz="2800" dirty="0"/>
              <a:t>狭义相对论的两条基本假设：</a:t>
            </a:r>
          </a:p>
        </p:txBody>
      </p:sp>
      <p:sp>
        <p:nvSpPr>
          <p:cNvPr id="421893" name="Text Box 5"/>
          <p:cNvSpPr txBox="1">
            <a:spLocks noChangeArrowheads="1"/>
          </p:cNvSpPr>
          <p:nvPr/>
        </p:nvSpPr>
        <p:spPr bwMode="auto">
          <a:xfrm>
            <a:off x="471488" y="3276600"/>
            <a:ext cx="8443912" cy="1117600"/>
          </a:xfrm>
          <a:prstGeom prst="rect">
            <a:avLst/>
          </a:prstGeom>
          <a:noFill/>
          <a:ln w="9525">
            <a:noFill/>
            <a:miter lim="800000"/>
            <a:headEnd/>
            <a:tailEnd/>
          </a:ln>
          <a:effectLst/>
        </p:spPr>
        <p:txBody>
          <a:bodyPr>
            <a:spAutoFit/>
          </a:bodyPr>
          <a:lstStyle/>
          <a:p>
            <a:pPr>
              <a:lnSpc>
                <a:spcPct val="120000"/>
              </a:lnSpc>
              <a:spcBef>
                <a:spcPct val="50000"/>
              </a:spcBef>
              <a:buFontTx/>
              <a:buChar char="•"/>
            </a:pPr>
            <a:r>
              <a:rPr kumimoji="1" lang="zh-CN" altLang="en-US" sz="2800" dirty="0">
                <a:solidFill>
                  <a:srgbClr val="0000CC"/>
                </a:solidFill>
              </a:rPr>
              <a:t>狭义相对论的相对性原理</a:t>
            </a:r>
            <a:r>
              <a:rPr kumimoji="1" lang="zh-CN" altLang="en-US" sz="2800" dirty="0"/>
              <a:t>：在所有惯性系中，物理	定律的表达形式都相同。</a:t>
            </a:r>
          </a:p>
        </p:txBody>
      </p:sp>
      <p:sp>
        <p:nvSpPr>
          <p:cNvPr id="421894" name="Text Box 6"/>
          <p:cNvSpPr txBox="1">
            <a:spLocks noChangeArrowheads="1"/>
          </p:cNvSpPr>
          <p:nvPr/>
        </p:nvSpPr>
        <p:spPr bwMode="auto">
          <a:xfrm>
            <a:off x="457200" y="4267200"/>
            <a:ext cx="8534400" cy="1117600"/>
          </a:xfrm>
          <a:prstGeom prst="rect">
            <a:avLst/>
          </a:prstGeom>
          <a:noFill/>
          <a:ln w="9525" algn="ctr">
            <a:noFill/>
            <a:miter lim="800000"/>
            <a:headEnd/>
            <a:tailEnd/>
          </a:ln>
          <a:effectLst/>
        </p:spPr>
        <p:txBody>
          <a:bodyPr>
            <a:spAutoFit/>
          </a:bodyPr>
          <a:lstStyle/>
          <a:p>
            <a:pPr>
              <a:lnSpc>
                <a:spcPct val="120000"/>
              </a:lnSpc>
              <a:spcBef>
                <a:spcPct val="50000"/>
              </a:spcBef>
              <a:buFontTx/>
              <a:buChar char="•"/>
            </a:pPr>
            <a:r>
              <a:rPr kumimoji="1" lang="zh-CN" altLang="en-US" sz="2800" dirty="0">
                <a:solidFill>
                  <a:srgbClr val="0000CC"/>
                </a:solidFill>
              </a:rPr>
              <a:t>光速不变原理</a:t>
            </a:r>
            <a:r>
              <a:rPr kumimoji="1" lang="zh-CN" altLang="en-US" sz="2800" dirty="0"/>
              <a:t>：在所有惯性系中，真空中的光速具有	相同的量值</a:t>
            </a:r>
            <a:r>
              <a:rPr kumimoji="1" lang="en-US" altLang="zh-CN" sz="2800" i="1" dirty="0"/>
              <a:t>c </a:t>
            </a:r>
            <a:r>
              <a:rPr kumimoji="1" lang="zh-CN" altLang="en-US" sz="2800" dirty="0"/>
              <a:t>。</a:t>
            </a:r>
          </a:p>
        </p:txBody>
      </p:sp>
      <p:sp>
        <p:nvSpPr>
          <p:cNvPr id="421895" name="Rectangle 7"/>
          <p:cNvSpPr>
            <a:spLocks noChangeArrowheads="1"/>
          </p:cNvSpPr>
          <p:nvPr/>
        </p:nvSpPr>
        <p:spPr bwMode="auto">
          <a:xfrm>
            <a:off x="381000" y="1644650"/>
            <a:ext cx="8305800" cy="946150"/>
          </a:xfrm>
          <a:prstGeom prst="rect">
            <a:avLst/>
          </a:prstGeom>
          <a:noFill/>
          <a:ln w="9525">
            <a:noFill/>
            <a:miter lim="800000"/>
            <a:headEnd/>
            <a:tailEnd/>
          </a:ln>
          <a:effectLst/>
        </p:spPr>
        <p:txBody>
          <a:bodyPr>
            <a:spAutoFit/>
          </a:bodyPr>
          <a:lstStyle/>
          <a:p>
            <a:r>
              <a:rPr kumimoji="1" lang="zh-CN" altLang="en-US" sz="2800" dirty="0"/>
              <a:t>爱因斯坦：</a:t>
            </a:r>
            <a:r>
              <a:rPr kumimoji="1" lang="en-US" altLang="zh-CN" sz="2800" dirty="0"/>
              <a:t>1905</a:t>
            </a:r>
            <a:r>
              <a:rPr kumimoji="1" lang="zh-CN" altLang="en-US" sz="2800" dirty="0"/>
              <a:t>年，狭义相对论：</a:t>
            </a:r>
          </a:p>
          <a:p>
            <a:r>
              <a:rPr kumimoji="1" lang="zh-CN" altLang="en-US" sz="2800" dirty="0"/>
              <a:t>“我们发现不了以太的原因是因为以太根本不存在”</a:t>
            </a:r>
          </a:p>
        </p:txBody>
      </p:sp>
      <p:sp>
        <p:nvSpPr>
          <p:cNvPr id="421896" name="Text Box 8"/>
          <p:cNvSpPr txBox="1">
            <a:spLocks noChangeArrowheads="1"/>
          </p:cNvSpPr>
          <p:nvPr/>
        </p:nvSpPr>
        <p:spPr bwMode="auto">
          <a:xfrm>
            <a:off x="585788" y="5334000"/>
            <a:ext cx="8253412" cy="965200"/>
          </a:xfrm>
          <a:prstGeom prst="rect">
            <a:avLst/>
          </a:prstGeom>
          <a:noFill/>
          <a:ln w="19050">
            <a:solidFill>
              <a:srgbClr val="0000FF"/>
            </a:solidFill>
            <a:prstDash val="dash"/>
            <a:miter lim="800000"/>
            <a:headEnd/>
            <a:tailEnd/>
          </a:ln>
          <a:effectLst/>
        </p:spPr>
        <p:txBody>
          <a:bodyPr>
            <a:spAutoFit/>
          </a:bodyPr>
          <a:lstStyle/>
          <a:p>
            <a:pPr algn="just">
              <a:buFont typeface="Wingdings" pitchFamily="2" charset="2"/>
              <a:buChar char="Ø"/>
            </a:pPr>
            <a:r>
              <a:rPr kumimoji="1" lang="en-US" altLang="zh-CN" sz="2800"/>
              <a:t> </a:t>
            </a:r>
            <a:r>
              <a:rPr kumimoji="1" lang="zh-CN" altLang="en-US" sz="2800"/>
              <a:t>伽里略变换与光速不变性假设不相符。</a:t>
            </a:r>
          </a:p>
          <a:p>
            <a:pPr algn="just">
              <a:buFont typeface="Wingdings" pitchFamily="2" charset="2"/>
              <a:buChar char="Ø"/>
            </a:pPr>
            <a:r>
              <a:rPr kumimoji="1" lang="zh-CN" altLang="en-US" sz="2800"/>
              <a:t> 狭义相对论的基本假设否定了绝对空间的存在。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5"/>
                                        </p:tgtEl>
                                        <p:attrNameLst>
                                          <p:attrName>style.visibility</p:attrName>
                                        </p:attrNameLst>
                                      </p:cBhvr>
                                      <p:to>
                                        <p:strVal val="visible"/>
                                      </p:to>
                                    </p:set>
                                    <p:anim calcmode="lin" valueType="num">
                                      <p:cBhvr additive="base">
                                        <p:cTn id="7" dur="500" fill="hold"/>
                                        <p:tgtEl>
                                          <p:spTgt spid="421895"/>
                                        </p:tgtEl>
                                        <p:attrNameLst>
                                          <p:attrName>ppt_x</p:attrName>
                                        </p:attrNameLst>
                                      </p:cBhvr>
                                      <p:tavLst>
                                        <p:tav tm="0">
                                          <p:val>
                                            <p:strVal val="0-#ppt_w/2"/>
                                          </p:val>
                                        </p:tav>
                                        <p:tav tm="100000">
                                          <p:val>
                                            <p:strVal val="#ppt_x"/>
                                          </p:val>
                                        </p:tav>
                                      </p:tavLst>
                                    </p:anim>
                                    <p:anim calcmode="lin" valueType="num">
                                      <p:cBhvr additive="base">
                                        <p:cTn id="8" dur="500" fill="hold"/>
                                        <p:tgtEl>
                                          <p:spTgt spid="421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1892"/>
                                        </p:tgtEl>
                                        <p:attrNameLst>
                                          <p:attrName>style.visibility</p:attrName>
                                        </p:attrNameLst>
                                      </p:cBhvr>
                                      <p:to>
                                        <p:strVal val="visible"/>
                                      </p:to>
                                    </p:set>
                                    <p:anim calcmode="lin" valueType="num">
                                      <p:cBhvr additive="base">
                                        <p:cTn id="13" dur="500" fill="hold"/>
                                        <p:tgtEl>
                                          <p:spTgt spid="421892"/>
                                        </p:tgtEl>
                                        <p:attrNameLst>
                                          <p:attrName>ppt_x</p:attrName>
                                        </p:attrNameLst>
                                      </p:cBhvr>
                                      <p:tavLst>
                                        <p:tav tm="0">
                                          <p:val>
                                            <p:strVal val="0-#ppt_w/2"/>
                                          </p:val>
                                        </p:tav>
                                        <p:tav tm="100000">
                                          <p:val>
                                            <p:strVal val="#ppt_x"/>
                                          </p:val>
                                        </p:tav>
                                      </p:tavLst>
                                    </p:anim>
                                    <p:anim calcmode="lin" valueType="num">
                                      <p:cBhvr additive="base">
                                        <p:cTn id="14" dur="500" fill="hold"/>
                                        <p:tgtEl>
                                          <p:spTgt spid="4218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21893"/>
                                        </p:tgtEl>
                                        <p:attrNameLst>
                                          <p:attrName>style.visibility</p:attrName>
                                        </p:attrNameLst>
                                      </p:cBhvr>
                                      <p:to>
                                        <p:strVal val="visible"/>
                                      </p:to>
                                    </p:set>
                                    <p:animEffect transition="in" filter="blinds(horizontal)">
                                      <p:cBhvr>
                                        <p:cTn id="19" dur="500"/>
                                        <p:tgtEl>
                                          <p:spTgt spid="42189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21894"/>
                                        </p:tgtEl>
                                        <p:attrNameLst>
                                          <p:attrName>style.visibility</p:attrName>
                                        </p:attrNameLst>
                                      </p:cBhvr>
                                      <p:to>
                                        <p:strVal val="visible"/>
                                      </p:to>
                                    </p:set>
                                    <p:animEffect transition="in" filter="blinds(horizontal)">
                                      <p:cBhvr>
                                        <p:cTn id="24" dur="500"/>
                                        <p:tgtEl>
                                          <p:spTgt spid="42189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21896"/>
                                        </p:tgtEl>
                                        <p:attrNameLst>
                                          <p:attrName>style.visibility</p:attrName>
                                        </p:attrNameLst>
                                      </p:cBhvr>
                                      <p:to>
                                        <p:strVal val="visible"/>
                                      </p:to>
                                    </p:set>
                                    <p:anim calcmode="lin" valueType="num">
                                      <p:cBhvr additive="base">
                                        <p:cTn id="29" dur="500" fill="hold"/>
                                        <p:tgtEl>
                                          <p:spTgt spid="421896"/>
                                        </p:tgtEl>
                                        <p:attrNameLst>
                                          <p:attrName>ppt_x</p:attrName>
                                        </p:attrNameLst>
                                      </p:cBhvr>
                                      <p:tavLst>
                                        <p:tav tm="0">
                                          <p:val>
                                            <p:strVal val="0-#ppt_w/2"/>
                                          </p:val>
                                        </p:tav>
                                        <p:tav tm="100000">
                                          <p:val>
                                            <p:strVal val="#ppt_x"/>
                                          </p:val>
                                        </p:tav>
                                      </p:tavLst>
                                    </p:anim>
                                    <p:anim calcmode="lin" valueType="num">
                                      <p:cBhvr additive="base">
                                        <p:cTn id="30" dur="500" fill="hold"/>
                                        <p:tgtEl>
                                          <p:spTgt spid="421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utoUpdateAnimBg="0"/>
      <p:bldP spid="421893" grpId="0" autoUpdateAnimBg="0"/>
      <p:bldP spid="421894" grpId="0" autoUpdateAnimBg="0"/>
      <p:bldP spid="421895" grpId="0" autoUpdateAnimBg="0"/>
      <p:bldP spid="42189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74" name="灯片编号占位符 4"/>
          <p:cNvSpPr>
            <a:spLocks noGrp="1"/>
          </p:cNvSpPr>
          <p:nvPr>
            <p:ph type="sldNum" sz="quarter" idx="12"/>
          </p:nvPr>
        </p:nvSpPr>
        <p:spPr/>
        <p:txBody>
          <a:bodyPr/>
          <a:lstStyle/>
          <a:p>
            <a:fld id="{3C2061EE-717C-4E85-97C2-13D8D1E92588}" type="slidenum">
              <a:rPr lang="en-US" altLang="zh-CN"/>
              <a:pPr/>
              <a:t>22</a:t>
            </a:fld>
            <a:endParaRPr lang="en-US" altLang="zh-CN"/>
          </a:p>
        </p:txBody>
      </p:sp>
      <p:sp>
        <p:nvSpPr>
          <p:cNvPr id="430083"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时空的相对性 </a:t>
            </a:r>
          </a:p>
        </p:txBody>
      </p:sp>
      <p:sp>
        <p:nvSpPr>
          <p:cNvPr id="430084" name="Text Box 4"/>
          <p:cNvSpPr txBox="1">
            <a:spLocks noChangeArrowheads="1"/>
          </p:cNvSpPr>
          <p:nvPr/>
        </p:nvSpPr>
        <p:spPr bwMode="auto">
          <a:xfrm>
            <a:off x="381000" y="1676400"/>
            <a:ext cx="2895600" cy="519113"/>
          </a:xfrm>
          <a:prstGeom prst="rect">
            <a:avLst/>
          </a:prstGeom>
          <a:noFill/>
          <a:ln w="9525">
            <a:noFill/>
            <a:miter lim="800000"/>
            <a:headEnd/>
            <a:tailEnd/>
          </a:ln>
          <a:effectLst/>
        </p:spPr>
        <p:txBody>
          <a:bodyPr>
            <a:spAutoFit/>
          </a:bodyPr>
          <a:lstStyle/>
          <a:p>
            <a:pPr>
              <a:spcBef>
                <a:spcPct val="50000"/>
              </a:spcBef>
            </a:pPr>
            <a:r>
              <a:rPr lang="en-US" altLang="zh-CN" sz="2800"/>
              <a:t>1. </a:t>
            </a:r>
            <a:r>
              <a:rPr lang="zh-CN" altLang="en-US" sz="2800"/>
              <a:t>同时的相对性 </a:t>
            </a:r>
          </a:p>
        </p:txBody>
      </p:sp>
      <p:sp>
        <p:nvSpPr>
          <p:cNvPr id="430085" name="Rectangle 5"/>
          <p:cNvSpPr>
            <a:spLocks noChangeArrowheads="1"/>
          </p:cNvSpPr>
          <p:nvPr/>
        </p:nvSpPr>
        <p:spPr bwMode="auto">
          <a:xfrm>
            <a:off x="685800" y="2286000"/>
            <a:ext cx="7704138" cy="4321175"/>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pSp>
        <p:nvGrpSpPr>
          <p:cNvPr id="430086" name="Group 6"/>
          <p:cNvGrpSpPr>
            <a:grpSpLocks/>
          </p:cNvGrpSpPr>
          <p:nvPr/>
        </p:nvGrpSpPr>
        <p:grpSpPr bwMode="auto">
          <a:xfrm>
            <a:off x="1574800" y="4667250"/>
            <a:ext cx="6135688" cy="1538288"/>
            <a:chOff x="1020" y="2750"/>
            <a:chExt cx="3865" cy="969"/>
          </a:xfrm>
        </p:grpSpPr>
        <p:pic>
          <p:nvPicPr>
            <p:cNvPr id="430087" name="Picture 7" descr="AMCONFUS"/>
            <p:cNvPicPr>
              <a:picLocks noChangeAspect="1" noChangeArrowheads="1"/>
            </p:cNvPicPr>
            <p:nvPr/>
          </p:nvPicPr>
          <p:blipFill>
            <a:blip r:embed="rId2"/>
            <a:srcRect/>
            <a:stretch>
              <a:fillRect/>
            </a:stretch>
          </p:blipFill>
          <p:spPr bwMode="auto">
            <a:xfrm>
              <a:off x="1023" y="2976"/>
              <a:ext cx="323" cy="682"/>
            </a:xfrm>
            <a:prstGeom prst="rect">
              <a:avLst/>
            </a:prstGeom>
            <a:noFill/>
            <a:ln w="9525">
              <a:noFill/>
              <a:miter lim="800000"/>
              <a:headEnd/>
              <a:tailEnd/>
            </a:ln>
          </p:spPr>
        </p:pic>
        <p:grpSp>
          <p:nvGrpSpPr>
            <p:cNvPr id="430088" name="Group 8"/>
            <p:cNvGrpSpPr>
              <a:grpSpLocks/>
            </p:cNvGrpSpPr>
            <p:nvPr/>
          </p:nvGrpSpPr>
          <p:grpSpPr bwMode="auto">
            <a:xfrm>
              <a:off x="1020" y="2750"/>
              <a:ext cx="3865" cy="969"/>
              <a:chOff x="1020" y="2750"/>
              <a:chExt cx="3865" cy="969"/>
            </a:xfrm>
          </p:grpSpPr>
          <p:grpSp>
            <p:nvGrpSpPr>
              <p:cNvPr id="430089" name="Group 9"/>
              <p:cNvGrpSpPr>
                <a:grpSpLocks/>
              </p:cNvGrpSpPr>
              <p:nvPr/>
            </p:nvGrpSpPr>
            <p:grpSpPr bwMode="auto">
              <a:xfrm>
                <a:off x="1791" y="2750"/>
                <a:ext cx="3094" cy="924"/>
                <a:chOff x="1537" y="2750"/>
                <a:chExt cx="3094" cy="924"/>
              </a:xfrm>
            </p:grpSpPr>
            <p:sp>
              <p:nvSpPr>
                <p:cNvPr id="430090" name="Line 10"/>
                <p:cNvSpPr>
                  <a:spLocks noChangeAspect="1" noChangeShapeType="1"/>
                </p:cNvSpPr>
                <p:nvPr/>
              </p:nvSpPr>
              <p:spPr bwMode="auto">
                <a:xfrm>
                  <a:off x="4247" y="3097"/>
                  <a:ext cx="384" cy="0"/>
                </a:xfrm>
                <a:prstGeom prst="line">
                  <a:avLst/>
                </a:prstGeom>
                <a:noFill/>
                <a:ln w="28575">
                  <a:solidFill>
                    <a:schemeClr val="tx1"/>
                  </a:solidFill>
                  <a:round/>
                  <a:headEnd/>
                  <a:tailEnd type="stealth" w="lg" len="lg"/>
                </a:ln>
              </p:spPr>
              <p:txBody>
                <a:bodyPr/>
                <a:lstStyle/>
                <a:p>
                  <a:endParaRPr lang="zh-CN" altLang="en-US"/>
                </a:p>
              </p:txBody>
            </p:sp>
            <p:sp>
              <p:nvSpPr>
                <p:cNvPr id="430091" name="AutoShape 11"/>
                <p:cNvSpPr>
                  <a:spLocks noChangeAspect="1" noChangeArrowheads="1"/>
                </p:cNvSpPr>
                <p:nvPr/>
              </p:nvSpPr>
              <p:spPr bwMode="auto">
                <a:xfrm>
                  <a:off x="1537" y="2750"/>
                  <a:ext cx="2455" cy="770"/>
                </a:xfrm>
                <a:prstGeom prst="roundRect">
                  <a:avLst>
                    <a:gd name="adj" fmla="val 12019"/>
                  </a:avLst>
                </a:prstGeom>
                <a:solidFill>
                  <a:srgbClr val="FFFFFF"/>
                </a:solidFill>
                <a:ln w="28575">
                  <a:solidFill>
                    <a:schemeClr val="accent1"/>
                  </a:solidFill>
                  <a:round/>
                  <a:headEnd/>
                  <a:tailEnd/>
                </a:ln>
              </p:spPr>
              <p:txBody>
                <a:bodyPr/>
                <a:lstStyle/>
                <a:p>
                  <a:endParaRPr lang="zh-CN" altLang="en-US"/>
                </a:p>
              </p:txBody>
            </p:sp>
            <p:graphicFrame>
              <p:nvGraphicFramePr>
                <p:cNvPr id="430092" name="Object 12"/>
                <p:cNvGraphicFramePr>
                  <a:graphicFrameLocks noChangeAspect="1"/>
                </p:cNvGraphicFramePr>
                <p:nvPr/>
              </p:nvGraphicFramePr>
              <p:xfrm>
                <a:off x="4353" y="2857"/>
                <a:ext cx="205" cy="237"/>
              </p:xfrm>
              <a:graphic>
                <a:graphicData uri="http://schemas.openxmlformats.org/presentationml/2006/ole">
                  <mc:AlternateContent xmlns:mc="http://schemas.openxmlformats.org/markup-compatibility/2006">
                    <mc:Choice xmlns:v="urn:schemas-microsoft-com:vml" Requires="v">
                      <p:oleObj spid="_x0000_s430092" name="公式" r:id="rId3" imgW="126720" imgH="139680" progId="Equation.3">
                        <p:embed/>
                      </p:oleObj>
                    </mc:Choice>
                    <mc:Fallback>
                      <p:oleObj name="公式" r:id="rId3" imgW="126720" imgH="13968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 y="2857"/>
                              <a:ext cx="205"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093" name="Group 13"/>
                <p:cNvGrpSpPr>
                  <a:grpSpLocks/>
                </p:cNvGrpSpPr>
                <p:nvPr/>
              </p:nvGrpSpPr>
              <p:grpSpPr bwMode="auto">
                <a:xfrm>
                  <a:off x="1882" y="3538"/>
                  <a:ext cx="317" cy="136"/>
                  <a:chOff x="3606" y="2659"/>
                  <a:chExt cx="317" cy="136"/>
                </a:xfrm>
              </p:grpSpPr>
              <p:sp>
                <p:nvSpPr>
                  <p:cNvPr id="430094" name="Oval 14"/>
                  <p:cNvSpPr>
                    <a:spLocks noChangeAspect="1" noChangeArrowheads="1"/>
                  </p:cNvSpPr>
                  <p:nvPr/>
                </p:nvSpPr>
                <p:spPr bwMode="auto">
                  <a:xfrm>
                    <a:off x="3787"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sp>
                <p:nvSpPr>
                  <p:cNvPr id="430095" name="Oval 15"/>
                  <p:cNvSpPr>
                    <a:spLocks noChangeAspect="1" noChangeArrowheads="1"/>
                  </p:cNvSpPr>
                  <p:nvPr/>
                </p:nvSpPr>
                <p:spPr bwMode="auto">
                  <a:xfrm>
                    <a:off x="3606"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grpSp>
            <p:grpSp>
              <p:nvGrpSpPr>
                <p:cNvPr id="430096" name="Group 16"/>
                <p:cNvGrpSpPr>
                  <a:grpSpLocks/>
                </p:cNvGrpSpPr>
                <p:nvPr/>
              </p:nvGrpSpPr>
              <p:grpSpPr bwMode="auto">
                <a:xfrm>
                  <a:off x="3379" y="3538"/>
                  <a:ext cx="317" cy="136"/>
                  <a:chOff x="3606" y="2659"/>
                  <a:chExt cx="317" cy="136"/>
                </a:xfrm>
              </p:grpSpPr>
              <p:sp>
                <p:nvSpPr>
                  <p:cNvPr id="430097" name="Oval 17"/>
                  <p:cNvSpPr>
                    <a:spLocks noChangeAspect="1" noChangeArrowheads="1"/>
                  </p:cNvSpPr>
                  <p:nvPr/>
                </p:nvSpPr>
                <p:spPr bwMode="auto">
                  <a:xfrm>
                    <a:off x="3787"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sp>
                <p:nvSpPr>
                  <p:cNvPr id="430098" name="Oval 18"/>
                  <p:cNvSpPr>
                    <a:spLocks noChangeAspect="1" noChangeArrowheads="1"/>
                  </p:cNvSpPr>
                  <p:nvPr/>
                </p:nvSpPr>
                <p:spPr bwMode="auto">
                  <a:xfrm>
                    <a:off x="3606"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grpSp>
          </p:grpSp>
          <p:sp>
            <p:nvSpPr>
              <p:cNvPr id="430099" name="Rectangle 19"/>
              <p:cNvSpPr>
                <a:spLocks noChangeArrowheads="1"/>
              </p:cNvSpPr>
              <p:nvPr/>
            </p:nvSpPr>
            <p:spPr bwMode="auto">
              <a:xfrm>
                <a:off x="1020" y="3674"/>
                <a:ext cx="3402" cy="4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430100" name="Group 20"/>
              <p:cNvGrpSpPr>
                <a:grpSpLocks/>
              </p:cNvGrpSpPr>
              <p:nvPr/>
            </p:nvGrpSpPr>
            <p:grpSpPr bwMode="auto">
              <a:xfrm>
                <a:off x="1908" y="2872"/>
                <a:ext cx="2197" cy="192"/>
                <a:chOff x="1908" y="2872"/>
                <a:chExt cx="2197" cy="192"/>
              </a:xfrm>
            </p:grpSpPr>
            <p:sp>
              <p:nvSpPr>
                <p:cNvPr id="430101" name="Rectangle 21"/>
                <p:cNvSpPr>
                  <a:spLocks noChangeAspect="1" noChangeArrowheads="1"/>
                </p:cNvSpPr>
                <p:nvPr/>
              </p:nvSpPr>
              <p:spPr bwMode="auto">
                <a:xfrm>
                  <a:off x="3847" y="2872"/>
                  <a:ext cx="258" cy="192"/>
                </a:xfrm>
                <a:prstGeom prst="rect">
                  <a:avLst/>
                </a:prstGeom>
                <a:noFill/>
                <a:ln w="28575">
                  <a:solidFill>
                    <a:srgbClr val="C0C0C0"/>
                  </a:solidFill>
                  <a:miter lim="800000"/>
                  <a:headEnd/>
                  <a:tailEnd/>
                </a:ln>
              </p:spPr>
              <p:txBody>
                <a:bodyPr/>
                <a:lstStyle/>
                <a:p>
                  <a:endParaRPr lang="zh-CN" altLang="en-US"/>
                </a:p>
              </p:txBody>
            </p:sp>
            <p:sp>
              <p:nvSpPr>
                <p:cNvPr id="430102" name="Rectangle 22"/>
                <p:cNvSpPr>
                  <a:spLocks noChangeAspect="1" noChangeArrowheads="1"/>
                </p:cNvSpPr>
                <p:nvPr/>
              </p:nvSpPr>
              <p:spPr bwMode="auto">
                <a:xfrm>
                  <a:off x="3459" y="2872"/>
                  <a:ext cx="258" cy="192"/>
                </a:xfrm>
                <a:prstGeom prst="rect">
                  <a:avLst/>
                </a:prstGeom>
                <a:noFill/>
                <a:ln w="28575">
                  <a:solidFill>
                    <a:srgbClr val="C0C0C0"/>
                  </a:solidFill>
                  <a:miter lim="800000"/>
                  <a:headEnd/>
                  <a:tailEnd/>
                </a:ln>
              </p:spPr>
              <p:txBody>
                <a:bodyPr/>
                <a:lstStyle/>
                <a:p>
                  <a:endParaRPr lang="zh-CN" altLang="en-US"/>
                </a:p>
              </p:txBody>
            </p:sp>
            <p:sp>
              <p:nvSpPr>
                <p:cNvPr id="430103" name="Rectangle 23"/>
                <p:cNvSpPr>
                  <a:spLocks noChangeAspect="1" noChangeArrowheads="1"/>
                </p:cNvSpPr>
                <p:nvPr/>
              </p:nvSpPr>
              <p:spPr bwMode="auto">
                <a:xfrm>
                  <a:off x="3071" y="2872"/>
                  <a:ext cx="259" cy="192"/>
                </a:xfrm>
                <a:prstGeom prst="rect">
                  <a:avLst/>
                </a:prstGeom>
                <a:noFill/>
                <a:ln w="28575">
                  <a:solidFill>
                    <a:srgbClr val="C0C0C0"/>
                  </a:solidFill>
                  <a:miter lim="800000"/>
                  <a:headEnd/>
                  <a:tailEnd/>
                </a:ln>
              </p:spPr>
              <p:txBody>
                <a:bodyPr/>
                <a:lstStyle/>
                <a:p>
                  <a:endParaRPr lang="zh-CN" altLang="en-US"/>
                </a:p>
              </p:txBody>
            </p:sp>
            <p:sp>
              <p:nvSpPr>
                <p:cNvPr id="430104" name="Rectangle 24"/>
                <p:cNvSpPr>
                  <a:spLocks noChangeAspect="1" noChangeArrowheads="1"/>
                </p:cNvSpPr>
                <p:nvPr/>
              </p:nvSpPr>
              <p:spPr bwMode="auto">
                <a:xfrm>
                  <a:off x="2683" y="2872"/>
                  <a:ext cx="259" cy="192"/>
                </a:xfrm>
                <a:prstGeom prst="rect">
                  <a:avLst/>
                </a:prstGeom>
                <a:noFill/>
                <a:ln w="28575">
                  <a:solidFill>
                    <a:srgbClr val="C0C0C0"/>
                  </a:solidFill>
                  <a:miter lim="800000"/>
                  <a:headEnd/>
                  <a:tailEnd/>
                </a:ln>
              </p:spPr>
              <p:txBody>
                <a:bodyPr/>
                <a:lstStyle/>
                <a:p>
                  <a:endParaRPr lang="zh-CN" altLang="en-US"/>
                </a:p>
              </p:txBody>
            </p:sp>
            <p:sp>
              <p:nvSpPr>
                <p:cNvPr id="430105" name="Rectangle 25"/>
                <p:cNvSpPr>
                  <a:spLocks noChangeAspect="1" noChangeArrowheads="1"/>
                </p:cNvSpPr>
                <p:nvPr/>
              </p:nvSpPr>
              <p:spPr bwMode="auto">
                <a:xfrm>
                  <a:off x="2296" y="2872"/>
                  <a:ext cx="258" cy="192"/>
                </a:xfrm>
                <a:prstGeom prst="rect">
                  <a:avLst/>
                </a:prstGeom>
                <a:noFill/>
                <a:ln w="28575">
                  <a:solidFill>
                    <a:srgbClr val="C0C0C0"/>
                  </a:solidFill>
                  <a:miter lim="800000"/>
                  <a:headEnd/>
                  <a:tailEnd/>
                </a:ln>
              </p:spPr>
              <p:txBody>
                <a:bodyPr/>
                <a:lstStyle/>
                <a:p>
                  <a:endParaRPr lang="zh-CN" altLang="en-US"/>
                </a:p>
              </p:txBody>
            </p:sp>
            <p:sp>
              <p:nvSpPr>
                <p:cNvPr id="430106" name="Rectangle 26"/>
                <p:cNvSpPr>
                  <a:spLocks noChangeAspect="1" noChangeArrowheads="1"/>
                </p:cNvSpPr>
                <p:nvPr/>
              </p:nvSpPr>
              <p:spPr bwMode="auto">
                <a:xfrm>
                  <a:off x="1908" y="2872"/>
                  <a:ext cx="258" cy="192"/>
                </a:xfrm>
                <a:prstGeom prst="rect">
                  <a:avLst/>
                </a:prstGeom>
                <a:noFill/>
                <a:ln w="28575">
                  <a:solidFill>
                    <a:srgbClr val="C0C0C0"/>
                  </a:solidFill>
                  <a:miter lim="800000"/>
                  <a:headEnd/>
                  <a:tailEnd/>
                </a:ln>
              </p:spPr>
              <p:txBody>
                <a:bodyPr/>
                <a:lstStyle/>
                <a:p>
                  <a:endParaRPr lang="zh-CN" altLang="en-US"/>
                </a:p>
              </p:txBody>
            </p:sp>
          </p:grpSp>
          <p:sp>
            <p:nvSpPr>
              <p:cNvPr id="430107" name="Line 27"/>
              <p:cNvSpPr>
                <a:spLocks noChangeShapeType="1"/>
              </p:cNvSpPr>
              <p:nvPr/>
            </p:nvSpPr>
            <p:spPr bwMode="auto">
              <a:xfrm>
                <a:off x="1927" y="3175"/>
                <a:ext cx="2178" cy="0"/>
              </a:xfrm>
              <a:prstGeom prst="line">
                <a:avLst/>
              </a:prstGeom>
              <a:noFill/>
              <a:ln w="57150" cmpd="thinThick">
                <a:solidFill>
                  <a:srgbClr val="B2B2B2"/>
                </a:solidFill>
                <a:round/>
                <a:headEnd/>
                <a:tailEnd/>
              </a:ln>
              <a:effectLst/>
            </p:spPr>
            <p:txBody>
              <a:bodyPr/>
              <a:lstStyle/>
              <a:p>
                <a:endParaRPr lang="zh-CN" altLang="en-US"/>
              </a:p>
            </p:txBody>
          </p:sp>
        </p:grpSp>
        <p:graphicFrame>
          <p:nvGraphicFramePr>
            <p:cNvPr id="430108" name="Object 28"/>
            <p:cNvGraphicFramePr>
              <a:graphicFrameLocks noChangeAspect="1"/>
            </p:cNvGraphicFramePr>
            <p:nvPr/>
          </p:nvGraphicFramePr>
          <p:xfrm>
            <a:off x="1347" y="2795"/>
            <a:ext cx="195" cy="272"/>
          </p:xfrm>
          <a:graphic>
            <a:graphicData uri="http://schemas.openxmlformats.org/presentationml/2006/ole">
              <mc:AlternateContent xmlns:mc="http://schemas.openxmlformats.org/markup-compatibility/2006">
                <mc:Choice xmlns:v="urn:schemas-microsoft-com:vml" Requires="v">
                  <p:oleObj spid="_x0000_s430108" name="公式" r:id="rId5" imgW="126720" imgH="177480" progId="Equation.3">
                    <p:embed/>
                  </p:oleObj>
                </mc:Choice>
                <mc:Fallback>
                  <p:oleObj name="公式" r:id="rId5" imgW="126720" imgH="177480" progId="Equation.3">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 y="2795"/>
                          <a:ext cx="19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0109" name="Group 29"/>
          <p:cNvGrpSpPr>
            <a:grpSpLocks/>
          </p:cNvGrpSpPr>
          <p:nvPr/>
        </p:nvGrpSpPr>
        <p:grpSpPr bwMode="auto">
          <a:xfrm>
            <a:off x="1574800" y="2624138"/>
            <a:ext cx="5732463" cy="1538287"/>
            <a:chOff x="1020" y="1463"/>
            <a:chExt cx="3611" cy="969"/>
          </a:xfrm>
        </p:grpSpPr>
        <p:grpSp>
          <p:nvGrpSpPr>
            <p:cNvPr id="430110" name="Group 30"/>
            <p:cNvGrpSpPr>
              <a:grpSpLocks/>
            </p:cNvGrpSpPr>
            <p:nvPr/>
          </p:nvGrpSpPr>
          <p:grpSpPr bwMode="auto">
            <a:xfrm>
              <a:off x="1020" y="1463"/>
              <a:ext cx="3611" cy="969"/>
              <a:chOff x="1020" y="1463"/>
              <a:chExt cx="3611" cy="969"/>
            </a:xfrm>
          </p:grpSpPr>
          <p:grpSp>
            <p:nvGrpSpPr>
              <p:cNvPr id="430111" name="Group 31"/>
              <p:cNvGrpSpPr>
                <a:grpSpLocks/>
              </p:cNvGrpSpPr>
              <p:nvPr/>
            </p:nvGrpSpPr>
            <p:grpSpPr bwMode="auto">
              <a:xfrm>
                <a:off x="1020" y="1463"/>
                <a:ext cx="3611" cy="969"/>
                <a:chOff x="1020" y="1463"/>
                <a:chExt cx="3611" cy="969"/>
              </a:xfrm>
            </p:grpSpPr>
            <p:sp>
              <p:nvSpPr>
                <p:cNvPr id="430112" name="Line 32"/>
                <p:cNvSpPr>
                  <a:spLocks noChangeAspect="1" noChangeShapeType="1"/>
                </p:cNvSpPr>
                <p:nvPr/>
              </p:nvSpPr>
              <p:spPr bwMode="auto">
                <a:xfrm>
                  <a:off x="4247" y="1810"/>
                  <a:ext cx="384" cy="0"/>
                </a:xfrm>
                <a:prstGeom prst="line">
                  <a:avLst/>
                </a:prstGeom>
                <a:noFill/>
                <a:ln w="28575">
                  <a:solidFill>
                    <a:schemeClr val="tx1"/>
                  </a:solidFill>
                  <a:round/>
                  <a:headEnd/>
                  <a:tailEnd type="stealth" w="lg" len="lg"/>
                </a:ln>
              </p:spPr>
              <p:txBody>
                <a:bodyPr/>
                <a:lstStyle/>
                <a:p>
                  <a:endParaRPr lang="zh-CN" altLang="en-US"/>
                </a:p>
              </p:txBody>
            </p:sp>
            <p:sp>
              <p:nvSpPr>
                <p:cNvPr id="430113" name="AutoShape 33"/>
                <p:cNvSpPr>
                  <a:spLocks noChangeAspect="1" noChangeArrowheads="1"/>
                </p:cNvSpPr>
                <p:nvPr/>
              </p:nvSpPr>
              <p:spPr bwMode="auto">
                <a:xfrm>
                  <a:off x="1537" y="1463"/>
                  <a:ext cx="2455" cy="770"/>
                </a:xfrm>
                <a:prstGeom prst="roundRect">
                  <a:avLst>
                    <a:gd name="adj" fmla="val 12019"/>
                  </a:avLst>
                </a:prstGeom>
                <a:solidFill>
                  <a:srgbClr val="FFFFFF"/>
                </a:solidFill>
                <a:ln w="28575">
                  <a:solidFill>
                    <a:schemeClr val="accent1"/>
                  </a:solidFill>
                  <a:round/>
                  <a:headEnd/>
                  <a:tailEnd/>
                </a:ln>
              </p:spPr>
              <p:txBody>
                <a:bodyPr/>
                <a:lstStyle/>
                <a:p>
                  <a:endParaRPr lang="zh-CN" altLang="en-US"/>
                </a:p>
              </p:txBody>
            </p:sp>
            <p:graphicFrame>
              <p:nvGraphicFramePr>
                <p:cNvPr id="430114" name="Object 34"/>
                <p:cNvGraphicFramePr>
                  <a:graphicFrameLocks noChangeAspect="1"/>
                </p:cNvGraphicFramePr>
                <p:nvPr/>
              </p:nvGraphicFramePr>
              <p:xfrm>
                <a:off x="4353" y="1570"/>
                <a:ext cx="205" cy="237"/>
              </p:xfrm>
              <a:graphic>
                <a:graphicData uri="http://schemas.openxmlformats.org/presentationml/2006/ole">
                  <mc:AlternateContent xmlns:mc="http://schemas.openxmlformats.org/markup-compatibility/2006">
                    <mc:Choice xmlns:v="urn:schemas-microsoft-com:vml" Requires="v">
                      <p:oleObj spid="_x0000_s430114" name="公式" r:id="rId7" imgW="126720" imgH="139680" progId="Equation.3">
                        <p:embed/>
                      </p:oleObj>
                    </mc:Choice>
                    <mc:Fallback>
                      <p:oleObj name="公式" r:id="rId7" imgW="126720" imgH="139680" progId="Equation.3">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3" y="1570"/>
                              <a:ext cx="205"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115" name="Group 35"/>
                <p:cNvGrpSpPr>
                  <a:grpSpLocks/>
                </p:cNvGrpSpPr>
                <p:nvPr/>
              </p:nvGrpSpPr>
              <p:grpSpPr bwMode="auto">
                <a:xfrm>
                  <a:off x="1882" y="2251"/>
                  <a:ext cx="317" cy="136"/>
                  <a:chOff x="3606" y="2659"/>
                  <a:chExt cx="317" cy="136"/>
                </a:xfrm>
              </p:grpSpPr>
              <p:sp>
                <p:nvSpPr>
                  <p:cNvPr id="430116" name="Oval 36"/>
                  <p:cNvSpPr>
                    <a:spLocks noChangeAspect="1" noChangeArrowheads="1"/>
                  </p:cNvSpPr>
                  <p:nvPr/>
                </p:nvSpPr>
                <p:spPr bwMode="auto">
                  <a:xfrm>
                    <a:off x="3787"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sp>
                <p:nvSpPr>
                  <p:cNvPr id="430117" name="Oval 37"/>
                  <p:cNvSpPr>
                    <a:spLocks noChangeAspect="1" noChangeArrowheads="1"/>
                  </p:cNvSpPr>
                  <p:nvPr/>
                </p:nvSpPr>
                <p:spPr bwMode="auto">
                  <a:xfrm>
                    <a:off x="3606"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grpSp>
            <p:grpSp>
              <p:nvGrpSpPr>
                <p:cNvPr id="430118" name="Group 38"/>
                <p:cNvGrpSpPr>
                  <a:grpSpLocks/>
                </p:cNvGrpSpPr>
                <p:nvPr/>
              </p:nvGrpSpPr>
              <p:grpSpPr bwMode="auto">
                <a:xfrm>
                  <a:off x="3379" y="2251"/>
                  <a:ext cx="317" cy="136"/>
                  <a:chOff x="3606" y="2659"/>
                  <a:chExt cx="317" cy="136"/>
                </a:xfrm>
              </p:grpSpPr>
              <p:sp>
                <p:nvSpPr>
                  <p:cNvPr id="430119" name="Oval 39"/>
                  <p:cNvSpPr>
                    <a:spLocks noChangeAspect="1" noChangeArrowheads="1"/>
                  </p:cNvSpPr>
                  <p:nvPr/>
                </p:nvSpPr>
                <p:spPr bwMode="auto">
                  <a:xfrm>
                    <a:off x="3787"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sp>
                <p:nvSpPr>
                  <p:cNvPr id="430120" name="Oval 40"/>
                  <p:cNvSpPr>
                    <a:spLocks noChangeAspect="1" noChangeArrowheads="1"/>
                  </p:cNvSpPr>
                  <p:nvPr/>
                </p:nvSpPr>
                <p:spPr bwMode="auto">
                  <a:xfrm>
                    <a:off x="3606" y="2659"/>
                    <a:ext cx="136" cy="136"/>
                  </a:xfrm>
                  <a:prstGeom prst="ellipse">
                    <a:avLst/>
                  </a:prstGeom>
                  <a:solidFill>
                    <a:schemeClr val="accent1"/>
                  </a:solidFill>
                  <a:ln w="57150" cmpd="thickThin">
                    <a:solidFill>
                      <a:schemeClr val="tx1"/>
                    </a:solidFill>
                    <a:round/>
                    <a:headEnd/>
                    <a:tailEnd/>
                  </a:ln>
                  <a:effectLst/>
                </p:spPr>
                <p:txBody>
                  <a:bodyPr wrap="none" anchor="ctr"/>
                  <a:lstStyle/>
                  <a:p>
                    <a:endParaRPr lang="zh-CN" altLang="en-US"/>
                  </a:p>
                </p:txBody>
              </p:sp>
            </p:grpSp>
            <p:sp>
              <p:nvSpPr>
                <p:cNvPr id="430121" name="Rectangle 41"/>
                <p:cNvSpPr>
                  <a:spLocks noChangeArrowheads="1"/>
                </p:cNvSpPr>
                <p:nvPr/>
              </p:nvSpPr>
              <p:spPr bwMode="auto">
                <a:xfrm>
                  <a:off x="1020" y="2387"/>
                  <a:ext cx="3402" cy="4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430122" name="Picture 42" descr="AMIDEA"/>
                <p:cNvPicPr>
                  <a:picLocks noChangeAspect="1" noChangeArrowheads="1"/>
                </p:cNvPicPr>
                <p:nvPr/>
              </p:nvPicPr>
              <p:blipFill>
                <a:blip r:embed="rId9"/>
                <a:srcRect/>
                <a:stretch>
                  <a:fillRect/>
                </a:stretch>
              </p:blipFill>
              <p:spPr bwMode="auto">
                <a:xfrm>
                  <a:off x="2065" y="1507"/>
                  <a:ext cx="223" cy="685"/>
                </a:xfrm>
                <a:prstGeom prst="rect">
                  <a:avLst/>
                </a:prstGeom>
                <a:noFill/>
                <a:ln w="9525">
                  <a:noFill/>
                  <a:miter lim="800000"/>
                  <a:headEnd/>
                  <a:tailEnd/>
                </a:ln>
              </p:spPr>
            </p:pic>
          </p:grpSp>
          <p:grpSp>
            <p:nvGrpSpPr>
              <p:cNvPr id="430123" name="Group 43"/>
              <p:cNvGrpSpPr>
                <a:grpSpLocks noChangeAspect="1"/>
              </p:cNvGrpSpPr>
              <p:nvPr/>
            </p:nvGrpSpPr>
            <p:grpSpPr bwMode="auto">
              <a:xfrm>
                <a:off x="1633" y="1585"/>
                <a:ext cx="2197" cy="192"/>
                <a:chOff x="2319" y="6269"/>
                <a:chExt cx="1785" cy="156"/>
              </a:xfrm>
            </p:grpSpPr>
            <p:sp>
              <p:nvSpPr>
                <p:cNvPr id="430124" name="Rectangle 44"/>
                <p:cNvSpPr>
                  <a:spLocks noChangeAspect="1" noChangeArrowheads="1"/>
                </p:cNvSpPr>
                <p:nvPr/>
              </p:nvSpPr>
              <p:spPr bwMode="auto">
                <a:xfrm>
                  <a:off x="3894" y="6269"/>
                  <a:ext cx="210" cy="156"/>
                </a:xfrm>
                <a:prstGeom prst="rect">
                  <a:avLst/>
                </a:prstGeom>
                <a:noFill/>
                <a:ln w="28575">
                  <a:solidFill>
                    <a:srgbClr val="C0C0C0"/>
                  </a:solidFill>
                  <a:miter lim="800000"/>
                  <a:headEnd/>
                  <a:tailEnd/>
                </a:ln>
              </p:spPr>
              <p:txBody>
                <a:bodyPr/>
                <a:lstStyle/>
                <a:p>
                  <a:endParaRPr lang="zh-CN" altLang="en-US"/>
                </a:p>
              </p:txBody>
            </p:sp>
            <p:sp>
              <p:nvSpPr>
                <p:cNvPr id="430125" name="Rectangle 45"/>
                <p:cNvSpPr>
                  <a:spLocks noChangeAspect="1" noChangeArrowheads="1"/>
                </p:cNvSpPr>
                <p:nvPr/>
              </p:nvSpPr>
              <p:spPr bwMode="auto">
                <a:xfrm>
                  <a:off x="3579" y="6269"/>
                  <a:ext cx="210" cy="156"/>
                </a:xfrm>
                <a:prstGeom prst="rect">
                  <a:avLst/>
                </a:prstGeom>
                <a:noFill/>
                <a:ln w="28575">
                  <a:solidFill>
                    <a:srgbClr val="C0C0C0"/>
                  </a:solidFill>
                  <a:miter lim="800000"/>
                  <a:headEnd/>
                  <a:tailEnd/>
                </a:ln>
              </p:spPr>
              <p:txBody>
                <a:bodyPr/>
                <a:lstStyle/>
                <a:p>
                  <a:endParaRPr lang="zh-CN" altLang="en-US"/>
                </a:p>
              </p:txBody>
            </p:sp>
            <p:sp>
              <p:nvSpPr>
                <p:cNvPr id="430126" name="Rectangle 46"/>
                <p:cNvSpPr>
                  <a:spLocks noChangeAspect="1" noChangeArrowheads="1"/>
                </p:cNvSpPr>
                <p:nvPr/>
              </p:nvSpPr>
              <p:spPr bwMode="auto">
                <a:xfrm>
                  <a:off x="3264" y="6269"/>
                  <a:ext cx="210" cy="156"/>
                </a:xfrm>
                <a:prstGeom prst="rect">
                  <a:avLst/>
                </a:prstGeom>
                <a:noFill/>
                <a:ln w="28575">
                  <a:solidFill>
                    <a:srgbClr val="C0C0C0"/>
                  </a:solidFill>
                  <a:miter lim="800000"/>
                  <a:headEnd/>
                  <a:tailEnd/>
                </a:ln>
              </p:spPr>
              <p:txBody>
                <a:bodyPr/>
                <a:lstStyle/>
                <a:p>
                  <a:endParaRPr lang="zh-CN" altLang="en-US"/>
                </a:p>
              </p:txBody>
            </p:sp>
            <p:sp>
              <p:nvSpPr>
                <p:cNvPr id="430127" name="Rectangle 47"/>
                <p:cNvSpPr>
                  <a:spLocks noChangeAspect="1" noChangeArrowheads="1"/>
                </p:cNvSpPr>
                <p:nvPr/>
              </p:nvSpPr>
              <p:spPr bwMode="auto">
                <a:xfrm>
                  <a:off x="2949" y="6269"/>
                  <a:ext cx="210" cy="156"/>
                </a:xfrm>
                <a:prstGeom prst="rect">
                  <a:avLst/>
                </a:prstGeom>
                <a:noFill/>
                <a:ln w="28575">
                  <a:solidFill>
                    <a:srgbClr val="C0C0C0"/>
                  </a:solidFill>
                  <a:miter lim="800000"/>
                  <a:headEnd/>
                  <a:tailEnd/>
                </a:ln>
              </p:spPr>
              <p:txBody>
                <a:bodyPr/>
                <a:lstStyle/>
                <a:p>
                  <a:endParaRPr lang="zh-CN" altLang="en-US"/>
                </a:p>
              </p:txBody>
            </p:sp>
            <p:sp>
              <p:nvSpPr>
                <p:cNvPr id="430128" name="Rectangle 48"/>
                <p:cNvSpPr>
                  <a:spLocks noChangeAspect="1" noChangeArrowheads="1"/>
                </p:cNvSpPr>
                <p:nvPr/>
              </p:nvSpPr>
              <p:spPr bwMode="auto">
                <a:xfrm>
                  <a:off x="2634" y="6269"/>
                  <a:ext cx="210" cy="156"/>
                </a:xfrm>
                <a:prstGeom prst="rect">
                  <a:avLst/>
                </a:prstGeom>
                <a:noFill/>
                <a:ln w="28575">
                  <a:solidFill>
                    <a:srgbClr val="C0C0C0"/>
                  </a:solidFill>
                  <a:miter lim="800000"/>
                  <a:headEnd/>
                  <a:tailEnd/>
                </a:ln>
              </p:spPr>
              <p:txBody>
                <a:bodyPr/>
                <a:lstStyle/>
                <a:p>
                  <a:endParaRPr lang="zh-CN" altLang="en-US"/>
                </a:p>
              </p:txBody>
            </p:sp>
            <p:sp>
              <p:nvSpPr>
                <p:cNvPr id="430129" name="Rectangle 49"/>
                <p:cNvSpPr>
                  <a:spLocks noChangeAspect="1" noChangeArrowheads="1"/>
                </p:cNvSpPr>
                <p:nvPr/>
              </p:nvSpPr>
              <p:spPr bwMode="auto">
                <a:xfrm>
                  <a:off x="2319" y="6269"/>
                  <a:ext cx="210" cy="156"/>
                </a:xfrm>
                <a:prstGeom prst="rect">
                  <a:avLst/>
                </a:prstGeom>
                <a:noFill/>
                <a:ln w="28575">
                  <a:solidFill>
                    <a:srgbClr val="C0C0C0"/>
                  </a:solidFill>
                  <a:miter lim="800000"/>
                  <a:headEnd/>
                  <a:tailEnd/>
                </a:ln>
              </p:spPr>
              <p:txBody>
                <a:bodyPr/>
                <a:lstStyle/>
                <a:p>
                  <a:endParaRPr lang="zh-CN" altLang="en-US"/>
                </a:p>
              </p:txBody>
            </p:sp>
          </p:grpSp>
          <p:sp>
            <p:nvSpPr>
              <p:cNvPr id="430130" name="Line 50"/>
              <p:cNvSpPr>
                <a:spLocks noChangeShapeType="1"/>
              </p:cNvSpPr>
              <p:nvPr/>
            </p:nvSpPr>
            <p:spPr bwMode="auto">
              <a:xfrm>
                <a:off x="1655" y="1888"/>
                <a:ext cx="2178" cy="0"/>
              </a:xfrm>
              <a:prstGeom prst="line">
                <a:avLst/>
              </a:prstGeom>
              <a:noFill/>
              <a:ln w="57150" cmpd="thinThick">
                <a:solidFill>
                  <a:srgbClr val="B2B2B2"/>
                </a:solidFill>
                <a:round/>
                <a:headEnd/>
                <a:tailEnd/>
              </a:ln>
              <a:effectLst/>
            </p:spPr>
            <p:txBody>
              <a:bodyPr/>
              <a:lstStyle/>
              <a:p>
                <a:endParaRPr lang="zh-CN" altLang="en-US"/>
              </a:p>
            </p:txBody>
          </p:sp>
        </p:grpSp>
        <p:graphicFrame>
          <p:nvGraphicFramePr>
            <p:cNvPr id="430131" name="Object 51"/>
            <p:cNvGraphicFramePr>
              <a:graphicFrameLocks noChangeAspect="1"/>
            </p:cNvGraphicFramePr>
            <p:nvPr/>
          </p:nvGraphicFramePr>
          <p:xfrm>
            <a:off x="2971" y="1979"/>
            <a:ext cx="237" cy="237"/>
          </p:xfrm>
          <a:graphic>
            <a:graphicData uri="http://schemas.openxmlformats.org/presentationml/2006/ole">
              <mc:AlternateContent xmlns:mc="http://schemas.openxmlformats.org/markup-compatibility/2006">
                <mc:Choice xmlns:v="urn:schemas-microsoft-com:vml" Requires="v">
                  <p:oleObj spid="_x0000_s430131" name="公式" r:id="rId10" imgW="177480" imgH="177480" progId="Equation.3">
                    <p:embed/>
                  </p:oleObj>
                </mc:Choice>
                <mc:Fallback>
                  <p:oleObj name="公式" r:id="rId10" imgW="177480" imgH="177480" progId="Equation.3">
                    <p:embed/>
                    <p:pic>
                      <p:nvPicPr>
                        <p:cNvPr id="0" name="Picture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 y="1979"/>
                          <a:ext cx="237"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0132" name="Group 52"/>
          <p:cNvGrpSpPr>
            <a:grpSpLocks/>
          </p:cNvGrpSpPr>
          <p:nvPr/>
        </p:nvGrpSpPr>
        <p:grpSpPr bwMode="auto">
          <a:xfrm>
            <a:off x="2478088" y="2703513"/>
            <a:ext cx="3749675" cy="1049337"/>
            <a:chOff x="1589" y="1513"/>
            <a:chExt cx="2362" cy="661"/>
          </a:xfrm>
        </p:grpSpPr>
        <p:sp>
          <p:nvSpPr>
            <p:cNvPr id="430133" name="AutoShape 53"/>
            <p:cNvSpPr>
              <a:spLocks noChangeAspect="1" noChangeArrowheads="1"/>
            </p:cNvSpPr>
            <p:nvPr/>
          </p:nvSpPr>
          <p:spPr bwMode="auto">
            <a:xfrm>
              <a:off x="2689" y="1656"/>
              <a:ext cx="162" cy="259"/>
            </a:xfrm>
            <a:prstGeom prst="irregularSeal1">
              <a:avLst/>
            </a:prstGeom>
            <a:solidFill>
              <a:srgbClr val="FFCC00"/>
            </a:solidFill>
            <a:ln w="9525">
              <a:solidFill>
                <a:srgbClr val="FF6600"/>
              </a:solidFill>
              <a:miter lim="800000"/>
              <a:headEnd/>
              <a:tailEnd/>
            </a:ln>
          </p:spPr>
          <p:txBody>
            <a:bodyPr/>
            <a:lstStyle/>
            <a:p>
              <a:endParaRPr lang="zh-CN" altLang="en-US"/>
            </a:p>
          </p:txBody>
        </p:sp>
        <p:sp>
          <p:nvSpPr>
            <p:cNvPr id="430134" name="Line 54"/>
            <p:cNvSpPr>
              <a:spLocks noChangeAspect="1" noChangeShapeType="1"/>
            </p:cNvSpPr>
            <p:nvPr/>
          </p:nvSpPr>
          <p:spPr bwMode="auto">
            <a:xfrm flipH="1">
              <a:off x="2958" y="1819"/>
              <a:ext cx="388" cy="0"/>
            </a:xfrm>
            <a:prstGeom prst="line">
              <a:avLst/>
            </a:prstGeom>
            <a:noFill/>
            <a:ln w="19050">
              <a:solidFill>
                <a:srgbClr val="FF6600"/>
              </a:solidFill>
              <a:round/>
              <a:headEnd type="stealth" w="med" len="lg"/>
              <a:tailEnd type="none" w="sm" len="med"/>
            </a:ln>
            <a:effectLst/>
          </p:spPr>
          <p:txBody>
            <a:bodyPr/>
            <a:lstStyle/>
            <a:p>
              <a:endParaRPr lang="zh-CN" altLang="en-US"/>
            </a:p>
          </p:txBody>
        </p:sp>
        <p:sp>
          <p:nvSpPr>
            <p:cNvPr id="430135" name="Line 55"/>
            <p:cNvSpPr>
              <a:spLocks noChangeAspect="1" noChangeShapeType="1"/>
            </p:cNvSpPr>
            <p:nvPr/>
          </p:nvSpPr>
          <p:spPr bwMode="auto">
            <a:xfrm>
              <a:off x="2183" y="1819"/>
              <a:ext cx="388" cy="0"/>
            </a:xfrm>
            <a:prstGeom prst="line">
              <a:avLst/>
            </a:prstGeom>
            <a:noFill/>
            <a:ln w="19050">
              <a:solidFill>
                <a:srgbClr val="FF6600"/>
              </a:solidFill>
              <a:round/>
              <a:headEnd type="stealth" w="med" len="lg"/>
              <a:tailEnd type="none" w="sm" len="med"/>
            </a:ln>
          </p:spPr>
          <p:txBody>
            <a:bodyPr/>
            <a:lstStyle/>
            <a:p>
              <a:endParaRPr lang="zh-CN" altLang="en-US"/>
            </a:p>
          </p:txBody>
        </p:sp>
        <p:sp>
          <p:nvSpPr>
            <p:cNvPr id="430136" name="Arc 56"/>
            <p:cNvSpPr>
              <a:spLocks noChangeAspect="1"/>
            </p:cNvSpPr>
            <p:nvPr/>
          </p:nvSpPr>
          <p:spPr bwMode="auto">
            <a:xfrm>
              <a:off x="3305" y="1522"/>
              <a:ext cx="646" cy="652"/>
            </a:xfrm>
            <a:custGeom>
              <a:avLst/>
              <a:gdLst>
                <a:gd name="G0" fmla="+- 0 0 0"/>
                <a:gd name="G1" fmla="+- 8950 0 0"/>
                <a:gd name="G2" fmla="+- 21600 0 0"/>
                <a:gd name="T0" fmla="*/ 19659 w 21600"/>
                <a:gd name="T1" fmla="*/ 0 h 18329"/>
                <a:gd name="T2" fmla="*/ 19458 w 21600"/>
                <a:gd name="T3" fmla="*/ 18329 h 18329"/>
                <a:gd name="T4" fmla="*/ 0 w 21600"/>
                <a:gd name="T5" fmla="*/ 8950 h 18329"/>
              </a:gdLst>
              <a:ahLst/>
              <a:cxnLst>
                <a:cxn ang="0">
                  <a:pos x="T0" y="T1"/>
                </a:cxn>
                <a:cxn ang="0">
                  <a:pos x="T2" y="T3"/>
                </a:cxn>
                <a:cxn ang="0">
                  <a:pos x="T4" y="T5"/>
                </a:cxn>
              </a:cxnLst>
              <a:rect l="0" t="0" r="r" b="b"/>
              <a:pathLst>
                <a:path w="21600" h="18329" fill="none" extrusionOk="0">
                  <a:moveTo>
                    <a:pt x="19658" y="0"/>
                  </a:moveTo>
                  <a:cubicBezTo>
                    <a:pt x="20937" y="2810"/>
                    <a:pt x="21600" y="5862"/>
                    <a:pt x="21600" y="8950"/>
                  </a:cubicBezTo>
                  <a:cubicBezTo>
                    <a:pt x="21600" y="12197"/>
                    <a:pt x="20867" y="15403"/>
                    <a:pt x="19457" y="18328"/>
                  </a:cubicBezTo>
                </a:path>
                <a:path w="21600" h="18329" stroke="0" extrusionOk="0">
                  <a:moveTo>
                    <a:pt x="19658" y="0"/>
                  </a:moveTo>
                  <a:cubicBezTo>
                    <a:pt x="20937" y="2810"/>
                    <a:pt x="21600" y="5862"/>
                    <a:pt x="21600" y="8950"/>
                  </a:cubicBezTo>
                  <a:cubicBezTo>
                    <a:pt x="21600" y="12197"/>
                    <a:pt x="20867" y="15403"/>
                    <a:pt x="19457" y="18328"/>
                  </a:cubicBezTo>
                  <a:lnTo>
                    <a:pt x="0" y="8950"/>
                  </a:lnTo>
                  <a:close/>
                </a:path>
              </a:pathLst>
            </a:custGeom>
            <a:noFill/>
            <a:ln w="9525">
              <a:solidFill>
                <a:srgbClr val="FF6600"/>
              </a:solidFill>
              <a:prstDash val="dash"/>
              <a:round/>
              <a:headEnd/>
              <a:tailEnd/>
            </a:ln>
          </p:spPr>
          <p:txBody>
            <a:bodyPr/>
            <a:lstStyle/>
            <a:p>
              <a:endParaRPr lang="zh-CN" altLang="en-US"/>
            </a:p>
          </p:txBody>
        </p:sp>
        <p:sp>
          <p:nvSpPr>
            <p:cNvPr id="430137" name="Arc 57"/>
            <p:cNvSpPr>
              <a:spLocks noChangeAspect="1"/>
            </p:cNvSpPr>
            <p:nvPr/>
          </p:nvSpPr>
          <p:spPr bwMode="auto">
            <a:xfrm>
              <a:off x="3217" y="1585"/>
              <a:ext cx="513" cy="473"/>
            </a:xfrm>
            <a:custGeom>
              <a:avLst/>
              <a:gdLst>
                <a:gd name="G0" fmla="+- 0 0 0"/>
                <a:gd name="G1" fmla="+- 8828 0 0"/>
                <a:gd name="G2" fmla="+- 21600 0 0"/>
                <a:gd name="T0" fmla="*/ 19714 w 21600"/>
                <a:gd name="T1" fmla="*/ 0 h 17752"/>
                <a:gd name="T2" fmla="*/ 19670 w 21600"/>
                <a:gd name="T3" fmla="*/ 17752 h 17752"/>
                <a:gd name="T4" fmla="*/ 0 w 21600"/>
                <a:gd name="T5" fmla="*/ 8828 h 17752"/>
              </a:gdLst>
              <a:ahLst/>
              <a:cxnLst>
                <a:cxn ang="0">
                  <a:pos x="T0" y="T1"/>
                </a:cxn>
                <a:cxn ang="0">
                  <a:pos x="T2" y="T3"/>
                </a:cxn>
                <a:cxn ang="0">
                  <a:pos x="T4" y="T5"/>
                </a:cxn>
              </a:cxnLst>
              <a:rect l="0" t="0" r="r" b="b"/>
              <a:pathLst>
                <a:path w="21600" h="17752" fill="none" extrusionOk="0">
                  <a:moveTo>
                    <a:pt x="19713" y="0"/>
                  </a:moveTo>
                  <a:cubicBezTo>
                    <a:pt x="20957" y="2777"/>
                    <a:pt x="21600" y="5785"/>
                    <a:pt x="21600" y="8828"/>
                  </a:cubicBezTo>
                  <a:cubicBezTo>
                    <a:pt x="21600" y="11906"/>
                    <a:pt x="20942" y="14948"/>
                    <a:pt x="19670" y="17752"/>
                  </a:cubicBezTo>
                </a:path>
                <a:path w="21600" h="17752" stroke="0" extrusionOk="0">
                  <a:moveTo>
                    <a:pt x="19713" y="0"/>
                  </a:moveTo>
                  <a:cubicBezTo>
                    <a:pt x="20957" y="2777"/>
                    <a:pt x="21600" y="5785"/>
                    <a:pt x="21600" y="8828"/>
                  </a:cubicBezTo>
                  <a:cubicBezTo>
                    <a:pt x="21600" y="11906"/>
                    <a:pt x="20942" y="14948"/>
                    <a:pt x="19670" y="17752"/>
                  </a:cubicBezTo>
                  <a:lnTo>
                    <a:pt x="0" y="8828"/>
                  </a:lnTo>
                  <a:close/>
                </a:path>
              </a:pathLst>
            </a:custGeom>
            <a:noFill/>
            <a:ln w="9525">
              <a:solidFill>
                <a:srgbClr val="FF6600"/>
              </a:solidFill>
              <a:prstDash val="dash"/>
              <a:round/>
              <a:headEnd/>
              <a:tailEnd/>
            </a:ln>
          </p:spPr>
          <p:txBody>
            <a:bodyPr/>
            <a:lstStyle/>
            <a:p>
              <a:endParaRPr lang="zh-CN" altLang="en-US"/>
            </a:p>
          </p:txBody>
        </p:sp>
        <p:sp>
          <p:nvSpPr>
            <p:cNvPr id="430138" name="Arc 58"/>
            <p:cNvSpPr>
              <a:spLocks noChangeAspect="1"/>
            </p:cNvSpPr>
            <p:nvPr/>
          </p:nvSpPr>
          <p:spPr bwMode="auto">
            <a:xfrm>
              <a:off x="2726" y="1665"/>
              <a:ext cx="816" cy="305"/>
            </a:xfrm>
            <a:custGeom>
              <a:avLst/>
              <a:gdLst>
                <a:gd name="G0" fmla="+- 0 0 0"/>
                <a:gd name="G1" fmla="+- 7021 0 0"/>
                <a:gd name="G2" fmla="+- 21600 0 0"/>
                <a:gd name="T0" fmla="*/ 20427 w 21600"/>
                <a:gd name="T1" fmla="*/ 0 h 11417"/>
                <a:gd name="T2" fmla="*/ 21148 w 21600"/>
                <a:gd name="T3" fmla="*/ 11417 h 11417"/>
                <a:gd name="T4" fmla="*/ 0 w 21600"/>
                <a:gd name="T5" fmla="*/ 7021 h 11417"/>
              </a:gdLst>
              <a:ahLst/>
              <a:cxnLst>
                <a:cxn ang="0">
                  <a:pos x="T0" y="T1"/>
                </a:cxn>
                <a:cxn ang="0">
                  <a:pos x="T2" y="T3"/>
                </a:cxn>
                <a:cxn ang="0">
                  <a:pos x="T4" y="T5"/>
                </a:cxn>
              </a:cxnLst>
              <a:rect l="0" t="0" r="r" b="b"/>
              <a:pathLst>
                <a:path w="21600" h="11417" fill="none" extrusionOk="0">
                  <a:moveTo>
                    <a:pt x="20427" y="-1"/>
                  </a:moveTo>
                  <a:cubicBezTo>
                    <a:pt x="21203" y="2259"/>
                    <a:pt x="21600" y="4631"/>
                    <a:pt x="21600" y="7021"/>
                  </a:cubicBezTo>
                  <a:cubicBezTo>
                    <a:pt x="21600" y="8497"/>
                    <a:pt x="21448" y="9970"/>
                    <a:pt x="21147" y="11416"/>
                  </a:cubicBezTo>
                </a:path>
                <a:path w="21600" h="11417" stroke="0" extrusionOk="0">
                  <a:moveTo>
                    <a:pt x="20427" y="-1"/>
                  </a:moveTo>
                  <a:cubicBezTo>
                    <a:pt x="21203" y="2259"/>
                    <a:pt x="21600" y="4631"/>
                    <a:pt x="21600" y="7021"/>
                  </a:cubicBezTo>
                  <a:cubicBezTo>
                    <a:pt x="21600" y="8497"/>
                    <a:pt x="21448" y="9970"/>
                    <a:pt x="21147" y="11416"/>
                  </a:cubicBezTo>
                  <a:lnTo>
                    <a:pt x="0" y="7021"/>
                  </a:lnTo>
                  <a:close/>
                </a:path>
              </a:pathLst>
            </a:custGeom>
            <a:noFill/>
            <a:ln w="9525">
              <a:solidFill>
                <a:srgbClr val="FF6600"/>
              </a:solidFill>
              <a:prstDash val="dash"/>
              <a:round/>
              <a:headEnd/>
              <a:tailEnd/>
            </a:ln>
          </p:spPr>
          <p:txBody>
            <a:bodyPr/>
            <a:lstStyle/>
            <a:p>
              <a:endParaRPr lang="zh-CN" altLang="en-US"/>
            </a:p>
          </p:txBody>
        </p:sp>
        <p:sp>
          <p:nvSpPr>
            <p:cNvPr id="430139" name="Arc 59"/>
            <p:cNvSpPr>
              <a:spLocks noChangeAspect="1"/>
            </p:cNvSpPr>
            <p:nvPr/>
          </p:nvSpPr>
          <p:spPr bwMode="auto">
            <a:xfrm flipH="1">
              <a:off x="1589" y="1513"/>
              <a:ext cx="646" cy="653"/>
            </a:xfrm>
            <a:custGeom>
              <a:avLst/>
              <a:gdLst>
                <a:gd name="G0" fmla="+- 0 0 0"/>
                <a:gd name="G1" fmla="+- 8950 0 0"/>
                <a:gd name="G2" fmla="+- 21600 0 0"/>
                <a:gd name="T0" fmla="*/ 19659 w 21600"/>
                <a:gd name="T1" fmla="*/ 0 h 18329"/>
                <a:gd name="T2" fmla="*/ 19458 w 21600"/>
                <a:gd name="T3" fmla="*/ 18329 h 18329"/>
                <a:gd name="T4" fmla="*/ 0 w 21600"/>
                <a:gd name="T5" fmla="*/ 8950 h 18329"/>
              </a:gdLst>
              <a:ahLst/>
              <a:cxnLst>
                <a:cxn ang="0">
                  <a:pos x="T0" y="T1"/>
                </a:cxn>
                <a:cxn ang="0">
                  <a:pos x="T2" y="T3"/>
                </a:cxn>
                <a:cxn ang="0">
                  <a:pos x="T4" y="T5"/>
                </a:cxn>
              </a:cxnLst>
              <a:rect l="0" t="0" r="r" b="b"/>
              <a:pathLst>
                <a:path w="21600" h="18329" fill="none" extrusionOk="0">
                  <a:moveTo>
                    <a:pt x="19658" y="0"/>
                  </a:moveTo>
                  <a:cubicBezTo>
                    <a:pt x="20937" y="2810"/>
                    <a:pt x="21600" y="5862"/>
                    <a:pt x="21600" y="8950"/>
                  </a:cubicBezTo>
                  <a:cubicBezTo>
                    <a:pt x="21600" y="12197"/>
                    <a:pt x="20867" y="15403"/>
                    <a:pt x="19457" y="18328"/>
                  </a:cubicBezTo>
                </a:path>
                <a:path w="21600" h="18329" stroke="0" extrusionOk="0">
                  <a:moveTo>
                    <a:pt x="19658" y="0"/>
                  </a:moveTo>
                  <a:cubicBezTo>
                    <a:pt x="20937" y="2810"/>
                    <a:pt x="21600" y="5862"/>
                    <a:pt x="21600" y="8950"/>
                  </a:cubicBezTo>
                  <a:cubicBezTo>
                    <a:pt x="21600" y="12197"/>
                    <a:pt x="20867" y="15403"/>
                    <a:pt x="19457" y="18328"/>
                  </a:cubicBezTo>
                  <a:lnTo>
                    <a:pt x="0" y="8950"/>
                  </a:lnTo>
                  <a:close/>
                </a:path>
              </a:pathLst>
            </a:custGeom>
            <a:noFill/>
            <a:ln w="9525">
              <a:solidFill>
                <a:srgbClr val="FF6600"/>
              </a:solidFill>
              <a:prstDash val="dash"/>
              <a:round/>
              <a:headEnd/>
              <a:tailEnd/>
            </a:ln>
          </p:spPr>
          <p:txBody>
            <a:bodyPr/>
            <a:lstStyle/>
            <a:p>
              <a:endParaRPr lang="zh-CN" altLang="en-US"/>
            </a:p>
          </p:txBody>
        </p:sp>
        <p:sp>
          <p:nvSpPr>
            <p:cNvPr id="430140" name="Arc 60"/>
            <p:cNvSpPr>
              <a:spLocks noChangeAspect="1"/>
            </p:cNvSpPr>
            <p:nvPr/>
          </p:nvSpPr>
          <p:spPr bwMode="auto">
            <a:xfrm flipH="1">
              <a:off x="1810" y="1576"/>
              <a:ext cx="513" cy="474"/>
            </a:xfrm>
            <a:custGeom>
              <a:avLst/>
              <a:gdLst>
                <a:gd name="G0" fmla="+- 0 0 0"/>
                <a:gd name="G1" fmla="+- 8828 0 0"/>
                <a:gd name="G2" fmla="+- 21600 0 0"/>
                <a:gd name="T0" fmla="*/ 19714 w 21600"/>
                <a:gd name="T1" fmla="*/ 0 h 17752"/>
                <a:gd name="T2" fmla="*/ 19670 w 21600"/>
                <a:gd name="T3" fmla="*/ 17752 h 17752"/>
                <a:gd name="T4" fmla="*/ 0 w 21600"/>
                <a:gd name="T5" fmla="*/ 8828 h 17752"/>
              </a:gdLst>
              <a:ahLst/>
              <a:cxnLst>
                <a:cxn ang="0">
                  <a:pos x="T0" y="T1"/>
                </a:cxn>
                <a:cxn ang="0">
                  <a:pos x="T2" y="T3"/>
                </a:cxn>
                <a:cxn ang="0">
                  <a:pos x="T4" y="T5"/>
                </a:cxn>
              </a:cxnLst>
              <a:rect l="0" t="0" r="r" b="b"/>
              <a:pathLst>
                <a:path w="21600" h="17752" fill="none" extrusionOk="0">
                  <a:moveTo>
                    <a:pt x="19713" y="0"/>
                  </a:moveTo>
                  <a:cubicBezTo>
                    <a:pt x="20957" y="2777"/>
                    <a:pt x="21600" y="5785"/>
                    <a:pt x="21600" y="8828"/>
                  </a:cubicBezTo>
                  <a:cubicBezTo>
                    <a:pt x="21600" y="11906"/>
                    <a:pt x="20942" y="14948"/>
                    <a:pt x="19670" y="17752"/>
                  </a:cubicBezTo>
                </a:path>
                <a:path w="21600" h="17752" stroke="0" extrusionOk="0">
                  <a:moveTo>
                    <a:pt x="19713" y="0"/>
                  </a:moveTo>
                  <a:cubicBezTo>
                    <a:pt x="20957" y="2777"/>
                    <a:pt x="21600" y="5785"/>
                    <a:pt x="21600" y="8828"/>
                  </a:cubicBezTo>
                  <a:cubicBezTo>
                    <a:pt x="21600" y="11906"/>
                    <a:pt x="20942" y="14948"/>
                    <a:pt x="19670" y="17752"/>
                  </a:cubicBezTo>
                  <a:lnTo>
                    <a:pt x="0" y="8828"/>
                  </a:lnTo>
                  <a:close/>
                </a:path>
              </a:pathLst>
            </a:custGeom>
            <a:noFill/>
            <a:ln w="9525">
              <a:solidFill>
                <a:srgbClr val="FF6600"/>
              </a:solidFill>
              <a:prstDash val="dash"/>
              <a:round/>
              <a:headEnd/>
              <a:tailEnd/>
            </a:ln>
          </p:spPr>
          <p:txBody>
            <a:bodyPr/>
            <a:lstStyle/>
            <a:p>
              <a:endParaRPr lang="zh-CN" altLang="en-US"/>
            </a:p>
          </p:txBody>
        </p:sp>
        <p:sp>
          <p:nvSpPr>
            <p:cNvPr id="430141" name="Arc 61"/>
            <p:cNvSpPr>
              <a:spLocks noChangeAspect="1"/>
            </p:cNvSpPr>
            <p:nvPr/>
          </p:nvSpPr>
          <p:spPr bwMode="auto">
            <a:xfrm flipH="1">
              <a:off x="1998" y="1656"/>
              <a:ext cx="816" cy="305"/>
            </a:xfrm>
            <a:custGeom>
              <a:avLst/>
              <a:gdLst>
                <a:gd name="G0" fmla="+- 0 0 0"/>
                <a:gd name="G1" fmla="+- 7021 0 0"/>
                <a:gd name="G2" fmla="+- 21600 0 0"/>
                <a:gd name="T0" fmla="*/ 20427 w 21600"/>
                <a:gd name="T1" fmla="*/ 0 h 11417"/>
                <a:gd name="T2" fmla="*/ 21148 w 21600"/>
                <a:gd name="T3" fmla="*/ 11417 h 11417"/>
                <a:gd name="T4" fmla="*/ 0 w 21600"/>
                <a:gd name="T5" fmla="*/ 7021 h 11417"/>
              </a:gdLst>
              <a:ahLst/>
              <a:cxnLst>
                <a:cxn ang="0">
                  <a:pos x="T0" y="T1"/>
                </a:cxn>
                <a:cxn ang="0">
                  <a:pos x="T2" y="T3"/>
                </a:cxn>
                <a:cxn ang="0">
                  <a:pos x="T4" y="T5"/>
                </a:cxn>
              </a:cxnLst>
              <a:rect l="0" t="0" r="r" b="b"/>
              <a:pathLst>
                <a:path w="21600" h="11417" fill="none" extrusionOk="0">
                  <a:moveTo>
                    <a:pt x="20427" y="-1"/>
                  </a:moveTo>
                  <a:cubicBezTo>
                    <a:pt x="21203" y="2259"/>
                    <a:pt x="21600" y="4631"/>
                    <a:pt x="21600" y="7021"/>
                  </a:cubicBezTo>
                  <a:cubicBezTo>
                    <a:pt x="21600" y="8497"/>
                    <a:pt x="21448" y="9970"/>
                    <a:pt x="21147" y="11416"/>
                  </a:cubicBezTo>
                </a:path>
                <a:path w="21600" h="11417" stroke="0" extrusionOk="0">
                  <a:moveTo>
                    <a:pt x="20427" y="-1"/>
                  </a:moveTo>
                  <a:cubicBezTo>
                    <a:pt x="21203" y="2259"/>
                    <a:pt x="21600" y="4631"/>
                    <a:pt x="21600" y="7021"/>
                  </a:cubicBezTo>
                  <a:cubicBezTo>
                    <a:pt x="21600" y="8497"/>
                    <a:pt x="21448" y="9970"/>
                    <a:pt x="21147" y="11416"/>
                  </a:cubicBezTo>
                  <a:lnTo>
                    <a:pt x="0" y="7021"/>
                  </a:lnTo>
                  <a:close/>
                </a:path>
              </a:pathLst>
            </a:custGeom>
            <a:noFill/>
            <a:ln w="9525">
              <a:solidFill>
                <a:srgbClr val="FF6600"/>
              </a:solidFill>
              <a:prstDash val="dash"/>
              <a:round/>
              <a:headEnd/>
              <a:tailEnd/>
            </a:ln>
          </p:spPr>
          <p:txBody>
            <a:bodyPr/>
            <a:lstStyle/>
            <a:p>
              <a:endParaRPr lang="zh-CN" altLang="en-US"/>
            </a:p>
          </p:txBody>
        </p:sp>
      </p:grpSp>
      <p:grpSp>
        <p:nvGrpSpPr>
          <p:cNvPr id="430142" name="Group 62"/>
          <p:cNvGrpSpPr>
            <a:grpSpLocks/>
          </p:cNvGrpSpPr>
          <p:nvPr/>
        </p:nvGrpSpPr>
        <p:grpSpPr bwMode="auto">
          <a:xfrm>
            <a:off x="2439988" y="4810125"/>
            <a:ext cx="3749675" cy="1049338"/>
            <a:chOff x="1589" y="1513"/>
            <a:chExt cx="2362" cy="661"/>
          </a:xfrm>
        </p:grpSpPr>
        <p:sp>
          <p:nvSpPr>
            <p:cNvPr id="430143" name="AutoShape 63"/>
            <p:cNvSpPr>
              <a:spLocks noChangeAspect="1" noChangeArrowheads="1"/>
            </p:cNvSpPr>
            <p:nvPr/>
          </p:nvSpPr>
          <p:spPr bwMode="auto">
            <a:xfrm>
              <a:off x="2689" y="1656"/>
              <a:ext cx="162" cy="259"/>
            </a:xfrm>
            <a:prstGeom prst="irregularSeal1">
              <a:avLst/>
            </a:prstGeom>
            <a:solidFill>
              <a:srgbClr val="FFCC00"/>
            </a:solidFill>
            <a:ln w="9525">
              <a:solidFill>
                <a:srgbClr val="FF6600"/>
              </a:solidFill>
              <a:miter lim="800000"/>
              <a:headEnd/>
              <a:tailEnd/>
            </a:ln>
          </p:spPr>
          <p:txBody>
            <a:bodyPr/>
            <a:lstStyle/>
            <a:p>
              <a:endParaRPr lang="zh-CN" altLang="en-US"/>
            </a:p>
          </p:txBody>
        </p:sp>
        <p:sp>
          <p:nvSpPr>
            <p:cNvPr id="430144" name="Line 64"/>
            <p:cNvSpPr>
              <a:spLocks noChangeAspect="1" noChangeShapeType="1"/>
            </p:cNvSpPr>
            <p:nvPr/>
          </p:nvSpPr>
          <p:spPr bwMode="auto">
            <a:xfrm flipH="1">
              <a:off x="2958" y="1819"/>
              <a:ext cx="388" cy="0"/>
            </a:xfrm>
            <a:prstGeom prst="line">
              <a:avLst/>
            </a:prstGeom>
            <a:noFill/>
            <a:ln w="19050">
              <a:solidFill>
                <a:srgbClr val="FF6600"/>
              </a:solidFill>
              <a:round/>
              <a:headEnd type="stealth" w="med" len="lg"/>
              <a:tailEnd type="none" w="sm" len="med"/>
            </a:ln>
            <a:effectLst/>
          </p:spPr>
          <p:txBody>
            <a:bodyPr/>
            <a:lstStyle/>
            <a:p>
              <a:endParaRPr lang="zh-CN" altLang="en-US"/>
            </a:p>
          </p:txBody>
        </p:sp>
        <p:sp>
          <p:nvSpPr>
            <p:cNvPr id="430145" name="Line 65"/>
            <p:cNvSpPr>
              <a:spLocks noChangeAspect="1" noChangeShapeType="1"/>
            </p:cNvSpPr>
            <p:nvPr/>
          </p:nvSpPr>
          <p:spPr bwMode="auto">
            <a:xfrm>
              <a:off x="2183" y="1819"/>
              <a:ext cx="388" cy="0"/>
            </a:xfrm>
            <a:prstGeom prst="line">
              <a:avLst/>
            </a:prstGeom>
            <a:noFill/>
            <a:ln w="19050">
              <a:solidFill>
                <a:srgbClr val="FF6600"/>
              </a:solidFill>
              <a:round/>
              <a:headEnd type="stealth" w="med" len="lg"/>
              <a:tailEnd type="none" w="sm" len="med"/>
            </a:ln>
          </p:spPr>
          <p:txBody>
            <a:bodyPr/>
            <a:lstStyle/>
            <a:p>
              <a:endParaRPr lang="zh-CN" altLang="en-US"/>
            </a:p>
          </p:txBody>
        </p:sp>
        <p:sp>
          <p:nvSpPr>
            <p:cNvPr id="430146" name="Arc 66"/>
            <p:cNvSpPr>
              <a:spLocks noChangeAspect="1"/>
            </p:cNvSpPr>
            <p:nvPr/>
          </p:nvSpPr>
          <p:spPr bwMode="auto">
            <a:xfrm>
              <a:off x="3305" y="1522"/>
              <a:ext cx="646" cy="652"/>
            </a:xfrm>
            <a:custGeom>
              <a:avLst/>
              <a:gdLst>
                <a:gd name="G0" fmla="+- 0 0 0"/>
                <a:gd name="G1" fmla="+- 8950 0 0"/>
                <a:gd name="G2" fmla="+- 21600 0 0"/>
                <a:gd name="T0" fmla="*/ 19659 w 21600"/>
                <a:gd name="T1" fmla="*/ 0 h 18329"/>
                <a:gd name="T2" fmla="*/ 19458 w 21600"/>
                <a:gd name="T3" fmla="*/ 18329 h 18329"/>
                <a:gd name="T4" fmla="*/ 0 w 21600"/>
                <a:gd name="T5" fmla="*/ 8950 h 18329"/>
              </a:gdLst>
              <a:ahLst/>
              <a:cxnLst>
                <a:cxn ang="0">
                  <a:pos x="T0" y="T1"/>
                </a:cxn>
                <a:cxn ang="0">
                  <a:pos x="T2" y="T3"/>
                </a:cxn>
                <a:cxn ang="0">
                  <a:pos x="T4" y="T5"/>
                </a:cxn>
              </a:cxnLst>
              <a:rect l="0" t="0" r="r" b="b"/>
              <a:pathLst>
                <a:path w="21600" h="18329" fill="none" extrusionOk="0">
                  <a:moveTo>
                    <a:pt x="19658" y="0"/>
                  </a:moveTo>
                  <a:cubicBezTo>
                    <a:pt x="20937" y="2810"/>
                    <a:pt x="21600" y="5862"/>
                    <a:pt x="21600" y="8950"/>
                  </a:cubicBezTo>
                  <a:cubicBezTo>
                    <a:pt x="21600" y="12197"/>
                    <a:pt x="20867" y="15403"/>
                    <a:pt x="19457" y="18328"/>
                  </a:cubicBezTo>
                </a:path>
                <a:path w="21600" h="18329" stroke="0" extrusionOk="0">
                  <a:moveTo>
                    <a:pt x="19658" y="0"/>
                  </a:moveTo>
                  <a:cubicBezTo>
                    <a:pt x="20937" y="2810"/>
                    <a:pt x="21600" y="5862"/>
                    <a:pt x="21600" y="8950"/>
                  </a:cubicBezTo>
                  <a:cubicBezTo>
                    <a:pt x="21600" y="12197"/>
                    <a:pt x="20867" y="15403"/>
                    <a:pt x="19457" y="18328"/>
                  </a:cubicBezTo>
                  <a:lnTo>
                    <a:pt x="0" y="8950"/>
                  </a:lnTo>
                  <a:close/>
                </a:path>
              </a:pathLst>
            </a:custGeom>
            <a:noFill/>
            <a:ln w="9525">
              <a:solidFill>
                <a:srgbClr val="FF6600"/>
              </a:solidFill>
              <a:prstDash val="dash"/>
              <a:round/>
              <a:headEnd/>
              <a:tailEnd/>
            </a:ln>
          </p:spPr>
          <p:txBody>
            <a:bodyPr/>
            <a:lstStyle/>
            <a:p>
              <a:endParaRPr lang="zh-CN" altLang="en-US"/>
            </a:p>
          </p:txBody>
        </p:sp>
        <p:sp>
          <p:nvSpPr>
            <p:cNvPr id="430147" name="Arc 67"/>
            <p:cNvSpPr>
              <a:spLocks noChangeAspect="1"/>
            </p:cNvSpPr>
            <p:nvPr/>
          </p:nvSpPr>
          <p:spPr bwMode="auto">
            <a:xfrm>
              <a:off x="3217" y="1585"/>
              <a:ext cx="513" cy="473"/>
            </a:xfrm>
            <a:custGeom>
              <a:avLst/>
              <a:gdLst>
                <a:gd name="G0" fmla="+- 0 0 0"/>
                <a:gd name="G1" fmla="+- 8828 0 0"/>
                <a:gd name="G2" fmla="+- 21600 0 0"/>
                <a:gd name="T0" fmla="*/ 19714 w 21600"/>
                <a:gd name="T1" fmla="*/ 0 h 17752"/>
                <a:gd name="T2" fmla="*/ 19670 w 21600"/>
                <a:gd name="T3" fmla="*/ 17752 h 17752"/>
                <a:gd name="T4" fmla="*/ 0 w 21600"/>
                <a:gd name="T5" fmla="*/ 8828 h 17752"/>
              </a:gdLst>
              <a:ahLst/>
              <a:cxnLst>
                <a:cxn ang="0">
                  <a:pos x="T0" y="T1"/>
                </a:cxn>
                <a:cxn ang="0">
                  <a:pos x="T2" y="T3"/>
                </a:cxn>
                <a:cxn ang="0">
                  <a:pos x="T4" y="T5"/>
                </a:cxn>
              </a:cxnLst>
              <a:rect l="0" t="0" r="r" b="b"/>
              <a:pathLst>
                <a:path w="21600" h="17752" fill="none" extrusionOk="0">
                  <a:moveTo>
                    <a:pt x="19713" y="0"/>
                  </a:moveTo>
                  <a:cubicBezTo>
                    <a:pt x="20957" y="2777"/>
                    <a:pt x="21600" y="5785"/>
                    <a:pt x="21600" y="8828"/>
                  </a:cubicBezTo>
                  <a:cubicBezTo>
                    <a:pt x="21600" y="11906"/>
                    <a:pt x="20942" y="14948"/>
                    <a:pt x="19670" y="17752"/>
                  </a:cubicBezTo>
                </a:path>
                <a:path w="21600" h="17752" stroke="0" extrusionOk="0">
                  <a:moveTo>
                    <a:pt x="19713" y="0"/>
                  </a:moveTo>
                  <a:cubicBezTo>
                    <a:pt x="20957" y="2777"/>
                    <a:pt x="21600" y="5785"/>
                    <a:pt x="21600" y="8828"/>
                  </a:cubicBezTo>
                  <a:cubicBezTo>
                    <a:pt x="21600" y="11906"/>
                    <a:pt x="20942" y="14948"/>
                    <a:pt x="19670" y="17752"/>
                  </a:cubicBezTo>
                  <a:lnTo>
                    <a:pt x="0" y="8828"/>
                  </a:lnTo>
                  <a:close/>
                </a:path>
              </a:pathLst>
            </a:custGeom>
            <a:noFill/>
            <a:ln w="9525">
              <a:solidFill>
                <a:srgbClr val="FF6600"/>
              </a:solidFill>
              <a:prstDash val="dash"/>
              <a:round/>
              <a:headEnd/>
              <a:tailEnd/>
            </a:ln>
          </p:spPr>
          <p:txBody>
            <a:bodyPr/>
            <a:lstStyle/>
            <a:p>
              <a:endParaRPr lang="zh-CN" altLang="en-US"/>
            </a:p>
          </p:txBody>
        </p:sp>
        <p:sp>
          <p:nvSpPr>
            <p:cNvPr id="430148" name="Arc 68"/>
            <p:cNvSpPr>
              <a:spLocks noChangeAspect="1"/>
            </p:cNvSpPr>
            <p:nvPr/>
          </p:nvSpPr>
          <p:spPr bwMode="auto">
            <a:xfrm>
              <a:off x="2726" y="1665"/>
              <a:ext cx="816" cy="305"/>
            </a:xfrm>
            <a:custGeom>
              <a:avLst/>
              <a:gdLst>
                <a:gd name="G0" fmla="+- 0 0 0"/>
                <a:gd name="G1" fmla="+- 7021 0 0"/>
                <a:gd name="G2" fmla="+- 21600 0 0"/>
                <a:gd name="T0" fmla="*/ 20427 w 21600"/>
                <a:gd name="T1" fmla="*/ 0 h 11417"/>
                <a:gd name="T2" fmla="*/ 21148 w 21600"/>
                <a:gd name="T3" fmla="*/ 11417 h 11417"/>
                <a:gd name="T4" fmla="*/ 0 w 21600"/>
                <a:gd name="T5" fmla="*/ 7021 h 11417"/>
              </a:gdLst>
              <a:ahLst/>
              <a:cxnLst>
                <a:cxn ang="0">
                  <a:pos x="T0" y="T1"/>
                </a:cxn>
                <a:cxn ang="0">
                  <a:pos x="T2" y="T3"/>
                </a:cxn>
                <a:cxn ang="0">
                  <a:pos x="T4" y="T5"/>
                </a:cxn>
              </a:cxnLst>
              <a:rect l="0" t="0" r="r" b="b"/>
              <a:pathLst>
                <a:path w="21600" h="11417" fill="none" extrusionOk="0">
                  <a:moveTo>
                    <a:pt x="20427" y="-1"/>
                  </a:moveTo>
                  <a:cubicBezTo>
                    <a:pt x="21203" y="2259"/>
                    <a:pt x="21600" y="4631"/>
                    <a:pt x="21600" y="7021"/>
                  </a:cubicBezTo>
                  <a:cubicBezTo>
                    <a:pt x="21600" y="8497"/>
                    <a:pt x="21448" y="9970"/>
                    <a:pt x="21147" y="11416"/>
                  </a:cubicBezTo>
                </a:path>
                <a:path w="21600" h="11417" stroke="0" extrusionOk="0">
                  <a:moveTo>
                    <a:pt x="20427" y="-1"/>
                  </a:moveTo>
                  <a:cubicBezTo>
                    <a:pt x="21203" y="2259"/>
                    <a:pt x="21600" y="4631"/>
                    <a:pt x="21600" y="7021"/>
                  </a:cubicBezTo>
                  <a:cubicBezTo>
                    <a:pt x="21600" y="8497"/>
                    <a:pt x="21448" y="9970"/>
                    <a:pt x="21147" y="11416"/>
                  </a:cubicBezTo>
                  <a:lnTo>
                    <a:pt x="0" y="7021"/>
                  </a:lnTo>
                  <a:close/>
                </a:path>
              </a:pathLst>
            </a:custGeom>
            <a:noFill/>
            <a:ln w="9525">
              <a:solidFill>
                <a:srgbClr val="FF6600"/>
              </a:solidFill>
              <a:prstDash val="dash"/>
              <a:round/>
              <a:headEnd/>
              <a:tailEnd/>
            </a:ln>
          </p:spPr>
          <p:txBody>
            <a:bodyPr/>
            <a:lstStyle/>
            <a:p>
              <a:endParaRPr lang="zh-CN" altLang="en-US"/>
            </a:p>
          </p:txBody>
        </p:sp>
        <p:sp>
          <p:nvSpPr>
            <p:cNvPr id="430149" name="Arc 69"/>
            <p:cNvSpPr>
              <a:spLocks noChangeAspect="1"/>
            </p:cNvSpPr>
            <p:nvPr/>
          </p:nvSpPr>
          <p:spPr bwMode="auto">
            <a:xfrm flipH="1">
              <a:off x="1589" y="1513"/>
              <a:ext cx="646" cy="653"/>
            </a:xfrm>
            <a:custGeom>
              <a:avLst/>
              <a:gdLst>
                <a:gd name="G0" fmla="+- 0 0 0"/>
                <a:gd name="G1" fmla="+- 8950 0 0"/>
                <a:gd name="G2" fmla="+- 21600 0 0"/>
                <a:gd name="T0" fmla="*/ 19659 w 21600"/>
                <a:gd name="T1" fmla="*/ 0 h 18329"/>
                <a:gd name="T2" fmla="*/ 19458 w 21600"/>
                <a:gd name="T3" fmla="*/ 18329 h 18329"/>
                <a:gd name="T4" fmla="*/ 0 w 21600"/>
                <a:gd name="T5" fmla="*/ 8950 h 18329"/>
              </a:gdLst>
              <a:ahLst/>
              <a:cxnLst>
                <a:cxn ang="0">
                  <a:pos x="T0" y="T1"/>
                </a:cxn>
                <a:cxn ang="0">
                  <a:pos x="T2" y="T3"/>
                </a:cxn>
                <a:cxn ang="0">
                  <a:pos x="T4" y="T5"/>
                </a:cxn>
              </a:cxnLst>
              <a:rect l="0" t="0" r="r" b="b"/>
              <a:pathLst>
                <a:path w="21600" h="18329" fill="none" extrusionOk="0">
                  <a:moveTo>
                    <a:pt x="19658" y="0"/>
                  </a:moveTo>
                  <a:cubicBezTo>
                    <a:pt x="20937" y="2810"/>
                    <a:pt x="21600" y="5862"/>
                    <a:pt x="21600" y="8950"/>
                  </a:cubicBezTo>
                  <a:cubicBezTo>
                    <a:pt x="21600" y="12197"/>
                    <a:pt x="20867" y="15403"/>
                    <a:pt x="19457" y="18328"/>
                  </a:cubicBezTo>
                </a:path>
                <a:path w="21600" h="18329" stroke="0" extrusionOk="0">
                  <a:moveTo>
                    <a:pt x="19658" y="0"/>
                  </a:moveTo>
                  <a:cubicBezTo>
                    <a:pt x="20937" y="2810"/>
                    <a:pt x="21600" y="5862"/>
                    <a:pt x="21600" y="8950"/>
                  </a:cubicBezTo>
                  <a:cubicBezTo>
                    <a:pt x="21600" y="12197"/>
                    <a:pt x="20867" y="15403"/>
                    <a:pt x="19457" y="18328"/>
                  </a:cubicBezTo>
                  <a:lnTo>
                    <a:pt x="0" y="8950"/>
                  </a:lnTo>
                  <a:close/>
                </a:path>
              </a:pathLst>
            </a:custGeom>
            <a:noFill/>
            <a:ln w="9525">
              <a:solidFill>
                <a:srgbClr val="FF6600"/>
              </a:solidFill>
              <a:prstDash val="dash"/>
              <a:round/>
              <a:headEnd/>
              <a:tailEnd/>
            </a:ln>
          </p:spPr>
          <p:txBody>
            <a:bodyPr/>
            <a:lstStyle/>
            <a:p>
              <a:endParaRPr lang="zh-CN" altLang="en-US"/>
            </a:p>
          </p:txBody>
        </p:sp>
        <p:sp>
          <p:nvSpPr>
            <p:cNvPr id="430150" name="Arc 70"/>
            <p:cNvSpPr>
              <a:spLocks noChangeAspect="1"/>
            </p:cNvSpPr>
            <p:nvPr/>
          </p:nvSpPr>
          <p:spPr bwMode="auto">
            <a:xfrm flipH="1">
              <a:off x="1810" y="1576"/>
              <a:ext cx="513" cy="474"/>
            </a:xfrm>
            <a:custGeom>
              <a:avLst/>
              <a:gdLst>
                <a:gd name="G0" fmla="+- 0 0 0"/>
                <a:gd name="G1" fmla="+- 8828 0 0"/>
                <a:gd name="G2" fmla="+- 21600 0 0"/>
                <a:gd name="T0" fmla="*/ 19714 w 21600"/>
                <a:gd name="T1" fmla="*/ 0 h 17752"/>
                <a:gd name="T2" fmla="*/ 19670 w 21600"/>
                <a:gd name="T3" fmla="*/ 17752 h 17752"/>
                <a:gd name="T4" fmla="*/ 0 w 21600"/>
                <a:gd name="T5" fmla="*/ 8828 h 17752"/>
              </a:gdLst>
              <a:ahLst/>
              <a:cxnLst>
                <a:cxn ang="0">
                  <a:pos x="T0" y="T1"/>
                </a:cxn>
                <a:cxn ang="0">
                  <a:pos x="T2" y="T3"/>
                </a:cxn>
                <a:cxn ang="0">
                  <a:pos x="T4" y="T5"/>
                </a:cxn>
              </a:cxnLst>
              <a:rect l="0" t="0" r="r" b="b"/>
              <a:pathLst>
                <a:path w="21600" h="17752" fill="none" extrusionOk="0">
                  <a:moveTo>
                    <a:pt x="19713" y="0"/>
                  </a:moveTo>
                  <a:cubicBezTo>
                    <a:pt x="20957" y="2777"/>
                    <a:pt x="21600" y="5785"/>
                    <a:pt x="21600" y="8828"/>
                  </a:cubicBezTo>
                  <a:cubicBezTo>
                    <a:pt x="21600" y="11906"/>
                    <a:pt x="20942" y="14948"/>
                    <a:pt x="19670" y="17752"/>
                  </a:cubicBezTo>
                </a:path>
                <a:path w="21600" h="17752" stroke="0" extrusionOk="0">
                  <a:moveTo>
                    <a:pt x="19713" y="0"/>
                  </a:moveTo>
                  <a:cubicBezTo>
                    <a:pt x="20957" y="2777"/>
                    <a:pt x="21600" y="5785"/>
                    <a:pt x="21600" y="8828"/>
                  </a:cubicBezTo>
                  <a:cubicBezTo>
                    <a:pt x="21600" y="11906"/>
                    <a:pt x="20942" y="14948"/>
                    <a:pt x="19670" y="17752"/>
                  </a:cubicBezTo>
                  <a:lnTo>
                    <a:pt x="0" y="8828"/>
                  </a:lnTo>
                  <a:close/>
                </a:path>
              </a:pathLst>
            </a:custGeom>
            <a:noFill/>
            <a:ln w="9525">
              <a:solidFill>
                <a:srgbClr val="FF6600"/>
              </a:solidFill>
              <a:prstDash val="dash"/>
              <a:round/>
              <a:headEnd/>
              <a:tailEnd/>
            </a:ln>
          </p:spPr>
          <p:txBody>
            <a:bodyPr/>
            <a:lstStyle/>
            <a:p>
              <a:endParaRPr lang="zh-CN" altLang="en-US"/>
            </a:p>
          </p:txBody>
        </p:sp>
        <p:sp>
          <p:nvSpPr>
            <p:cNvPr id="430151" name="Arc 71"/>
            <p:cNvSpPr>
              <a:spLocks noChangeAspect="1"/>
            </p:cNvSpPr>
            <p:nvPr/>
          </p:nvSpPr>
          <p:spPr bwMode="auto">
            <a:xfrm flipH="1">
              <a:off x="1998" y="1656"/>
              <a:ext cx="816" cy="305"/>
            </a:xfrm>
            <a:custGeom>
              <a:avLst/>
              <a:gdLst>
                <a:gd name="G0" fmla="+- 0 0 0"/>
                <a:gd name="G1" fmla="+- 7021 0 0"/>
                <a:gd name="G2" fmla="+- 21600 0 0"/>
                <a:gd name="T0" fmla="*/ 20427 w 21600"/>
                <a:gd name="T1" fmla="*/ 0 h 11417"/>
                <a:gd name="T2" fmla="*/ 21148 w 21600"/>
                <a:gd name="T3" fmla="*/ 11417 h 11417"/>
                <a:gd name="T4" fmla="*/ 0 w 21600"/>
                <a:gd name="T5" fmla="*/ 7021 h 11417"/>
              </a:gdLst>
              <a:ahLst/>
              <a:cxnLst>
                <a:cxn ang="0">
                  <a:pos x="T0" y="T1"/>
                </a:cxn>
                <a:cxn ang="0">
                  <a:pos x="T2" y="T3"/>
                </a:cxn>
                <a:cxn ang="0">
                  <a:pos x="T4" y="T5"/>
                </a:cxn>
              </a:cxnLst>
              <a:rect l="0" t="0" r="r" b="b"/>
              <a:pathLst>
                <a:path w="21600" h="11417" fill="none" extrusionOk="0">
                  <a:moveTo>
                    <a:pt x="20427" y="-1"/>
                  </a:moveTo>
                  <a:cubicBezTo>
                    <a:pt x="21203" y="2259"/>
                    <a:pt x="21600" y="4631"/>
                    <a:pt x="21600" y="7021"/>
                  </a:cubicBezTo>
                  <a:cubicBezTo>
                    <a:pt x="21600" y="8497"/>
                    <a:pt x="21448" y="9970"/>
                    <a:pt x="21147" y="11416"/>
                  </a:cubicBezTo>
                </a:path>
                <a:path w="21600" h="11417" stroke="0" extrusionOk="0">
                  <a:moveTo>
                    <a:pt x="20427" y="-1"/>
                  </a:moveTo>
                  <a:cubicBezTo>
                    <a:pt x="21203" y="2259"/>
                    <a:pt x="21600" y="4631"/>
                    <a:pt x="21600" y="7021"/>
                  </a:cubicBezTo>
                  <a:cubicBezTo>
                    <a:pt x="21600" y="8497"/>
                    <a:pt x="21448" y="9970"/>
                    <a:pt x="21147" y="11416"/>
                  </a:cubicBezTo>
                  <a:lnTo>
                    <a:pt x="0" y="7021"/>
                  </a:lnTo>
                  <a:close/>
                </a:path>
              </a:pathLst>
            </a:custGeom>
            <a:noFill/>
            <a:ln w="9525">
              <a:solidFill>
                <a:srgbClr val="FF6600"/>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30109"/>
                                        </p:tgtEl>
                                        <p:attrNameLst>
                                          <p:attrName>style.visibility</p:attrName>
                                        </p:attrNameLst>
                                      </p:cBhvr>
                                      <p:to>
                                        <p:strVal val="visible"/>
                                      </p:to>
                                    </p:set>
                                    <p:animEffect transition="in" filter="wipe(left)">
                                      <p:cBhvr>
                                        <p:cTn id="11" dur="500"/>
                                        <p:tgtEl>
                                          <p:spTgt spid="43010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30132"/>
                                        </p:tgtEl>
                                        <p:attrNameLst>
                                          <p:attrName>style.visibility</p:attrName>
                                        </p:attrNameLst>
                                      </p:cBhvr>
                                      <p:to>
                                        <p:strVal val="visible"/>
                                      </p:to>
                                    </p:set>
                                    <p:animEffect transition="in" filter="box(out)">
                                      <p:cBhvr>
                                        <p:cTn id="16" dur="500"/>
                                        <p:tgtEl>
                                          <p:spTgt spid="4301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30086"/>
                                        </p:tgtEl>
                                        <p:attrNameLst>
                                          <p:attrName>style.visibility</p:attrName>
                                        </p:attrNameLst>
                                      </p:cBhvr>
                                      <p:to>
                                        <p:strVal val="visible"/>
                                      </p:to>
                                    </p:set>
                                    <p:animEffect transition="in" filter="wipe(left)">
                                      <p:cBhvr>
                                        <p:cTn id="21" dur="500"/>
                                        <p:tgtEl>
                                          <p:spTgt spid="43008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30142"/>
                                        </p:tgtEl>
                                        <p:attrNameLst>
                                          <p:attrName>style.visibility</p:attrName>
                                        </p:attrNameLst>
                                      </p:cBhvr>
                                      <p:to>
                                        <p:strVal val="visible"/>
                                      </p:to>
                                    </p:set>
                                    <p:animEffect transition="in" filter="box(out)">
                                      <p:cBhvr>
                                        <p:cTn id="26" dur="500"/>
                                        <p:tgtEl>
                                          <p:spTgt spid="430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53" name="灯片编号占位符 4"/>
          <p:cNvSpPr>
            <a:spLocks noGrp="1"/>
          </p:cNvSpPr>
          <p:nvPr>
            <p:ph type="sldNum" sz="quarter" idx="12"/>
          </p:nvPr>
        </p:nvSpPr>
        <p:spPr/>
        <p:txBody>
          <a:bodyPr/>
          <a:lstStyle/>
          <a:p>
            <a:fld id="{22B5C76A-0222-422D-B9FF-247D0DC03983}" type="slidenum">
              <a:rPr lang="en-US" altLang="zh-CN"/>
              <a:pPr/>
              <a:t>23</a:t>
            </a:fld>
            <a:endParaRPr lang="en-US" altLang="zh-CN"/>
          </a:p>
        </p:txBody>
      </p:sp>
      <p:sp>
        <p:nvSpPr>
          <p:cNvPr id="431107"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时空的相对性 </a:t>
            </a:r>
          </a:p>
        </p:txBody>
      </p:sp>
      <p:sp>
        <p:nvSpPr>
          <p:cNvPr id="431108" name="Text Box 4"/>
          <p:cNvSpPr txBox="1">
            <a:spLocks noChangeArrowheads="1"/>
          </p:cNvSpPr>
          <p:nvPr/>
        </p:nvSpPr>
        <p:spPr bwMode="auto">
          <a:xfrm>
            <a:off x="381000" y="1690687"/>
            <a:ext cx="2895600" cy="519113"/>
          </a:xfrm>
          <a:prstGeom prst="rect">
            <a:avLst/>
          </a:prstGeom>
          <a:noFill/>
          <a:ln w="9525">
            <a:noFill/>
            <a:miter lim="800000"/>
            <a:headEnd/>
            <a:tailEnd/>
          </a:ln>
          <a:effectLst/>
        </p:spPr>
        <p:txBody>
          <a:bodyPr>
            <a:spAutoFit/>
          </a:bodyPr>
          <a:lstStyle/>
          <a:p>
            <a:pPr>
              <a:spcBef>
                <a:spcPct val="50000"/>
              </a:spcBef>
            </a:pPr>
            <a:r>
              <a:rPr lang="en-US" altLang="zh-CN" sz="2800" dirty="0"/>
              <a:t>1. </a:t>
            </a:r>
            <a:r>
              <a:rPr lang="zh-CN" altLang="en-US" sz="2800" dirty="0"/>
              <a:t>同时的相对性 </a:t>
            </a:r>
          </a:p>
        </p:txBody>
      </p:sp>
      <p:graphicFrame>
        <p:nvGraphicFramePr>
          <p:cNvPr id="431109" name="Object 5"/>
          <p:cNvGraphicFramePr>
            <a:graphicFrameLocks noChangeAspect="1"/>
          </p:cNvGraphicFramePr>
          <p:nvPr/>
        </p:nvGraphicFramePr>
        <p:xfrm>
          <a:off x="1081088" y="4498975"/>
          <a:ext cx="1228725" cy="793750"/>
        </p:xfrm>
        <a:graphic>
          <a:graphicData uri="http://schemas.openxmlformats.org/presentationml/2006/ole">
            <mc:AlternateContent xmlns:mc="http://schemas.openxmlformats.org/markup-compatibility/2006">
              <mc:Choice xmlns:v="urn:schemas-microsoft-com:vml" Requires="v">
                <p:oleObj spid="_x0000_s431109" name="Equation" r:id="rId2" imgW="609480" imgH="393480" progId="">
                  <p:embed/>
                </p:oleObj>
              </mc:Choice>
              <mc:Fallback>
                <p:oleObj name="Equation" r:id="rId2" imgW="609480" imgH="39348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4498975"/>
                        <a:ext cx="12287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0" name="Object 6"/>
          <p:cNvGraphicFramePr>
            <a:graphicFrameLocks noChangeAspect="1"/>
          </p:cNvGraphicFramePr>
          <p:nvPr/>
        </p:nvGraphicFramePr>
        <p:xfrm>
          <a:off x="1122363" y="2632075"/>
          <a:ext cx="1800225" cy="996950"/>
        </p:xfrm>
        <a:graphic>
          <a:graphicData uri="http://schemas.openxmlformats.org/presentationml/2006/ole">
            <mc:AlternateContent xmlns:mc="http://schemas.openxmlformats.org/markup-compatibility/2006">
              <mc:Choice xmlns:v="urn:schemas-microsoft-com:vml" Requires="v">
                <p:oleObj spid="_x0000_s431110" name="公式" r:id="rId4" imgW="711000" imgH="393480" progId="Equation.3">
                  <p:embed/>
                </p:oleObj>
              </mc:Choice>
              <mc:Fallback>
                <p:oleObj name="公式" r:id="rId4" imgW="711000" imgH="3934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363" y="2632075"/>
                        <a:ext cx="180022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1" name="Object 7"/>
          <p:cNvGraphicFramePr>
            <a:graphicFrameLocks noChangeAspect="1"/>
          </p:cNvGraphicFramePr>
          <p:nvPr/>
        </p:nvGraphicFramePr>
        <p:xfrm>
          <a:off x="2449513" y="4498975"/>
          <a:ext cx="1228725" cy="793750"/>
        </p:xfrm>
        <a:graphic>
          <a:graphicData uri="http://schemas.openxmlformats.org/presentationml/2006/ole">
            <mc:AlternateContent xmlns:mc="http://schemas.openxmlformats.org/markup-compatibility/2006">
              <mc:Choice xmlns:v="urn:schemas-microsoft-com:vml" Requires="v">
                <p:oleObj spid="_x0000_s431111" name="Equation" r:id="rId6" imgW="609480" imgH="393480" progId="">
                  <p:embed/>
                </p:oleObj>
              </mc:Choice>
              <mc:Fallback>
                <p:oleObj name="Equation" r:id="rId6" imgW="609480" imgH="39348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9513" y="4498975"/>
                        <a:ext cx="12287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2" name="Object 8"/>
          <p:cNvGraphicFramePr>
            <a:graphicFrameLocks noChangeAspect="1"/>
          </p:cNvGraphicFramePr>
          <p:nvPr/>
        </p:nvGraphicFramePr>
        <p:xfrm>
          <a:off x="1057275" y="5562600"/>
          <a:ext cx="1152525" cy="576262"/>
        </p:xfrm>
        <a:graphic>
          <a:graphicData uri="http://schemas.openxmlformats.org/presentationml/2006/ole">
            <mc:AlternateContent xmlns:mc="http://schemas.openxmlformats.org/markup-compatibility/2006">
              <mc:Choice xmlns:v="urn:schemas-microsoft-com:vml" Requires="v">
                <p:oleObj spid="_x0000_s431112" name="公式" r:id="rId8" imgW="431640" imgH="215640" progId="Equation.3">
                  <p:embed/>
                </p:oleObj>
              </mc:Choice>
              <mc:Fallback>
                <p:oleObj name="公式" r:id="rId8" imgW="431640" imgH="21564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562600"/>
                        <a:ext cx="1152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1118" name="Group 14"/>
          <p:cNvGrpSpPr>
            <a:grpSpLocks/>
          </p:cNvGrpSpPr>
          <p:nvPr/>
        </p:nvGrpSpPr>
        <p:grpSpPr bwMode="auto">
          <a:xfrm>
            <a:off x="3643313" y="1981200"/>
            <a:ext cx="4583112" cy="2060575"/>
            <a:chOff x="2624" y="890"/>
            <a:chExt cx="2887" cy="1298"/>
          </a:xfrm>
        </p:grpSpPr>
        <p:sp>
          <p:nvSpPr>
            <p:cNvPr id="431119" name="Rectangle 15"/>
            <p:cNvSpPr>
              <a:spLocks noChangeArrowheads="1"/>
            </p:cNvSpPr>
            <p:nvPr/>
          </p:nvSpPr>
          <p:spPr bwMode="auto">
            <a:xfrm>
              <a:off x="3141" y="1457"/>
              <a:ext cx="148" cy="332"/>
            </a:xfrm>
            <a:prstGeom prst="rect">
              <a:avLst/>
            </a:prstGeom>
            <a:solidFill>
              <a:srgbClr val="FFFF99"/>
            </a:solidFill>
            <a:ln w="28575">
              <a:solidFill>
                <a:srgbClr val="008080"/>
              </a:solidFill>
              <a:miter lim="800000"/>
              <a:headEnd/>
              <a:tailEnd/>
            </a:ln>
            <a:effectLst/>
          </p:spPr>
          <p:txBody>
            <a:bodyPr wrap="none" anchor="ctr"/>
            <a:lstStyle/>
            <a:p>
              <a:pPr algn="ctr"/>
              <a:r>
                <a:rPr lang="en-US" altLang="zh-CN" sz="2400">
                  <a:solidFill>
                    <a:srgbClr val="FF0000"/>
                  </a:solidFill>
                </a:rPr>
                <a:t>A</a:t>
              </a:r>
            </a:p>
          </p:txBody>
        </p:sp>
        <p:sp>
          <p:nvSpPr>
            <p:cNvPr id="431120" name="AutoShape 16"/>
            <p:cNvSpPr>
              <a:spLocks noChangeArrowheads="1"/>
            </p:cNvSpPr>
            <p:nvPr/>
          </p:nvSpPr>
          <p:spPr bwMode="auto">
            <a:xfrm>
              <a:off x="4124" y="1485"/>
              <a:ext cx="155" cy="156"/>
            </a:xfrm>
            <a:prstGeom prst="irregularSeal1">
              <a:avLst/>
            </a:prstGeom>
            <a:solidFill>
              <a:srgbClr val="FFFF66"/>
            </a:solidFill>
            <a:ln w="28575">
              <a:solidFill>
                <a:srgbClr val="FF3300"/>
              </a:solidFill>
              <a:miter lim="800000"/>
              <a:headEnd/>
              <a:tailEnd/>
            </a:ln>
            <a:effectLst/>
          </p:spPr>
          <p:txBody>
            <a:bodyPr wrap="none" anchor="ctr"/>
            <a:lstStyle/>
            <a:p>
              <a:endParaRPr lang="zh-CN" altLang="en-US"/>
            </a:p>
          </p:txBody>
        </p:sp>
        <p:sp>
          <p:nvSpPr>
            <p:cNvPr id="431121" name="Line 17"/>
            <p:cNvSpPr>
              <a:spLocks noChangeShapeType="1"/>
            </p:cNvSpPr>
            <p:nvPr/>
          </p:nvSpPr>
          <p:spPr bwMode="auto">
            <a:xfrm>
              <a:off x="4334" y="1565"/>
              <a:ext cx="763" cy="3"/>
            </a:xfrm>
            <a:prstGeom prst="line">
              <a:avLst/>
            </a:prstGeom>
            <a:noFill/>
            <a:ln w="19050">
              <a:solidFill>
                <a:srgbClr val="000066"/>
              </a:solidFill>
              <a:round/>
              <a:headEnd/>
              <a:tailEnd type="triangle" w="sm" len="lg"/>
            </a:ln>
            <a:effectLst/>
          </p:spPr>
          <p:txBody>
            <a:bodyPr/>
            <a:lstStyle/>
            <a:p>
              <a:endParaRPr lang="zh-CN" altLang="en-US"/>
            </a:p>
          </p:txBody>
        </p:sp>
        <p:sp>
          <p:nvSpPr>
            <p:cNvPr id="431122" name="Line 18"/>
            <p:cNvSpPr>
              <a:spLocks noChangeShapeType="1"/>
            </p:cNvSpPr>
            <p:nvPr/>
          </p:nvSpPr>
          <p:spPr bwMode="auto">
            <a:xfrm flipH="1">
              <a:off x="3307" y="1565"/>
              <a:ext cx="697" cy="3"/>
            </a:xfrm>
            <a:prstGeom prst="line">
              <a:avLst/>
            </a:prstGeom>
            <a:noFill/>
            <a:ln w="19050">
              <a:solidFill>
                <a:srgbClr val="000066"/>
              </a:solidFill>
              <a:round/>
              <a:headEnd/>
              <a:tailEnd type="triangle" w="sm" len="lg"/>
            </a:ln>
            <a:effectLst/>
          </p:spPr>
          <p:txBody>
            <a:bodyPr/>
            <a:lstStyle/>
            <a:p>
              <a:endParaRPr lang="zh-CN" altLang="en-US"/>
            </a:p>
          </p:txBody>
        </p:sp>
        <p:sp>
          <p:nvSpPr>
            <p:cNvPr id="431123" name="AutoShape 19"/>
            <p:cNvSpPr>
              <a:spLocks noChangeArrowheads="1"/>
            </p:cNvSpPr>
            <p:nvPr/>
          </p:nvSpPr>
          <p:spPr bwMode="auto">
            <a:xfrm>
              <a:off x="3195" y="890"/>
              <a:ext cx="146" cy="442"/>
            </a:xfrm>
            <a:prstGeom prst="cloudCallout">
              <a:avLst>
                <a:gd name="adj1" fmla="val -48343"/>
                <a:gd name="adj2" fmla="val 78491"/>
              </a:avLst>
            </a:prstGeom>
            <a:solidFill>
              <a:srgbClr val="DE006F"/>
            </a:solidFill>
            <a:ln w="28575">
              <a:solidFill>
                <a:srgbClr val="FFFF99"/>
              </a:solidFill>
              <a:round/>
              <a:headEnd/>
              <a:tailEnd/>
            </a:ln>
            <a:effectLst/>
          </p:spPr>
          <p:txBody>
            <a:bodyPr/>
            <a:lstStyle/>
            <a:p>
              <a:pPr algn="ctr"/>
              <a:endParaRPr kumimoji="1" lang="zh-CN" altLang="zh-CN" sz="2400"/>
            </a:p>
          </p:txBody>
        </p:sp>
        <p:sp>
          <p:nvSpPr>
            <p:cNvPr id="431124" name="AutoShape 20"/>
            <p:cNvSpPr>
              <a:spLocks noChangeArrowheads="1"/>
            </p:cNvSpPr>
            <p:nvPr/>
          </p:nvSpPr>
          <p:spPr bwMode="auto">
            <a:xfrm>
              <a:off x="5143" y="890"/>
              <a:ext cx="147" cy="442"/>
            </a:xfrm>
            <a:prstGeom prst="cloudCallout">
              <a:avLst>
                <a:gd name="adj1" fmla="val -48343"/>
                <a:gd name="adj2" fmla="val 78491"/>
              </a:avLst>
            </a:prstGeom>
            <a:solidFill>
              <a:srgbClr val="DE006F"/>
            </a:solidFill>
            <a:ln w="28575">
              <a:solidFill>
                <a:srgbClr val="FFFF99"/>
              </a:solidFill>
              <a:round/>
              <a:headEnd/>
              <a:tailEnd/>
            </a:ln>
            <a:effectLst/>
          </p:spPr>
          <p:txBody>
            <a:bodyPr/>
            <a:lstStyle/>
            <a:p>
              <a:pPr algn="ctr"/>
              <a:endParaRPr kumimoji="1" lang="zh-CN" altLang="zh-CN" sz="2400"/>
            </a:p>
          </p:txBody>
        </p:sp>
        <p:sp>
          <p:nvSpPr>
            <p:cNvPr id="431125" name="Line 21"/>
            <p:cNvSpPr>
              <a:spLocks noChangeShapeType="1"/>
            </p:cNvSpPr>
            <p:nvPr/>
          </p:nvSpPr>
          <p:spPr bwMode="auto">
            <a:xfrm>
              <a:off x="2864" y="1789"/>
              <a:ext cx="2609" cy="0"/>
            </a:xfrm>
            <a:prstGeom prst="line">
              <a:avLst/>
            </a:prstGeom>
            <a:noFill/>
            <a:ln w="28575">
              <a:solidFill>
                <a:schemeClr val="bg1"/>
              </a:solidFill>
              <a:round/>
              <a:headEnd/>
              <a:tailEnd/>
            </a:ln>
            <a:effectLst/>
          </p:spPr>
          <p:txBody>
            <a:bodyPr/>
            <a:lstStyle/>
            <a:p>
              <a:endParaRPr lang="zh-CN" altLang="en-US"/>
            </a:p>
          </p:txBody>
        </p:sp>
        <p:sp>
          <p:nvSpPr>
            <p:cNvPr id="431126" name="Line 22"/>
            <p:cNvSpPr>
              <a:spLocks noChangeShapeType="1"/>
            </p:cNvSpPr>
            <p:nvPr/>
          </p:nvSpPr>
          <p:spPr bwMode="auto">
            <a:xfrm>
              <a:off x="3231" y="1899"/>
              <a:ext cx="0" cy="185"/>
            </a:xfrm>
            <a:prstGeom prst="line">
              <a:avLst/>
            </a:prstGeom>
            <a:noFill/>
            <a:ln w="19050">
              <a:solidFill>
                <a:srgbClr val="000066"/>
              </a:solidFill>
              <a:round/>
              <a:headEnd/>
              <a:tailEnd/>
            </a:ln>
            <a:effectLst/>
          </p:spPr>
          <p:txBody>
            <a:bodyPr/>
            <a:lstStyle/>
            <a:p>
              <a:endParaRPr lang="zh-CN" altLang="en-US"/>
            </a:p>
          </p:txBody>
        </p:sp>
        <p:sp>
          <p:nvSpPr>
            <p:cNvPr id="431127" name="Line 23"/>
            <p:cNvSpPr>
              <a:spLocks noChangeShapeType="1"/>
            </p:cNvSpPr>
            <p:nvPr/>
          </p:nvSpPr>
          <p:spPr bwMode="auto">
            <a:xfrm>
              <a:off x="5180" y="1899"/>
              <a:ext cx="0" cy="185"/>
            </a:xfrm>
            <a:prstGeom prst="line">
              <a:avLst/>
            </a:prstGeom>
            <a:noFill/>
            <a:ln w="19050">
              <a:solidFill>
                <a:srgbClr val="000066"/>
              </a:solidFill>
              <a:round/>
              <a:headEnd/>
              <a:tailEnd/>
            </a:ln>
            <a:effectLst/>
          </p:spPr>
          <p:txBody>
            <a:bodyPr/>
            <a:lstStyle/>
            <a:p>
              <a:endParaRPr lang="zh-CN" altLang="en-US"/>
            </a:p>
          </p:txBody>
        </p:sp>
        <p:sp>
          <p:nvSpPr>
            <p:cNvPr id="431128" name="Line 24"/>
            <p:cNvSpPr>
              <a:spLocks noChangeShapeType="1"/>
            </p:cNvSpPr>
            <p:nvPr/>
          </p:nvSpPr>
          <p:spPr bwMode="auto">
            <a:xfrm flipH="1">
              <a:off x="3243" y="2010"/>
              <a:ext cx="809" cy="0"/>
            </a:xfrm>
            <a:prstGeom prst="line">
              <a:avLst/>
            </a:prstGeom>
            <a:noFill/>
            <a:ln w="19050">
              <a:solidFill>
                <a:srgbClr val="000066"/>
              </a:solidFill>
              <a:round/>
              <a:headEnd/>
              <a:tailEnd type="triangle" w="sm" len="lg"/>
            </a:ln>
            <a:effectLst/>
          </p:spPr>
          <p:txBody>
            <a:bodyPr/>
            <a:lstStyle/>
            <a:p>
              <a:endParaRPr lang="zh-CN" altLang="en-US"/>
            </a:p>
          </p:txBody>
        </p:sp>
        <p:sp>
          <p:nvSpPr>
            <p:cNvPr id="431129" name="Line 25"/>
            <p:cNvSpPr>
              <a:spLocks noChangeShapeType="1"/>
            </p:cNvSpPr>
            <p:nvPr/>
          </p:nvSpPr>
          <p:spPr bwMode="auto">
            <a:xfrm>
              <a:off x="4385" y="2010"/>
              <a:ext cx="809" cy="0"/>
            </a:xfrm>
            <a:prstGeom prst="line">
              <a:avLst/>
            </a:prstGeom>
            <a:noFill/>
            <a:ln w="19050">
              <a:solidFill>
                <a:srgbClr val="000066"/>
              </a:solidFill>
              <a:round/>
              <a:headEnd/>
              <a:tailEnd type="triangle" w="sm" len="lg"/>
            </a:ln>
            <a:effectLst/>
          </p:spPr>
          <p:txBody>
            <a:bodyPr/>
            <a:lstStyle/>
            <a:p>
              <a:endParaRPr lang="zh-CN" altLang="en-US"/>
            </a:p>
          </p:txBody>
        </p:sp>
        <p:sp>
          <p:nvSpPr>
            <p:cNvPr id="431130" name="Text Box 26"/>
            <p:cNvSpPr txBox="1">
              <a:spLocks noChangeArrowheads="1"/>
            </p:cNvSpPr>
            <p:nvPr/>
          </p:nvSpPr>
          <p:spPr bwMode="auto">
            <a:xfrm>
              <a:off x="4060" y="1900"/>
              <a:ext cx="391" cy="288"/>
            </a:xfrm>
            <a:prstGeom prst="rect">
              <a:avLst/>
            </a:prstGeom>
            <a:noFill/>
            <a:ln w="28575">
              <a:noFill/>
              <a:miter lim="800000"/>
              <a:headEnd/>
              <a:tailEnd/>
            </a:ln>
            <a:effectLst/>
          </p:spPr>
          <p:txBody>
            <a:bodyPr>
              <a:spAutoFit/>
            </a:bodyPr>
            <a:lstStyle/>
            <a:p>
              <a:pPr>
                <a:spcBef>
                  <a:spcPct val="50000"/>
                </a:spcBef>
              </a:pPr>
              <a:r>
                <a:rPr kumimoji="1" lang="en-US" altLang="zh-CN" sz="2400">
                  <a:solidFill>
                    <a:srgbClr val="000066"/>
                  </a:solidFill>
                </a:rPr>
                <a:t>2</a:t>
              </a:r>
              <a:r>
                <a:rPr kumimoji="1" lang="en-US" altLang="zh-CN" sz="2400" i="1">
                  <a:solidFill>
                    <a:srgbClr val="000066"/>
                  </a:solidFill>
                </a:rPr>
                <a:t>l</a:t>
              </a:r>
              <a:r>
                <a:rPr kumimoji="1" lang="en-US" altLang="zh-CN" sz="2400" baseline="-25000">
                  <a:solidFill>
                    <a:srgbClr val="000066"/>
                  </a:solidFill>
                </a:rPr>
                <a:t>0</a:t>
              </a:r>
              <a:endParaRPr kumimoji="1" lang="en-US" altLang="zh-CN" sz="2400">
                <a:solidFill>
                  <a:srgbClr val="000066"/>
                </a:solidFill>
              </a:endParaRPr>
            </a:p>
          </p:txBody>
        </p:sp>
        <p:sp>
          <p:nvSpPr>
            <p:cNvPr id="431131" name="Rectangle 27"/>
            <p:cNvSpPr>
              <a:spLocks noChangeArrowheads="1"/>
            </p:cNvSpPr>
            <p:nvPr/>
          </p:nvSpPr>
          <p:spPr bwMode="auto">
            <a:xfrm>
              <a:off x="2790" y="890"/>
              <a:ext cx="2721" cy="900"/>
            </a:xfrm>
            <a:prstGeom prst="rect">
              <a:avLst/>
            </a:prstGeom>
            <a:noFill/>
            <a:ln w="28575">
              <a:solidFill>
                <a:srgbClr val="993366"/>
              </a:solidFill>
              <a:miter lim="800000"/>
              <a:headEnd/>
              <a:tailEnd/>
            </a:ln>
            <a:effectLst/>
          </p:spPr>
          <p:txBody>
            <a:bodyPr wrap="none" anchor="ctr"/>
            <a:lstStyle/>
            <a:p>
              <a:endParaRPr lang="zh-CN" altLang="en-US"/>
            </a:p>
          </p:txBody>
        </p:sp>
        <p:sp>
          <p:nvSpPr>
            <p:cNvPr id="431132" name="Rectangle 28"/>
            <p:cNvSpPr>
              <a:spLocks noChangeArrowheads="1"/>
            </p:cNvSpPr>
            <p:nvPr/>
          </p:nvSpPr>
          <p:spPr bwMode="auto">
            <a:xfrm>
              <a:off x="5091" y="1454"/>
              <a:ext cx="148" cy="332"/>
            </a:xfrm>
            <a:prstGeom prst="rect">
              <a:avLst/>
            </a:prstGeom>
            <a:solidFill>
              <a:srgbClr val="FFFF99"/>
            </a:solidFill>
            <a:ln w="28575" algn="ctr">
              <a:solidFill>
                <a:srgbClr val="008080"/>
              </a:solidFill>
              <a:miter lim="800000"/>
              <a:headEnd/>
              <a:tailEnd/>
            </a:ln>
            <a:effectLst/>
          </p:spPr>
          <p:txBody>
            <a:bodyPr wrap="none" anchor="ctr"/>
            <a:lstStyle/>
            <a:p>
              <a:pPr algn="ctr"/>
              <a:r>
                <a:rPr lang="en-US" altLang="zh-CN" sz="2400">
                  <a:solidFill>
                    <a:srgbClr val="FF0000"/>
                  </a:solidFill>
                </a:rPr>
                <a:t>B</a:t>
              </a:r>
            </a:p>
          </p:txBody>
        </p:sp>
        <p:sp>
          <p:nvSpPr>
            <p:cNvPr id="431133" name="Text Box 29"/>
            <p:cNvSpPr txBox="1">
              <a:spLocks noChangeArrowheads="1"/>
            </p:cNvSpPr>
            <p:nvPr/>
          </p:nvSpPr>
          <p:spPr bwMode="auto">
            <a:xfrm>
              <a:off x="2624" y="1242"/>
              <a:ext cx="116" cy="288"/>
            </a:xfrm>
            <a:prstGeom prst="rect">
              <a:avLst/>
            </a:prstGeom>
            <a:noFill/>
            <a:ln w="9525">
              <a:noFill/>
              <a:miter lim="800000"/>
              <a:headEnd/>
              <a:tailEnd/>
            </a:ln>
            <a:effectLst/>
          </p:spPr>
          <p:txBody>
            <a:bodyPr>
              <a:spAutoFit/>
            </a:bodyPr>
            <a:lstStyle/>
            <a:p>
              <a:pPr>
                <a:spcBef>
                  <a:spcPct val="50000"/>
                </a:spcBef>
              </a:pPr>
              <a:endParaRPr lang="zh-CN" altLang="zh-CN" sz="2400">
                <a:latin typeface="Arial" charset="0"/>
              </a:endParaRPr>
            </a:p>
          </p:txBody>
        </p:sp>
      </p:grpSp>
      <p:sp>
        <p:nvSpPr>
          <p:cNvPr id="431138" name="Text Box 34"/>
          <p:cNvSpPr txBox="1">
            <a:spLocks noChangeArrowheads="1"/>
          </p:cNvSpPr>
          <p:nvPr/>
        </p:nvSpPr>
        <p:spPr bwMode="auto">
          <a:xfrm>
            <a:off x="3787775" y="5110163"/>
            <a:ext cx="215900" cy="457200"/>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grpSp>
        <p:nvGrpSpPr>
          <p:cNvPr id="431139" name="Group 35"/>
          <p:cNvGrpSpPr>
            <a:grpSpLocks/>
          </p:cNvGrpSpPr>
          <p:nvPr/>
        </p:nvGrpSpPr>
        <p:grpSpPr bwMode="auto">
          <a:xfrm>
            <a:off x="4508500" y="4191000"/>
            <a:ext cx="4319588" cy="2436812"/>
            <a:chOff x="2790" y="2251"/>
            <a:chExt cx="2721" cy="1535"/>
          </a:xfrm>
        </p:grpSpPr>
        <p:sp>
          <p:nvSpPr>
            <p:cNvPr id="431140" name="Rectangle 36"/>
            <p:cNvSpPr>
              <a:spLocks noChangeArrowheads="1"/>
            </p:cNvSpPr>
            <p:nvPr/>
          </p:nvSpPr>
          <p:spPr bwMode="auto">
            <a:xfrm>
              <a:off x="3096" y="3090"/>
              <a:ext cx="154" cy="345"/>
            </a:xfrm>
            <a:prstGeom prst="rect">
              <a:avLst/>
            </a:prstGeom>
            <a:solidFill>
              <a:srgbClr val="FFFF99"/>
            </a:solidFill>
            <a:ln w="28575" algn="ctr">
              <a:solidFill>
                <a:srgbClr val="008080"/>
              </a:solidFill>
              <a:miter lim="800000"/>
              <a:headEnd/>
              <a:tailEnd/>
            </a:ln>
            <a:effectLst/>
          </p:spPr>
          <p:txBody>
            <a:bodyPr wrap="none" anchor="ctr"/>
            <a:lstStyle/>
            <a:p>
              <a:pPr algn="ctr"/>
              <a:r>
                <a:rPr lang="en-US" altLang="zh-CN" sz="2400">
                  <a:solidFill>
                    <a:srgbClr val="FF0000"/>
                  </a:solidFill>
                </a:rPr>
                <a:t>A</a:t>
              </a:r>
            </a:p>
          </p:txBody>
        </p:sp>
        <p:sp>
          <p:nvSpPr>
            <p:cNvPr id="431141" name="Rectangle 37"/>
            <p:cNvSpPr>
              <a:spLocks noChangeArrowheads="1"/>
            </p:cNvSpPr>
            <p:nvPr/>
          </p:nvSpPr>
          <p:spPr bwMode="auto">
            <a:xfrm>
              <a:off x="5128" y="3090"/>
              <a:ext cx="154" cy="345"/>
            </a:xfrm>
            <a:prstGeom prst="rect">
              <a:avLst/>
            </a:prstGeom>
            <a:solidFill>
              <a:srgbClr val="FFFF99"/>
            </a:solidFill>
            <a:ln w="28575" algn="ctr">
              <a:solidFill>
                <a:srgbClr val="008080"/>
              </a:solidFill>
              <a:miter lim="800000"/>
              <a:headEnd/>
              <a:tailEnd/>
            </a:ln>
            <a:effectLst/>
          </p:spPr>
          <p:txBody>
            <a:bodyPr wrap="none" anchor="ctr"/>
            <a:lstStyle/>
            <a:p>
              <a:pPr algn="ctr"/>
              <a:r>
                <a:rPr lang="en-US" altLang="zh-CN" sz="2400">
                  <a:solidFill>
                    <a:srgbClr val="FF0000"/>
                  </a:solidFill>
                </a:rPr>
                <a:t>B</a:t>
              </a:r>
            </a:p>
          </p:txBody>
        </p:sp>
        <p:sp>
          <p:nvSpPr>
            <p:cNvPr id="431142" name="Line 38"/>
            <p:cNvSpPr>
              <a:spLocks noChangeShapeType="1"/>
            </p:cNvSpPr>
            <p:nvPr/>
          </p:nvSpPr>
          <p:spPr bwMode="auto">
            <a:xfrm>
              <a:off x="4055" y="3180"/>
              <a:ext cx="1063" cy="0"/>
            </a:xfrm>
            <a:prstGeom prst="line">
              <a:avLst/>
            </a:prstGeom>
            <a:noFill/>
            <a:ln w="19050">
              <a:solidFill>
                <a:srgbClr val="000066"/>
              </a:solidFill>
              <a:round/>
              <a:headEnd/>
              <a:tailEnd type="triangle" w="sm" len="lg"/>
            </a:ln>
            <a:effectLst/>
          </p:spPr>
          <p:txBody>
            <a:bodyPr/>
            <a:lstStyle/>
            <a:p>
              <a:endParaRPr lang="zh-CN" altLang="en-US"/>
            </a:p>
          </p:txBody>
        </p:sp>
        <p:sp>
          <p:nvSpPr>
            <p:cNvPr id="431143" name="Line 39"/>
            <p:cNvSpPr>
              <a:spLocks noChangeShapeType="1"/>
            </p:cNvSpPr>
            <p:nvPr/>
          </p:nvSpPr>
          <p:spPr bwMode="auto">
            <a:xfrm flipH="1">
              <a:off x="3252" y="3180"/>
              <a:ext cx="535" cy="0"/>
            </a:xfrm>
            <a:prstGeom prst="line">
              <a:avLst/>
            </a:prstGeom>
            <a:noFill/>
            <a:ln w="19050">
              <a:solidFill>
                <a:srgbClr val="000066"/>
              </a:solidFill>
              <a:round/>
              <a:headEnd/>
              <a:tailEnd type="triangle" w="sm" len="lg"/>
            </a:ln>
            <a:effectLst/>
          </p:spPr>
          <p:txBody>
            <a:bodyPr/>
            <a:lstStyle/>
            <a:p>
              <a:endParaRPr lang="zh-CN" altLang="en-US"/>
            </a:p>
          </p:txBody>
        </p:sp>
        <p:sp>
          <p:nvSpPr>
            <p:cNvPr id="431144" name="AutoShape 40"/>
            <p:cNvSpPr>
              <a:spLocks noChangeArrowheads="1"/>
            </p:cNvSpPr>
            <p:nvPr/>
          </p:nvSpPr>
          <p:spPr bwMode="auto">
            <a:xfrm>
              <a:off x="3135" y="2529"/>
              <a:ext cx="153" cy="459"/>
            </a:xfrm>
            <a:prstGeom prst="cloudCallout">
              <a:avLst>
                <a:gd name="adj1" fmla="val -48037"/>
                <a:gd name="adj2" fmla="val 76579"/>
              </a:avLst>
            </a:prstGeom>
            <a:solidFill>
              <a:srgbClr val="DE006F"/>
            </a:solidFill>
            <a:ln w="9525">
              <a:solidFill>
                <a:srgbClr val="FFFF99"/>
              </a:solidFill>
              <a:round/>
              <a:headEnd/>
              <a:tailEnd/>
            </a:ln>
            <a:effectLst/>
          </p:spPr>
          <p:txBody>
            <a:bodyPr/>
            <a:lstStyle/>
            <a:p>
              <a:pPr algn="ctr"/>
              <a:endParaRPr kumimoji="1" lang="zh-CN" altLang="zh-CN" sz="2400"/>
            </a:p>
          </p:txBody>
        </p:sp>
        <p:sp>
          <p:nvSpPr>
            <p:cNvPr id="431145" name="AutoShape 41"/>
            <p:cNvSpPr>
              <a:spLocks noChangeArrowheads="1"/>
            </p:cNvSpPr>
            <p:nvPr/>
          </p:nvSpPr>
          <p:spPr bwMode="auto">
            <a:xfrm>
              <a:off x="5166" y="2529"/>
              <a:ext cx="153" cy="459"/>
            </a:xfrm>
            <a:prstGeom prst="cloudCallout">
              <a:avLst>
                <a:gd name="adj1" fmla="val -48037"/>
                <a:gd name="adj2" fmla="val 76579"/>
              </a:avLst>
            </a:prstGeom>
            <a:solidFill>
              <a:srgbClr val="DE006F"/>
            </a:solidFill>
            <a:ln w="9525">
              <a:solidFill>
                <a:srgbClr val="FFFF99"/>
              </a:solidFill>
              <a:round/>
              <a:headEnd/>
              <a:tailEnd/>
            </a:ln>
            <a:effectLst/>
          </p:spPr>
          <p:txBody>
            <a:bodyPr/>
            <a:lstStyle/>
            <a:p>
              <a:pPr algn="ctr"/>
              <a:endParaRPr kumimoji="1" lang="zh-CN" altLang="zh-CN" sz="2400"/>
            </a:p>
          </p:txBody>
        </p:sp>
        <p:sp>
          <p:nvSpPr>
            <p:cNvPr id="431146" name="Line 42"/>
            <p:cNvSpPr>
              <a:spLocks noChangeShapeType="1"/>
            </p:cNvSpPr>
            <p:nvPr/>
          </p:nvSpPr>
          <p:spPr bwMode="auto">
            <a:xfrm>
              <a:off x="2790" y="3435"/>
              <a:ext cx="2721" cy="0"/>
            </a:xfrm>
            <a:prstGeom prst="line">
              <a:avLst/>
            </a:prstGeom>
            <a:noFill/>
            <a:ln w="9525">
              <a:solidFill>
                <a:schemeClr val="bg1"/>
              </a:solidFill>
              <a:round/>
              <a:headEnd/>
              <a:tailEnd/>
            </a:ln>
            <a:effectLst/>
          </p:spPr>
          <p:txBody>
            <a:bodyPr/>
            <a:lstStyle/>
            <a:p>
              <a:endParaRPr lang="zh-CN" altLang="en-US"/>
            </a:p>
          </p:txBody>
        </p:sp>
        <p:sp>
          <p:nvSpPr>
            <p:cNvPr id="431147" name="Line 43"/>
            <p:cNvSpPr>
              <a:spLocks noChangeShapeType="1"/>
            </p:cNvSpPr>
            <p:nvPr/>
          </p:nvSpPr>
          <p:spPr bwMode="auto">
            <a:xfrm>
              <a:off x="3732" y="2408"/>
              <a:ext cx="691" cy="0"/>
            </a:xfrm>
            <a:prstGeom prst="line">
              <a:avLst/>
            </a:prstGeom>
            <a:noFill/>
            <a:ln w="19050">
              <a:solidFill>
                <a:srgbClr val="000066"/>
              </a:solidFill>
              <a:round/>
              <a:headEnd/>
              <a:tailEnd type="triangle" w="sm" len="lg"/>
            </a:ln>
            <a:effectLst/>
          </p:spPr>
          <p:txBody>
            <a:bodyPr/>
            <a:lstStyle/>
            <a:p>
              <a:endParaRPr lang="zh-CN" altLang="en-US"/>
            </a:p>
          </p:txBody>
        </p:sp>
        <p:sp>
          <p:nvSpPr>
            <p:cNvPr id="431148" name="Line 44"/>
            <p:cNvSpPr>
              <a:spLocks noChangeShapeType="1"/>
            </p:cNvSpPr>
            <p:nvPr/>
          </p:nvSpPr>
          <p:spPr bwMode="auto">
            <a:xfrm>
              <a:off x="3173" y="3526"/>
              <a:ext cx="0" cy="192"/>
            </a:xfrm>
            <a:prstGeom prst="line">
              <a:avLst/>
            </a:prstGeom>
            <a:noFill/>
            <a:ln w="19050">
              <a:solidFill>
                <a:srgbClr val="000066"/>
              </a:solidFill>
              <a:round/>
              <a:headEnd/>
              <a:tailEnd/>
            </a:ln>
            <a:effectLst/>
          </p:spPr>
          <p:txBody>
            <a:bodyPr/>
            <a:lstStyle/>
            <a:p>
              <a:endParaRPr lang="zh-CN" altLang="en-US"/>
            </a:p>
          </p:txBody>
        </p:sp>
        <p:sp>
          <p:nvSpPr>
            <p:cNvPr id="431149" name="Line 45"/>
            <p:cNvSpPr>
              <a:spLocks noChangeShapeType="1"/>
            </p:cNvSpPr>
            <p:nvPr/>
          </p:nvSpPr>
          <p:spPr bwMode="auto">
            <a:xfrm>
              <a:off x="5205" y="3526"/>
              <a:ext cx="0" cy="192"/>
            </a:xfrm>
            <a:prstGeom prst="line">
              <a:avLst/>
            </a:prstGeom>
            <a:noFill/>
            <a:ln w="19050">
              <a:solidFill>
                <a:srgbClr val="000066"/>
              </a:solidFill>
              <a:round/>
              <a:headEnd/>
              <a:tailEnd/>
            </a:ln>
            <a:effectLst/>
          </p:spPr>
          <p:txBody>
            <a:bodyPr/>
            <a:lstStyle/>
            <a:p>
              <a:endParaRPr lang="zh-CN" altLang="en-US"/>
            </a:p>
          </p:txBody>
        </p:sp>
        <p:sp>
          <p:nvSpPr>
            <p:cNvPr id="431150" name="Line 46"/>
            <p:cNvSpPr>
              <a:spLocks noChangeShapeType="1"/>
            </p:cNvSpPr>
            <p:nvPr/>
          </p:nvSpPr>
          <p:spPr bwMode="auto">
            <a:xfrm flipH="1">
              <a:off x="3153" y="3641"/>
              <a:ext cx="843" cy="0"/>
            </a:xfrm>
            <a:prstGeom prst="line">
              <a:avLst/>
            </a:prstGeom>
            <a:noFill/>
            <a:ln w="19050">
              <a:solidFill>
                <a:srgbClr val="000066"/>
              </a:solidFill>
              <a:round/>
              <a:headEnd/>
              <a:tailEnd type="triangle" w="sm" len="lg"/>
            </a:ln>
            <a:effectLst/>
          </p:spPr>
          <p:txBody>
            <a:bodyPr/>
            <a:lstStyle/>
            <a:p>
              <a:endParaRPr lang="zh-CN" altLang="en-US"/>
            </a:p>
          </p:txBody>
        </p:sp>
        <p:sp>
          <p:nvSpPr>
            <p:cNvPr id="431151" name="Line 47"/>
            <p:cNvSpPr>
              <a:spLocks noChangeShapeType="1"/>
            </p:cNvSpPr>
            <p:nvPr/>
          </p:nvSpPr>
          <p:spPr bwMode="auto">
            <a:xfrm>
              <a:off x="4323" y="3641"/>
              <a:ext cx="843" cy="0"/>
            </a:xfrm>
            <a:prstGeom prst="line">
              <a:avLst/>
            </a:prstGeom>
            <a:noFill/>
            <a:ln w="19050">
              <a:solidFill>
                <a:srgbClr val="000066"/>
              </a:solidFill>
              <a:round/>
              <a:headEnd/>
              <a:tailEnd type="triangle" w="sm" len="lg"/>
            </a:ln>
            <a:effectLst/>
          </p:spPr>
          <p:txBody>
            <a:bodyPr/>
            <a:lstStyle/>
            <a:p>
              <a:endParaRPr lang="zh-CN" altLang="en-US"/>
            </a:p>
          </p:txBody>
        </p:sp>
        <p:sp>
          <p:nvSpPr>
            <p:cNvPr id="431152" name="Text Box 48"/>
            <p:cNvSpPr txBox="1">
              <a:spLocks noChangeArrowheads="1"/>
            </p:cNvSpPr>
            <p:nvPr/>
          </p:nvSpPr>
          <p:spPr bwMode="auto">
            <a:xfrm>
              <a:off x="4015" y="3498"/>
              <a:ext cx="307" cy="288"/>
            </a:xfrm>
            <a:prstGeom prst="rect">
              <a:avLst/>
            </a:prstGeom>
            <a:noFill/>
            <a:ln w="9525">
              <a:noFill/>
              <a:miter lim="800000"/>
              <a:headEnd/>
              <a:tailEnd/>
            </a:ln>
            <a:effectLst/>
          </p:spPr>
          <p:txBody>
            <a:bodyPr>
              <a:spAutoFit/>
            </a:bodyPr>
            <a:lstStyle/>
            <a:p>
              <a:pPr>
                <a:spcBef>
                  <a:spcPct val="50000"/>
                </a:spcBef>
              </a:pPr>
              <a:r>
                <a:rPr kumimoji="1" lang="en-US" altLang="zh-CN" sz="2400">
                  <a:solidFill>
                    <a:srgbClr val="000066"/>
                  </a:solidFill>
                </a:rPr>
                <a:t>2</a:t>
              </a:r>
              <a:r>
                <a:rPr kumimoji="1" lang="en-US" altLang="zh-CN" sz="2400" i="1">
                  <a:solidFill>
                    <a:srgbClr val="000066"/>
                  </a:solidFill>
                </a:rPr>
                <a:t>l</a:t>
              </a:r>
              <a:endParaRPr kumimoji="1" lang="en-US" altLang="zh-CN" sz="2400">
                <a:solidFill>
                  <a:srgbClr val="000066"/>
                </a:solidFill>
              </a:endParaRPr>
            </a:p>
          </p:txBody>
        </p:sp>
        <p:sp>
          <p:nvSpPr>
            <p:cNvPr id="431153" name="Rectangle 49"/>
            <p:cNvSpPr>
              <a:spLocks noChangeArrowheads="1"/>
            </p:cNvSpPr>
            <p:nvPr/>
          </p:nvSpPr>
          <p:spPr bwMode="auto">
            <a:xfrm>
              <a:off x="2790" y="2542"/>
              <a:ext cx="2721" cy="893"/>
            </a:xfrm>
            <a:prstGeom prst="rect">
              <a:avLst/>
            </a:prstGeom>
            <a:noFill/>
            <a:ln w="28575">
              <a:solidFill>
                <a:srgbClr val="993366"/>
              </a:solidFill>
              <a:miter lim="800000"/>
              <a:headEnd/>
              <a:tailEnd/>
            </a:ln>
            <a:effectLst/>
          </p:spPr>
          <p:txBody>
            <a:bodyPr wrap="none" anchor="ctr"/>
            <a:lstStyle/>
            <a:p>
              <a:endParaRPr lang="zh-CN" altLang="en-US"/>
            </a:p>
          </p:txBody>
        </p:sp>
        <p:sp>
          <p:nvSpPr>
            <p:cNvPr id="431154" name="AutoShape 50"/>
            <p:cNvSpPr>
              <a:spLocks noChangeArrowheads="1"/>
            </p:cNvSpPr>
            <p:nvPr/>
          </p:nvSpPr>
          <p:spPr bwMode="auto">
            <a:xfrm>
              <a:off x="3833" y="3092"/>
              <a:ext cx="155" cy="156"/>
            </a:xfrm>
            <a:prstGeom prst="irregularSeal1">
              <a:avLst/>
            </a:prstGeom>
            <a:solidFill>
              <a:srgbClr val="FFFF66"/>
            </a:solidFill>
            <a:ln w="28575">
              <a:solidFill>
                <a:srgbClr val="FF3300"/>
              </a:solidFill>
              <a:miter lim="800000"/>
              <a:headEnd/>
              <a:tailEnd/>
            </a:ln>
            <a:effectLst/>
          </p:spPr>
          <p:txBody>
            <a:bodyPr wrap="none" anchor="ctr"/>
            <a:lstStyle/>
            <a:p>
              <a:endParaRPr lang="zh-CN" altLang="en-US"/>
            </a:p>
          </p:txBody>
        </p:sp>
        <p:sp>
          <p:nvSpPr>
            <p:cNvPr id="431155" name="Text Box 51"/>
            <p:cNvSpPr txBox="1">
              <a:spLocks noChangeArrowheads="1"/>
            </p:cNvSpPr>
            <p:nvPr/>
          </p:nvSpPr>
          <p:spPr bwMode="auto">
            <a:xfrm>
              <a:off x="4394" y="2251"/>
              <a:ext cx="391" cy="288"/>
            </a:xfrm>
            <a:prstGeom prst="rect">
              <a:avLst/>
            </a:prstGeom>
            <a:noFill/>
            <a:ln w="28575">
              <a:noFill/>
              <a:miter lim="800000"/>
              <a:headEnd/>
              <a:tailEnd/>
            </a:ln>
            <a:effectLst/>
          </p:spPr>
          <p:txBody>
            <a:bodyPr>
              <a:spAutoFit/>
            </a:bodyPr>
            <a:lstStyle/>
            <a:p>
              <a:pPr>
                <a:spcBef>
                  <a:spcPct val="50000"/>
                </a:spcBef>
              </a:pPr>
              <a:r>
                <a:rPr kumimoji="1" lang="en-US" altLang="zh-CN" sz="2400" b="1" i="1">
                  <a:solidFill>
                    <a:srgbClr val="000066"/>
                  </a:solidFill>
                </a:rPr>
                <a:t>v</a:t>
              </a:r>
            </a:p>
          </p:txBody>
        </p:sp>
      </p:grpSp>
      <p:grpSp>
        <p:nvGrpSpPr>
          <p:cNvPr id="431157" name="Group 53"/>
          <p:cNvGrpSpPr>
            <a:grpSpLocks/>
          </p:cNvGrpSpPr>
          <p:nvPr/>
        </p:nvGrpSpPr>
        <p:grpSpPr bwMode="auto">
          <a:xfrm>
            <a:off x="609600" y="3962400"/>
            <a:ext cx="3840163" cy="2095500"/>
            <a:chOff x="384" y="2592"/>
            <a:chExt cx="2419" cy="1320"/>
          </a:xfrm>
        </p:grpSpPr>
        <p:graphicFrame>
          <p:nvGraphicFramePr>
            <p:cNvPr id="431136" name="Object 32"/>
            <p:cNvGraphicFramePr>
              <a:graphicFrameLocks noChangeAspect="1"/>
            </p:cNvGraphicFramePr>
            <p:nvPr/>
          </p:nvGraphicFramePr>
          <p:xfrm>
            <a:off x="2474" y="3406"/>
            <a:ext cx="329" cy="506"/>
          </p:xfrm>
          <a:graphic>
            <a:graphicData uri="http://schemas.openxmlformats.org/presentationml/2006/ole">
              <mc:AlternateContent xmlns:mc="http://schemas.openxmlformats.org/markup-compatibility/2006">
                <mc:Choice xmlns:v="urn:schemas-microsoft-com:vml" Requires="v">
                  <p:oleObj spid="_x0000_s431136" name="Image" r:id="rId10" imgW="736248" imgH="1117460" progId="">
                    <p:embed/>
                  </p:oleObj>
                </mc:Choice>
                <mc:Fallback>
                  <p:oleObj name="Image" r:id="rId10" imgW="736248" imgH="1117460" progId="">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4" y="3406"/>
                          <a:ext cx="329"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1137" name="Object 33"/>
            <p:cNvGraphicFramePr>
              <a:graphicFrameLocks noChangeAspect="1"/>
            </p:cNvGraphicFramePr>
            <p:nvPr/>
          </p:nvGraphicFramePr>
          <p:xfrm>
            <a:off x="2559" y="3155"/>
            <a:ext cx="176" cy="251"/>
          </p:xfrm>
          <a:graphic>
            <a:graphicData uri="http://schemas.openxmlformats.org/presentationml/2006/ole">
              <mc:AlternateContent xmlns:mc="http://schemas.openxmlformats.org/markup-compatibility/2006">
                <mc:Choice xmlns:v="urn:schemas-microsoft-com:vml" Requires="v">
                  <p:oleObj spid="_x0000_s431137" name="公式" r:id="rId12" imgW="126720" imgH="177480" progId="Equation.3">
                    <p:embed/>
                  </p:oleObj>
                </mc:Choice>
                <mc:Fallback>
                  <p:oleObj name="公式" r:id="rId12" imgW="126720" imgH="177480" progId="Equation.3">
                    <p:embed/>
                    <p:pic>
                      <p:nvPicPr>
                        <p:cNvPr id="0" name="Picture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9" y="3155"/>
                          <a:ext cx="176"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56" name="Text Box 52"/>
            <p:cNvSpPr txBox="1">
              <a:spLocks noChangeArrowheads="1"/>
            </p:cNvSpPr>
            <p:nvPr/>
          </p:nvSpPr>
          <p:spPr bwMode="auto">
            <a:xfrm>
              <a:off x="384" y="2592"/>
              <a:ext cx="1824" cy="288"/>
            </a:xfrm>
            <a:prstGeom prst="rect">
              <a:avLst/>
            </a:prstGeom>
            <a:noFill/>
            <a:ln w="9525">
              <a:noFill/>
              <a:miter lim="800000"/>
              <a:headEnd/>
              <a:tailEnd/>
            </a:ln>
            <a:effectLst/>
          </p:spPr>
          <p:txBody>
            <a:bodyPr>
              <a:spAutoFit/>
            </a:bodyPr>
            <a:lstStyle/>
            <a:p>
              <a:pPr>
                <a:spcBef>
                  <a:spcPct val="50000"/>
                </a:spcBef>
              </a:pPr>
              <a:r>
                <a:rPr lang="en-US" altLang="zh-CN" sz="2400"/>
                <a:t>S(A</a:t>
              </a:r>
              <a:r>
                <a:rPr lang="zh-CN" altLang="en-US" sz="2400"/>
                <a:t>、</a:t>
              </a:r>
              <a:r>
                <a:rPr lang="en-US" altLang="zh-CN" sz="2400"/>
                <a:t>B</a:t>
              </a:r>
              <a:r>
                <a:rPr lang="zh-CN" altLang="en-US" sz="2400"/>
                <a:t>以速度</a:t>
              </a:r>
              <a:r>
                <a:rPr lang="en-US" altLang="zh-CN" sz="2400" i="1">
                  <a:latin typeface="Book Antiqua" pitchFamily="18" charset="0"/>
                </a:rPr>
                <a:t>v</a:t>
              </a:r>
              <a:r>
                <a:rPr lang="zh-CN" altLang="en-US" sz="2400"/>
                <a:t>运动）</a:t>
              </a:r>
            </a:p>
          </p:txBody>
        </p:sp>
      </p:grpSp>
      <p:grpSp>
        <p:nvGrpSpPr>
          <p:cNvPr id="431159" name="Group 55"/>
          <p:cNvGrpSpPr>
            <a:grpSpLocks/>
          </p:cNvGrpSpPr>
          <p:nvPr/>
        </p:nvGrpSpPr>
        <p:grpSpPr bwMode="auto">
          <a:xfrm>
            <a:off x="685800" y="2136775"/>
            <a:ext cx="3749675" cy="1282700"/>
            <a:chOff x="432" y="1440"/>
            <a:chExt cx="2362" cy="808"/>
          </a:xfrm>
        </p:grpSpPr>
        <p:graphicFrame>
          <p:nvGraphicFramePr>
            <p:cNvPr id="431116" name="Object 12"/>
            <p:cNvGraphicFramePr>
              <a:graphicFrameLocks noChangeAspect="1"/>
            </p:cNvGraphicFramePr>
            <p:nvPr/>
          </p:nvGraphicFramePr>
          <p:xfrm>
            <a:off x="2477" y="1759"/>
            <a:ext cx="317" cy="489"/>
          </p:xfrm>
          <a:graphic>
            <a:graphicData uri="http://schemas.openxmlformats.org/presentationml/2006/ole">
              <mc:AlternateContent xmlns:mc="http://schemas.openxmlformats.org/markup-compatibility/2006">
                <mc:Choice xmlns:v="urn:schemas-microsoft-com:vml" Requires="v">
                  <p:oleObj spid="_x0000_s431116" name="Image" r:id="rId14" imgW="736248" imgH="1117460" progId="">
                    <p:embed/>
                  </p:oleObj>
                </mc:Choice>
                <mc:Fallback>
                  <p:oleObj name="Image" r:id="rId14" imgW="736248" imgH="11174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7" y="1759"/>
                          <a:ext cx="317" cy="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1117" name="Object 13"/>
            <p:cNvGraphicFramePr>
              <a:graphicFrameLocks noChangeAspect="1"/>
            </p:cNvGraphicFramePr>
            <p:nvPr/>
          </p:nvGraphicFramePr>
          <p:xfrm>
            <a:off x="2567" y="1539"/>
            <a:ext cx="184" cy="216"/>
          </p:xfrm>
          <a:graphic>
            <a:graphicData uri="http://schemas.openxmlformats.org/presentationml/2006/ole">
              <mc:AlternateContent xmlns:mc="http://schemas.openxmlformats.org/markup-compatibility/2006">
                <mc:Choice xmlns:v="urn:schemas-microsoft-com:vml" Requires="v">
                  <p:oleObj spid="_x0000_s431117" name="公式" r:id="rId15" imgW="152280" imgH="177480" progId="Equation.3">
                    <p:embed/>
                  </p:oleObj>
                </mc:Choice>
                <mc:Fallback>
                  <p:oleObj name="公式" r:id="rId15" imgW="152280" imgH="17748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7" y="1539"/>
                          <a:ext cx="184"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58" name="Rectangle 54"/>
            <p:cNvSpPr>
              <a:spLocks noChangeArrowheads="1"/>
            </p:cNvSpPr>
            <p:nvPr/>
          </p:nvSpPr>
          <p:spPr bwMode="auto">
            <a:xfrm>
              <a:off x="432" y="1440"/>
              <a:ext cx="1405" cy="288"/>
            </a:xfrm>
            <a:prstGeom prst="rect">
              <a:avLst/>
            </a:prstGeom>
            <a:noFill/>
            <a:ln w="9525">
              <a:noFill/>
              <a:miter lim="800000"/>
              <a:headEnd/>
              <a:tailEnd/>
            </a:ln>
            <a:effectLst/>
          </p:spPr>
          <p:txBody>
            <a:bodyPr wrap="none">
              <a:spAutoFit/>
            </a:bodyPr>
            <a:lstStyle/>
            <a:p>
              <a:pPr>
                <a:spcBef>
                  <a:spcPct val="50000"/>
                </a:spcBef>
              </a:pPr>
              <a:r>
                <a:rPr lang="en-US" altLang="zh-CN" sz="2400"/>
                <a:t>S'(A</a:t>
              </a:r>
              <a:r>
                <a:rPr lang="zh-CN" altLang="en-US" sz="2400"/>
                <a:t>、</a:t>
              </a:r>
              <a:r>
                <a:rPr lang="en-US" altLang="zh-CN" sz="2400"/>
                <a:t>B</a:t>
              </a:r>
              <a:r>
                <a:rPr lang="zh-CN" altLang="en-US" sz="2400"/>
                <a:t>静止）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18"/>
                                        </p:tgtEl>
                                        <p:attrNameLst>
                                          <p:attrName>style.visibility</p:attrName>
                                        </p:attrNameLst>
                                      </p:cBhvr>
                                      <p:to>
                                        <p:strVal val="visible"/>
                                      </p:to>
                                    </p:set>
                                    <p:animEffect transition="in" filter="box(in)">
                                      <p:cBhvr>
                                        <p:cTn id="7" dur="500"/>
                                        <p:tgtEl>
                                          <p:spTgt spid="431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1159"/>
                                        </p:tgtEl>
                                        <p:attrNameLst>
                                          <p:attrName>style.visibility</p:attrName>
                                        </p:attrNameLst>
                                      </p:cBhvr>
                                      <p:to>
                                        <p:strVal val="visible"/>
                                      </p:to>
                                    </p:set>
                                    <p:animEffect transition="in" filter="wipe(up)">
                                      <p:cBhvr>
                                        <p:cTn id="12" dur="1000"/>
                                        <p:tgtEl>
                                          <p:spTgt spid="43115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1110"/>
                                        </p:tgtEl>
                                        <p:attrNameLst>
                                          <p:attrName>style.visibility</p:attrName>
                                        </p:attrNameLst>
                                      </p:cBhvr>
                                      <p:to>
                                        <p:strVal val="visible"/>
                                      </p:to>
                                    </p:set>
                                    <p:anim calcmode="lin" valueType="num">
                                      <p:cBhvr additive="base">
                                        <p:cTn id="17" dur="500" fill="hold"/>
                                        <p:tgtEl>
                                          <p:spTgt spid="431110"/>
                                        </p:tgtEl>
                                        <p:attrNameLst>
                                          <p:attrName>ppt_x</p:attrName>
                                        </p:attrNameLst>
                                      </p:cBhvr>
                                      <p:tavLst>
                                        <p:tav tm="0">
                                          <p:val>
                                            <p:strVal val="0-#ppt_w/2"/>
                                          </p:val>
                                        </p:tav>
                                        <p:tav tm="100000">
                                          <p:val>
                                            <p:strVal val="#ppt_x"/>
                                          </p:val>
                                        </p:tav>
                                      </p:tavLst>
                                    </p:anim>
                                    <p:anim calcmode="lin" valueType="num">
                                      <p:cBhvr additive="base">
                                        <p:cTn id="18" dur="500" fill="hold"/>
                                        <p:tgtEl>
                                          <p:spTgt spid="4311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1139"/>
                                        </p:tgtEl>
                                        <p:attrNameLst>
                                          <p:attrName>style.visibility</p:attrName>
                                        </p:attrNameLst>
                                      </p:cBhvr>
                                      <p:to>
                                        <p:strVal val="visible"/>
                                      </p:to>
                                    </p:set>
                                    <p:anim calcmode="lin" valueType="num">
                                      <p:cBhvr additive="base">
                                        <p:cTn id="23" dur="500" fill="hold"/>
                                        <p:tgtEl>
                                          <p:spTgt spid="431139"/>
                                        </p:tgtEl>
                                        <p:attrNameLst>
                                          <p:attrName>ppt_x</p:attrName>
                                        </p:attrNameLst>
                                      </p:cBhvr>
                                      <p:tavLst>
                                        <p:tav tm="0">
                                          <p:val>
                                            <p:strVal val="#ppt_x"/>
                                          </p:val>
                                        </p:tav>
                                        <p:tav tm="100000">
                                          <p:val>
                                            <p:strVal val="#ppt_x"/>
                                          </p:val>
                                        </p:tav>
                                      </p:tavLst>
                                    </p:anim>
                                    <p:anim calcmode="lin" valueType="num">
                                      <p:cBhvr additive="base">
                                        <p:cTn id="24" dur="500" fill="hold"/>
                                        <p:tgtEl>
                                          <p:spTgt spid="43113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31157"/>
                                        </p:tgtEl>
                                        <p:attrNameLst>
                                          <p:attrName>style.visibility</p:attrName>
                                        </p:attrNameLst>
                                      </p:cBhvr>
                                      <p:to>
                                        <p:strVal val="visible"/>
                                      </p:to>
                                    </p:set>
                                    <p:animEffect transition="in" filter="wipe(up)">
                                      <p:cBhvr>
                                        <p:cTn id="29" dur="1000"/>
                                        <p:tgtEl>
                                          <p:spTgt spid="43115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431109"/>
                                        </p:tgtEl>
                                        <p:attrNameLst>
                                          <p:attrName>style.visibility</p:attrName>
                                        </p:attrNameLst>
                                      </p:cBhvr>
                                      <p:to>
                                        <p:strVal val="visible"/>
                                      </p:to>
                                    </p:set>
                                    <p:anim calcmode="lin" valueType="num">
                                      <p:cBhvr additive="base">
                                        <p:cTn id="34" dur="500" fill="hold"/>
                                        <p:tgtEl>
                                          <p:spTgt spid="431109"/>
                                        </p:tgtEl>
                                        <p:attrNameLst>
                                          <p:attrName>ppt_x</p:attrName>
                                        </p:attrNameLst>
                                      </p:cBhvr>
                                      <p:tavLst>
                                        <p:tav tm="0">
                                          <p:val>
                                            <p:strVal val="0-#ppt_w/2"/>
                                          </p:val>
                                        </p:tav>
                                        <p:tav tm="100000">
                                          <p:val>
                                            <p:strVal val="#ppt_x"/>
                                          </p:val>
                                        </p:tav>
                                      </p:tavLst>
                                    </p:anim>
                                    <p:anim calcmode="lin" valueType="num">
                                      <p:cBhvr additive="base">
                                        <p:cTn id="35"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431111"/>
                                        </p:tgtEl>
                                        <p:attrNameLst>
                                          <p:attrName>style.visibility</p:attrName>
                                        </p:attrNameLst>
                                      </p:cBhvr>
                                      <p:to>
                                        <p:strVal val="visible"/>
                                      </p:to>
                                    </p:set>
                                    <p:anim calcmode="lin" valueType="num">
                                      <p:cBhvr additive="base">
                                        <p:cTn id="40" dur="500" fill="hold"/>
                                        <p:tgtEl>
                                          <p:spTgt spid="431111"/>
                                        </p:tgtEl>
                                        <p:attrNameLst>
                                          <p:attrName>ppt_x</p:attrName>
                                        </p:attrNameLst>
                                      </p:cBhvr>
                                      <p:tavLst>
                                        <p:tav tm="0">
                                          <p:val>
                                            <p:strVal val="0-#ppt_w/2"/>
                                          </p:val>
                                        </p:tav>
                                        <p:tav tm="100000">
                                          <p:val>
                                            <p:strVal val="#ppt_x"/>
                                          </p:val>
                                        </p:tav>
                                      </p:tavLst>
                                    </p:anim>
                                    <p:anim calcmode="lin" valueType="num">
                                      <p:cBhvr additive="base">
                                        <p:cTn id="41" dur="500" fill="hold"/>
                                        <p:tgtEl>
                                          <p:spTgt spid="43111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431112"/>
                                        </p:tgtEl>
                                        <p:attrNameLst>
                                          <p:attrName>style.visibility</p:attrName>
                                        </p:attrNameLst>
                                      </p:cBhvr>
                                      <p:to>
                                        <p:strVal val="visible"/>
                                      </p:to>
                                    </p:set>
                                    <p:anim calcmode="lin" valueType="num">
                                      <p:cBhvr additive="base">
                                        <p:cTn id="46" dur="500" fill="hold"/>
                                        <p:tgtEl>
                                          <p:spTgt spid="431112"/>
                                        </p:tgtEl>
                                        <p:attrNameLst>
                                          <p:attrName>ppt_x</p:attrName>
                                        </p:attrNameLst>
                                      </p:cBhvr>
                                      <p:tavLst>
                                        <p:tav tm="0">
                                          <p:val>
                                            <p:strVal val="0-#ppt_w/2"/>
                                          </p:val>
                                        </p:tav>
                                        <p:tav tm="100000">
                                          <p:val>
                                            <p:strVal val="#ppt_x"/>
                                          </p:val>
                                        </p:tav>
                                      </p:tavLst>
                                    </p:anim>
                                    <p:anim calcmode="lin" valueType="num">
                                      <p:cBhvr additive="base">
                                        <p:cTn id="47" dur="500" fill="hold"/>
                                        <p:tgtEl>
                                          <p:spTgt spid="431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8" name="灯片编号占位符 4"/>
          <p:cNvSpPr>
            <a:spLocks noGrp="1"/>
          </p:cNvSpPr>
          <p:nvPr>
            <p:ph type="sldNum" sz="quarter" idx="12"/>
          </p:nvPr>
        </p:nvSpPr>
        <p:spPr/>
        <p:txBody>
          <a:bodyPr/>
          <a:lstStyle/>
          <a:p>
            <a:fld id="{B33E14C7-6553-4192-BB5D-E35B2A982729}" type="slidenum">
              <a:rPr lang="en-US" altLang="zh-CN"/>
              <a:pPr/>
              <a:t>24</a:t>
            </a:fld>
            <a:endParaRPr lang="en-US" altLang="zh-CN"/>
          </a:p>
        </p:txBody>
      </p:sp>
      <p:sp>
        <p:nvSpPr>
          <p:cNvPr id="435203"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时空的相对性 </a:t>
            </a:r>
          </a:p>
        </p:txBody>
      </p:sp>
      <p:sp>
        <p:nvSpPr>
          <p:cNvPr id="435204" name="Text Box 4"/>
          <p:cNvSpPr txBox="1">
            <a:spLocks noChangeArrowheads="1"/>
          </p:cNvSpPr>
          <p:nvPr/>
        </p:nvSpPr>
        <p:spPr bwMode="auto">
          <a:xfrm>
            <a:off x="381000" y="1676400"/>
            <a:ext cx="2895600" cy="519113"/>
          </a:xfrm>
          <a:prstGeom prst="rect">
            <a:avLst/>
          </a:prstGeom>
          <a:noFill/>
          <a:ln w="9525">
            <a:noFill/>
            <a:miter lim="800000"/>
            <a:headEnd/>
            <a:tailEnd/>
          </a:ln>
          <a:effectLst/>
        </p:spPr>
        <p:txBody>
          <a:bodyPr>
            <a:spAutoFit/>
          </a:bodyPr>
          <a:lstStyle/>
          <a:p>
            <a:pPr>
              <a:spcBef>
                <a:spcPct val="50000"/>
              </a:spcBef>
            </a:pPr>
            <a:r>
              <a:rPr lang="en-US" altLang="zh-CN" sz="2800"/>
              <a:t>1. </a:t>
            </a:r>
            <a:r>
              <a:rPr lang="zh-CN" altLang="en-US" sz="2800"/>
              <a:t>同时的相对性 </a:t>
            </a:r>
          </a:p>
        </p:txBody>
      </p:sp>
      <p:sp>
        <p:nvSpPr>
          <p:cNvPr id="435205" name="Text Box 5"/>
          <p:cNvSpPr txBox="1">
            <a:spLocks noChangeArrowheads="1"/>
          </p:cNvSpPr>
          <p:nvPr/>
        </p:nvSpPr>
        <p:spPr bwMode="auto">
          <a:xfrm>
            <a:off x="533400" y="2895600"/>
            <a:ext cx="8210550" cy="1630363"/>
          </a:xfrm>
          <a:prstGeom prst="rect">
            <a:avLst/>
          </a:prstGeom>
          <a:noFill/>
          <a:ln w="9525">
            <a:noFill/>
            <a:miter lim="800000"/>
            <a:headEnd/>
            <a:tailEnd/>
          </a:ln>
          <a:effectLst/>
        </p:spPr>
        <p:txBody>
          <a:bodyPr>
            <a:spAutoFit/>
          </a:bodyPr>
          <a:lstStyle/>
          <a:p>
            <a:pPr algn="just">
              <a:lnSpc>
                <a:spcPct val="120000"/>
              </a:lnSpc>
              <a:spcBef>
                <a:spcPct val="20000"/>
              </a:spcBef>
            </a:pPr>
            <a:r>
              <a:rPr kumimoji="1" lang="en-US" altLang="zh-CN" sz="2800"/>
              <a:t>        </a:t>
            </a:r>
            <a:r>
              <a:rPr kumimoji="1" lang="zh-CN" altLang="en-US" sz="2800"/>
              <a:t>在一个参照系中测得同时发生的两个事件，在另一个参照系中测得未必同时发生，相对论中同时只有相对的意义。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 calcmode="lin" valueType="num">
                                      <p:cBhvr>
                                        <p:cTn id="7" dur="500" fill="hold"/>
                                        <p:tgtEl>
                                          <p:spTgt spid="435205"/>
                                        </p:tgtEl>
                                        <p:attrNameLst>
                                          <p:attrName>ppt_w</p:attrName>
                                        </p:attrNameLst>
                                      </p:cBhvr>
                                      <p:tavLst>
                                        <p:tav tm="0">
                                          <p:val>
                                            <p:strVal val="#ppt_w*0.70"/>
                                          </p:val>
                                        </p:tav>
                                        <p:tav tm="100000">
                                          <p:val>
                                            <p:strVal val="#ppt_w"/>
                                          </p:val>
                                        </p:tav>
                                      </p:tavLst>
                                    </p:anim>
                                    <p:anim calcmode="lin" valueType="num">
                                      <p:cBhvr>
                                        <p:cTn id="8" dur="500" fill="hold"/>
                                        <p:tgtEl>
                                          <p:spTgt spid="435205"/>
                                        </p:tgtEl>
                                        <p:attrNameLst>
                                          <p:attrName>ppt_h</p:attrName>
                                        </p:attrNameLst>
                                      </p:cBhvr>
                                      <p:tavLst>
                                        <p:tav tm="0">
                                          <p:val>
                                            <p:strVal val="#ppt_h"/>
                                          </p:val>
                                        </p:tav>
                                        <p:tav tm="100000">
                                          <p:val>
                                            <p:strVal val="#ppt_h"/>
                                          </p:val>
                                        </p:tav>
                                      </p:tavLst>
                                    </p:anim>
                                    <p:animEffect transition="in" filter="fade">
                                      <p:cBhvr>
                                        <p:cTn id="9" dur="500"/>
                                        <p:tgtEl>
                                          <p:spTgt spid="4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74" name="灯片编号占位符 4"/>
          <p:cNvSpPr>
            <a:spLocks noGrp="1"/>
          </p:cNvSpPr>
          <p:nvPr>
            <p:ph type="sldNum" sz="quarter" idx="12"/>
          </p:nvPr>
        </p:nvSpPr>
        <p:spPr/>
        <p:txBody>
          <a:bodyPr/>
          <a:lstStyle/>
          <a:p>
            <a:fld id="{2CB75A0A-B99F-442C-9E95-357A0CDF97B7}" type="slidenum">
              <a:rPr lang="en-US" altLang="zh-CN"/>
              <a:pPr/>
              <a:t>25</a:t>
            </a:fld>
            <a:endParaRPr lang="en-US" altLang="zh-CN"/>
          </a:p>
        </p:txBody>
      </p:sp>
      <p:sp>
        <p:nvSpPr>
          <p:cNvPr id="437251"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时空的相对性 </a:t>
            </a:r>
          </a:p>
        </p:txBody>
      </p:sp>
      <p:grpSp>
        <p:nvGrpSpPr>
          <p:cNvPr id="437315" name="Group 67"/>
          <p:cNvGrpSpPr>
            <a:grpSpLocks/>
          </p:cNvGrpSpPr>
          <p:nvPr/>
        </p:nvGrpSpPr>
        <p:grpSpPr bwMode="auto">
          <a:xfrm>
            <a:off x="612775" y="2076450"/>
            <a:ext cx="3384550" cy="2952750"/>
            <a:chOff x="385" y="799"/>
            <a:chExt cx="2132" cy="1860"/>
          </a:xfrm>
        </p:grpSpPr>
        <p:sp>
          <p:nvSpPr>
            <p:cNvPr id="437316" name="Rectangle 68"/>
            <p:cNvSpPr>
              <a:spLocks noChangeArrowheads="1"/>
            </p:cNvSpPr>
            <p:nvPr/>
          </p:nvSpPr>
          <p:spPr bwMode="auto">
            <a:xfrm>
              <a:off x="385" y="799"/>
              <a:ext cx="2132" cy="1860"/>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437317" name="Rectangle 69"/>
            <p:cNvSpPr>
              <a:spLocks noChangeAspect="1" noChangeArrowheads="1"/>
            </p:cNvSpPr>
            <p:nvPr/>
          </p:nvSpPr>
          <p:spPr bwMode="auto">
            <a:xfrm>
              <a:off x="1130" y="1156"/>
              <a:ext cx="380" cy="452"/>
            </a:xfrm>
            <a:prstGeom prst="rect">
              <a:avLst/>
            </a:prstGeom>
            <a:noFill/>
            <a:ln w="57150" cmpd="thinThick">
              <a:solidFill>
                <a:srgbClr val="C0C0C0"/>
              </a:solidFill>
              <a:miter lim="800000"/>
              <a:headEnd/>
              <a:tailEnd/>
            </a:ln>
          </p:spPr>
          <p:txBody>
            <a:bodyPr/>
            <a:lstStyle/>
            <a:p>
              <a:endParaRPr lang="zh-CN" altLang="en-US"/>
            </a:p>
          </p:txBody>
        </p:sp>
        <p:sp>
          <p:nvSpPr>
            <p:cNvPr id="437318" name="Line 70"/>
            <p:cNvSpPr>
              <a:spLocks noChangeAspect="1" noChangeShapeType="1"/>
            </p:cNvSpPr>
            <p:nvPr/>
          </p:nvSpPr>
          <p:spPr bwMode="auto">
            <a:xfrm>
              <a:off x="601" y="935"/>
              <a:ext cx="1446" cy="0"/>
            </a:xfrm>
            <a:prstGeom prst="line">
              <a:avLst/>
            </a:prstGeom>
            <a:noFill/>
            <a:ln w="38100">
              <a:solidFill>
                <a:srgbClr val="666699"/>
              </a:solidFill>
              <a:round/>
              <a:headEnd/>
              <a:tailEnd/>
            </a:ln>
          </p:spPr>
          <p:txBody>
            <a:bodyPr/>
            <a:lstStyle/>
            <a:p>
              <a:endParaRPr lang="zh-CN" altLang="en-US"/>
            </a:p>
          </p:txBody>
        </p:sp>
        <p:sp>
          <p:nvSpPr>
            <p:cNvPr id="437319" name="AutoShape 71"/>
            <p:cNvSpPr>
              <a:spLocks noChangeAspect="1" noChangeArrowheads="1"/>
            </p:cNvSpPr>
            <p:nvPr/>
          </p:nvSpPr>
          <p:spPr bwMode="auto">
            <a:xfrm>
              <a:off x="1286" y="2051"/>
              <a:ext cx="76" cy="113"/>
            </a:xfrm>
            <a:prstGeom prst="can">
              <a:avLst>
                <a:gd name="adj" fmla="val 37171"/>
              </a:avLst>
            </a:prstGeom>
            <a:gradFill rotWithShape="0">
              <a:gsLst>
                <a:gs pos="0">
                  <a:srgbClr val="FF9900"/>
                </a:gs>
                <a:gs pos="100000">
                  <a:srgbClr val="FF9900">
                    <a:gamma/>
                    <a:shade val="46275"/>
                    <a:invGamma/>
                  </a:srgbClr>
                </a:gs>
              </a:gsLst>
              <a:lin ang="0" scaled="1"/>
            </a:gradFill>
            <a:ln w="9525">
              <a:solidFill>
                <a:srgbClr val="FF6600"/>
              </a:solidFill>
              <a:round/>
              <a:headEnd/>
              <a:tailEnd/>
            </a:ln>
          </p:spPr>
          <p:txBody>
            <a:bodyPr/>
            <a:lstStyle/>
            <a:p>
              <a:endParaRPr lang="zh-CN" altLang="en-US"/>
            </a:p>
          </p:txBody>
        </p:sp>
        <p:grpSp>
          <p:nvGrpSpPr>
            <p:cNvPr id="437320" name="Group 72"/>
            <p:cNvGrpSpPr>
              <a:grpSpLocks noChangeAspect="1"/>
            </p:cNvGrpSpPr>
            <p:nvPr/>
          </p:nvGrpSpPr>
          <p:grpSpPr bwMode="auto">
            <a:xfrm>
              <a:off x="1330" y="1002"/>
              <a:ext cx="2" cy="1053"/>
              <a:chOff x="3159" y="11885"/>
              <a:chExt cx="3" cy="1453"/>
            </a:xfrm>
          </p:grpSpPr>
          <p:sp>
            <p:nvSpPr>
              <p:cNvPr id="437321" name="Line 73"/>
              <p:cNvSpPr>
                <a:spLocks noChangeAspect="1" noChangeShapeType="1"/>
              </p:cNvSpPr>
              <p:nvPr/>
            </p:nvSpPr>
            <p:spPr bwMode="auto">
              <a:xfrm flipV="1">
                <a:off x="3162" y="12828"/>
                <a:ext cx="0" cy="510"/>
              </a:xfrm>
              <a:prstGeom prst="line">
                <a:avLst/>
              </a:prstGeom>
              <a:noFill/>
              <a:ln w="28575">
                <a:solidFill>
                  <a:srgbClr val="FF6600"/>
                </a:solidFill>
                <a:round/>
                <a:headEnd/>
                <a:tailEnd type="stealth" w="lg" len="lg"/>
              </a:ln>
            </p:spPr>
            <p:txBody>
              <a:bodyPr/>
              <a:lstStyle/>
              <a:p>
                <a:endParaRPr lang="zh-CN" altLang="en-US"/>
              </a:p>
            </p:txBody>
          </p:sp>
          <p:sp>
            <p:nvSpPr>
              <p:cNvPr id="437322" name="Line 74"/>
              <p:cNvSpPr>
                <a:spLocks noChangeAspect="1" noChangeShapeType="1"/>
              </p:cNvSpPr>
              <p:nvPr/>
            </p:nvSpPr>
            <p:spPr bwMode="auto">
              <a:xfrm flipV="1">
                <a:off x="3162" y="11892"/>
                <a:ext cx="0" cy="1092"/>
              </a:xfrm>
              <a:prstGeom prst="line">
                <a:avLst/>
              </a:prstGeom>
              <a:noFill/>
              <a:ln w="28575">
                <a:solidFill>
                  <a:srgbClr val="FF6600"/>
                </a:solidFill>
                <a:round/>
                <a:headEnd/>
                <a:tailEnd/>
              </a:ln>
            </p:spPr>
            <p:txBody>
              <a:bodyPr/>
              <a:lstStyle/>
              <a:p>
                <a:endParaRPr lang="zh-CN" altLang="en-US"/>
              </a:p>
            </p:txBody>
          </p:sp>
          <p:sp>
            <p:nvSpPr>
              <p:cNvPr id="437323" name="Line 75"/>
              <p:cNvSpPr>
                <a:spLocks noChangeAspect="1" noChangeShapeType="1"/>
              </p:cNvSpPr>
              <p:nvPr/>
            </p:nvSpPr>
            <p:spPr bwMode="auto">
              <a:xfrm>
                <a:off x="3159" y="11885"/>
                <a:ext cx="0" cy="510"/>
              </a:xfrm>
              <a:prstGeom prst="line">
                <a:avLst/>
              </a:prstGeom>
              <a:noFill/>
              <a:ln w="28575">
                <a:solidFill>
                  <a:srgbClr val="FF6600"/>
                </a:solidFill>
                <a:round/>
                <a:headEnd/>
                <a:tailEnd type="stealth" w="lg" len="lg"/>
              </a:ln>
            </p:spPr>
            <p:txBody>
              <a:bodyPr/>
              <a:lstStyle/>
              <a:p>
                <a:endParaRPr lang="zh-CN" altLang="en-US"/>
              </a:p>
            </p:txBody>
          </p:sp>
        </p:grpSp>
        <p:sp>
          <p:nvSpPr>
            <p:cNvPr id="437324" name="Line 76"/>
            <p:cNvSpPr>
              <a:spLocks noChangeAspect="1" noChangeShapeType="1"/>
            </p:cNvSpPr>
            <p:nvPr/>
          </p:nvSpPr>
          <p:spPr bwMode="auto">
            <a:xfrm>
              <a:off x="1210" y="985"/>
              <a:ext cx="228" cy="0"/>
            </a:xfrm>
            <a:prstGeom prst="line">
              <a:avLst/>
            </a:prstGeom>
            <a:noFill/>
            <a:ln w="57150">
              <a:solidFill>
                <a:srgbClr val="99CCFF"/>
              </a:solidFill>
              <a:round/>
              <a:headEnd/>
              <a:tailEnd/>
            </a:ln>
          </p:spPr>
          <p:txBody>
            <a:bodyPr/>
            <a:lstStyle/>
            <a:p>
              <a:endParaRPr lang="zh-CN" altLang="en-US"/>
            </a:p>
          </p:txBody>
        </p:sp>
        <p:graphicFrame>
          <p:nvGraphicFramePr>
            <p:cNvPr id="437325" name="Object 77"/>
            <p:cNvGraphicFramePr>
              <a:graphicFrameLocks noChangeAspect="1"/>
            </p:cNvGraphicFramePr>
            <p:nvPr/>
          </p:nvGraphicFramePr>
          <p:xfrm>
            <a:off x="938" y="1544"/>
            <a:ext cx="173" cy="253"/>
          </p:xfrm>
          <a:graphic>
            <a:graphicData uri="http://schemas.openxmlformats.org/presentationml/2006/ole">
              <mc:AlternateContent xmlns:mc="http://schemas.openxmlformats.org/markup-compatibility/2006">
                <mc:Choice xmlns:v="urn:schemas-microsoft-com:vml" Requires="v">
                  <p:oleObj spid="_x0000_s437325" name="公式" r:id="rId2" imgW="139680" imgH="177480" progId="Equation.3">
                    <p:embed/>
                  </p:oleObj>
                </mc:Choice>
                <mc:Fallback>
                  <p:oleObj name="公式" r:id="rId2" imgW="139680" imgH="177480" progId="Equation.3">
                    <p:embed/>
                    <p:pic>
                      <p:nvPicPr>
                        <p:cNvPr id="0"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 y="1544"/>
                          <a:ext cx="173" cy="253"/>
                        </a:xfrm>
                        <a:prstGeom prst="rect">
                          <a:avLst/>
                        </a:prstGeom>
                        <a:solidFill>
                          <a:srgbClr val="FFFFFF"/>
                        </a:solidFill>
                      </p:spPr>
                    </p:pic>
                  </p:oleObj>
                </mc:Fallback>
              </mc:AlternateContent>
            </a:graphicData>
          </a:graphic>
        </p:graphicFrame>
        <p:graphicFrame>
          <p:nvGraphicFramePr>
            <p:cNvPr id="437326" name="Object 78"/>
            <p:cNvGraphicFramePr>
              <a:graphicFrameLocks noChangeAspect="1"/>
            </p:cNvGraphicFramePr>
            <p:nvPr/>
          </p:nvGraphicFramePr>
          <p:xfrm>
            <a:off x="1324" y="1318"/>
            <a:ext cx="181" cy="225"/>
          </p:xfrm>
          <a:graphic>
            <a:graphicData uri="http://schemas.openxmlformats.org/presentationml/2006/ole">
              <mc:AlternateContent xmlns:mc="http://schemas.openxmlformats.org/markup-compatibility/2006">
                <mc:Choice xmlns:v="urn:schemas-microsoft-com:vml" Requires="v">
                  <p:oleObj spid="_x0000_s437326" name="公式" r:id="rId4" imgW="114120" imgH="139680" progId="Equation.3">
                    <p:embed/>
                  </p:oleObj>
                </mc:Choice>
                <mc:Fallback>
                  <p:oleObj name="公式" r:id="rId4" imgW="114120" imgH="13968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 y="1318"/>
                          <a:ext cx="18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27" name="Object 79"/>
            <p:cNvGraphicFramePr>
              <a:graphicFrameLocks noChangeAspect="1"/>
            </p:cNvGraphicFramePr>
            <p:nvPr/>
          </p:nvGraphicFramePr>
          <p:xfrm>
            <a:off x="1410" y="908"/>
            <a:ext cx="636" cy="261"/>
          </p:xfrm>
          <a:graphic>
            <a:graphicData uri="http://schemas.openxmlformats.org/presentationml/2006/ole">
              <mc:AlternateContent xmlns:mc="http://schemas.openxmlformats.org/markup-compatibility/2006">
                <mc:Choice xmlns:v="urn:schemas-microsoft-com:vml" Requires="v">
                  <p:oleObj spid="_x0000_s437327" name="公式" r:id="rId6" imgW="507960" imgH="215640" progId="Equation.3">
                    <p:embed/>
                  </p:oleObj>
                </mc:Choice>
                <mc:Fallback>
                  <p:oleObj name="公式" r:id="rId6" imgW="507960" imgH="215640"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0" y="908"/>
                          <a:ext cx="636"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28" name="Object 80"/>
            <p:cNvGraphicFramePr>
              <a:graphicFrameLocks noChangeAspect="1"/>
            </p:cNvGraphicFramePr>
            <p:nvPr/>
          </p:nvGraphicFramePr>
          <p:xfrm>
            <a:off x="1370" y="1925"/>
            <a:ext cx="494" cy="281"/>
          </p:xfrm>
          <a:graphic>
            <a:graphicData uri="http://schemas.openxmlformats.org/presentationml/2006/ole">
              <mc:AlternateContent xmlns:mc="http://schemas.openxmlformats.org/markup-compatibility/2006">
                <mc:Choice xmlns:v="urn:schemas-microsoft-com:vml" Requires="v">
                  <p:oleObj spid="_x0000_s437328" name="公式" r:id="rId8" imgW="355320" imgH="215640" progId="Equation.3">
                    <p:embed/>
                  </p:oleObj>
                </mc:Choice>
                <mc:Fallback>
                  <p:oleObj name="公式" r:id="rId8" imgW="355320" imgH="215640"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0" y="1925"/>
                          <a:ext cx="49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29" name="Object 81"/>
            <p:cNvGraphicFramePr>
              <a:graphicFrameLocks noChangeAspect="1"/>
            </p:cNvGraphicFramePr>
            <p:nvPr/>
          </p:nvGraphicFramePr>
          <p:xfrm>
            <a:off x="1118" y="1924"/>
            <a:ext cx="229" cy="249"/>
          </p:xfrm>
          <a:graphic>
            <a:graphicData uri="http://schemas.openxmlformats.org/presentationml/2006/ole">
              <mc:AlternateContent xmlns:mc="http://schemas.openxmlformats.org/markup-compatibility/2006">
                <mc:Choice xmlns:v="urn:schemas-microsoft-com:vml" Requires="v">
                  <p:oleObj spid="_x0000_s437329" name="公式" r:id="rId10" imgW="152280" imgH="164880" progId="Equation.3">
                    <p:embed/>
                  </p:oleObj>
                </mc:Choice>
                <mc:Fallback>
                  <p:oleObj name="公式" r:id="rId10" imgW="152280" imgH="16488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8" y="1924"/>
                          <a:ext cx="229"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7330" name="Rectangle 82"/>
            <p:cNvSpPr>
              <a:spLocks noChangeAspect="1" noChangeArrowheads="1"/>
            </p:cNvSpPr>
            <p:nvPr/>
          </p:nvSpPr>
          <p:spPr bwMode="auto">
            <a:xfrm>
              <a:off x="1662" y="1156"/>
              <a:ext cx="381" cy="452"/>
            </a:xfrm>
            <a:prstGeom prst="rect">
              <a:avLst/>
            </a:prstGeom>
            <a:noFill/>
            <a:ln w="57150" cmpd="thinThick">
              <a:solidFill>
                <a:srgbClr val="C0C0C0"/>
              </a:solidFill>
              <a:miter lim="800000"/>
              <a:headEnd/>
              <a:tailEnd/>
            </a:ln>
          </p:spPr>
          <p:txBody>
            <a:bodyPr/>
            <a:lstStyle/>
            <a:p>
              <a:endParaRPr lang="zh-CN" altLang="en-US"/>
            </a:p>
          </p:txBody>
        </p:sp>
        <p:sp>
          <p:nvSpPr>
            <p:cNvPr id="437331" name="Rectangle 83"/>
            <p:cNvSpPr>
              <a:spLocks noChangeAspect="1" noChangeArrowheads="1"/>
            </p:cNvSpPr>
            <p:nvPr/>
          </p:nvSpPr>
          <p:spPr bwMode="auto">
            <a:xfrm>
              <a:off x="597" y="1156"/>
              <a:ext cx="381" cy="452"/>
            </a:xfrm>
            <a:prstGeom prst="rect">
              <a:avLst/>
            </a:prstGeom>
            <a:solidFill>
              <a:srgbClr val="FFFFFF"/>
            </a:solidFill>
            <a:ln w="57150" cmpd="thinThick">
              <a:solidFill>
                <a:srgbClr val="C0C0C0"/>
              </a:solidFill>
              <a:miter lim="800000"/>
              <a:headEnd/>
              <a:tailEnd/>
            </a:ln>
          </p:spPr>
          <p:txBody>
            <a:bodyPr/>
            <a:lstStyle/>
            <a:p>
              <a:endParaRPr lang="zh-CN" altLang="en-US"/>
            </a:p>
          </p:txBody>
        </p:sp>
        <p:sp>
          <p:nvSpPr>
            <p:cNvPr id="437332" name="Line 84"/>
            <p:cNvSpPr>
              <a:spLocks noChangeAspect="1" noChangeShapeType="1"/>
            </p:cNvSpPr>
            <p:nvPr/>
          </p:nvSpPr>
          <p:spPr bwMode="auto">
            <a:xfrm>
              <a:off x="1038" y="1010"/>
              <a:ext cx="153" cy="0"/>
            </a:xfrm>
            <a:prstGeom prst="line">
              <a:avLst/>
            </a:prstGeom>
            <a:noFill/>
            <a:ln w="9525">
              <a:solidFill>
                <a:srgbClr val="000000"/>
              </a:solidFill>
              <a:round/>
              <a:headEnd/>
              <a:tailEnd/>
            </a:ln>
          </p:spPr>
          <p:txBody>
            <a:bodyPr/>
            <a:lstStyle/>
            <a:p>
              <a:endParaRPr lang="zh-CN" altLang="en-US"/>
            </a:p>
          </p:txBody>
        </p:sp>
        <p:sp>
          <p:nvSpPr>
            <p:cNvPr id="437333" name="Line 85"/>
            <p:cNvSpPr>
              <a:spLocks noChangeAspect="1" noChangeShapeType="1"/>
            </p:cNvSpPr>
            <p:nvPr/>
          </p:nvSpPr>
          <p:spPr bwMode="auto">
            <a:xfrm>
              <a:off x="1114" y="1016"/>
              <a:ext cx="3" cy="1024"/>
            </a:xfrm>
            <a:prstGeom prst="line">
              <a:avLst/>
            </a:prstGeom>
            <a:noFill/>
            <a:ln w="9525">
              <a:solidFill>
                <a:srgbClr val="000000"/>
              </a:solidFill>
              <a:round/>
              <a:headEnd type="arrow" w="lg" len="lg"/>
              <a:tailEnd type="arrow" w="med" len="lg"/>
            </a:ln>
          </p:spPr>
          <p:txBody>
            <a:bodyPr/>
            <a:lstStyle/>
            <a:p>
              <a:endParaRPr lang="zh-CN" altLang="en-US"/>
            </a:p>
          </p:txBody>
        </p:sp>
        <p:sp>
          <p:nvSpPr>
            <p:cNvPr id="437334" name="Line 86"/>
            <p:cNvSpPr>
              <a:spLocks noChangeAspect="1" noChangeShapeType="1"/>
            </p:cNvSpPr>
            <p:nvPr/>
          </p:nvSpPr>
          <p:spPr bwMode="auto">
            <a:xfrm>
              <a:off x="1025" y="2060"/>
              <a:ext cx="153" cy="0"/>
            </a:xfrm>
            <a:prstGeom prst="line">
              <a:avLst/>
            </a:prstGeom>
            <a:noFill/>
            <a:ln w="9525">
              <a:solidFill>
                <a:srgbClr val="000000"/>
              </a:solidFill>
              <a:round/>
              <a:headEnd/>
              <a:tailEnd/>
            </a:ln>
          </p:spPr>
          <p:txBody>
            <a:bodyPr/>
            <a:lstStyle/>
            <a:p>
              <a:endParaRPr lang="zh-CN" altLang="en-US"/>
            </a:p>
          </p:txBody>
        </p:sp>
        <p:graphicFrame>
          <p:nvGraphicFramePr>
            <p:cNvPr id="437335" name="Object 87"/>
            <p:cNvGraphicFramePr>
              <a:graphicFrameLocks noChangeAspect="1"/>
            </p:cNvGraphicFramePr>
            <p:nvPr/>
          </p:nvGraphicFramePr>
          <p:xfrm>
            <a:off x="674" y="1162"/>
            <a:ext cx="208" cy="271"/>
          </p:xfrm>
          <a:graphic>
            <a:graphicData uri="http://schemas.openxmlformats.org/presentationml/2006/ole">
              <mc:AlternateContent xmlns:mc="http://schemas.openxmlformats.org/markup-compatibility/2006">
                <mc:Choice xmlns:v="urn:schemas-microsoft-com:vml" Requires="v">
                  <p:oleObj spid="_x0000_s437335" name="公式" r:id="rId12" imgW="152280" imgH="177480" progId="Equation.3">
                    <p:embed/>
                  </p:oleObj>
                </mc:Choice>
                <mc:Fallback>
                  <p:oleObj name="公式" r:id="rId12" imgW="152280" imgH="177480" progId="Equation.3">
                    <p:embed/>
                    <p:pic>
                      <p:nvPicPr>
                        <p:cNvPr id="0" name="Picture 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 y="1162"/>
                          <a:ext cx="208"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7336" name="Line 88"/>
            <p:cNvSpPr>
              <a:spLocks noChangeAspect="1" noChangeShapeType="1"/>
            </p:cNvSpPr>
            <p:nvPr/>
          </p:nvSpPr>
          <p:spPr bwMode="auto">
            <a:xfrm>
              <a:off x="521" y="2410"/>
              <a:ext cx="1750" cy="0"/>
            </a:xfrm>
            <a:prstGeom prst="line">
              <a:avLst/>
            </a:prstGeom>
            <a:noFill/>
            <a:ln w="38100">
              <a:solidFill>
                <a:srgbClr val="800080"/>
              </a:solidFill>
              <a:round/>
              <a:headEnd/>
              <a:tailEnd/>
            </a:ln>
            <a:effectLst/>
          </p:spPr>
          <p:txBody>
            <a:bodyPr/>
            <a:lstStyle/>
            <a:p>
              <a:endParaRPr lang="zh-CN" altLang="en-US"/>
            </a:p>
          </p:txBody>
        </p:sp>
        <p:sp>
          <p:nvSpPr>
            <p:cNvPr id="437337" name="Line 89"/>
            <p:cNvSpPr>
              <a:spLocks noChangeAspect="1" noChangeShapeType="1"/>
            </p:cNvSpPr>
            <p:nvPr/>
          </p:nvSpPr>
          <p:spPr bwMode="auto">
            <a:xfrm>
              <a:off x="521" y="2453"/>
              <a:ext cx="1750" cy="0"/>
            </a:xfrm>
            <a:prstGeom prst="line">
              <a:avLst/>
            </a:prstGeom>
            <a:noFill/>
            <a:ln w="38100">
              <a:solidFill>
                <a:srgbClr val="99CCFF"/>
              </a:solidFill>
              <a:round/>
              <a:headEnd/>
              <a:tailEnd/>
            </a:ln>
            <a:effectLst/>
          </p:spPr>
          <p:txBody>
            <a:bodyPr/>
            <a:lstStyle/>
            <a:p>
              <a:endParaRPr lang="zh-CN" altLang="en-US"/>
            </a:p>
          </p:txBody>
        </p:sp>
        <p:sp>
          <p:nvSpPr>
            <p:cNvPr id="437338" name="Oval 90"/>
            <p:cNvSpPr>
              <a:spLocks noChangeAspect="1" noChangeArrowheads="1"/>
            </p:cNvSpPr>
            <p:nvPr/>
          </p:nvSpPr>
          <p:spPr bwMode="auto">
            <a:xfrm>
              <a:off x="825" y="2183"/>
              <a:ext cx="229" cy="229"/>
            </a:xfrm>
            <a:prstGeom prst="ellipse">
              <a:avLst/>
            </a:prstGeom>
            <a:noFill/>
            <a:ln w="57150" cmpd="thinThick">
              <a:solidFill>
                <a:srgbClr val="666699"/>
              </a:solidFill>
              <a:round/>
              <a:headEnd/>
              <a:tailEnd/>
            </a:ln>
            <a:effectLst/>
          </p:spPr>
          <p:txBody>
            <a:bodyPr/>
            <a:lstStyle/>
            <a:p>
              <a:endParaRPr lang="zh-CN" altLang="en-US"/>
            </a:p>
          </p:txBody>
        </p:sp>
        <p:sp>
          <p:nvSpPr>
            <p:cNvPr id="437339" name="Oval 91"/>
            <p:cNvSpPr>
              <a:spLocks noChangeAspect="1" noChangeArrowheads="1"/>
            </p:cNvSpPr>
            <p:nvPr/>
          </p:nvSpPr>
          <p:spPr bwMode="auto">
            <a:xfrm>
              <a:off x="1130" y="2178"/>
              <a:ext cx="228" cy="229"/>
            </a:xfrm>
            <a:prstGeom prst="ellipse">
              <a:avLst/>
            </a:prstGeom>
            <a:noFill/>
            <a:ln w="57150" cmpd="thinThick">
              <a:solidFill>
                <a:srgbClr val="666699"/>
              </a:solidFill>
              <a:round/>
              <a:headEnd/>
              <a:tailEnd/>
            </a:ln>
            <a:effectLst/>
          </p:spPr>
          <p:txBody>
            <a:bodyPr/>
            <a:lstStyle/>
            <a:p>
              <a:endParaRPr lang="zh-CN" altLang="en-US"/>
            </a:p>
          </p:txBody>
        </p:sp>
        <p:pic>
          <p:nvPicPr>
            <p:cNvPr id="437340" name="Picture 92" descr="13-4"/>
            <p:cNvPicPr>
              <a:picLocks noChangeAspect="1" noChangeArrowheads="1"/>
            </p:cNvPicPr>
            <p:nvPr/>
          </p:nvPicPr>
          <p:blipFill>
            <a:blip r:embed="rId14"/>
            <a:srcRect r="93323" b="73058"/>
            <a:stretch>
              <a:fillRect/>
            </a:stretch>
          </p:blipFill>
          <p:spPr bwMode="auto">
            <a:xfrm>
              <a:off x="597" y="1544"/>
              <a:ext cx="231" cy="674"/>
            </a:xfrm>
            <a:prstGeom prst="rect">
              <a:avLst/>
            </a:prstGeom>
            <a:noFill/>
            <a:ln w="9525">
              <a:noFill/>
              <a:miter lim="800000"/>
              <a:headEnd/>
              <a:tailEnd/>
            </a:ln>
          </p:spPr>
        </p:pic>
        <p:sp>
          <p:nvSpPr>
            <p:cNvPr id="437341" name="Line 93"/>
            <p:cNvSpPr>
              <a:spLocks noChangeAspect="1" noChangeShapeType="1"/>
            </p:cNvSpPr>
            <p:nvPr/>
          </p:nvSpPr>
          <p:spPr bwMode="auto">
            <a:xfrm>
              <a:off x="599" y="2173"/>
              <a:ext cx="1446" cy="0"/>
            </a:xfrm>
            <a:prstGeom prst="line">
              <a:avLst/>
            </a:prstGeom>
            <a:noFill/>
            <a:ln w="38100">
              <a:solidFill>
                <a:srgbClr val="666699"/>
              </a:solidFill>
              <a:round/>
              <a:headEnd/>
              <a:tailEnd/>
            </a:ln>
          </p:spPr>
          <p:txBody>
            <a:bodyPr/>
            <a:lstStyle/>
            <a:p>
              <a:endParaRPr lang="zh-CN" altLang="en-US"/>
            </a:p>
          </p:txBody>
        </p:sp>
        <p:sp>
          <p:nvSpPr>
            <p:cNvPr id="437342" name="Line 94"/>
            <p:cNvSpPr>
              <a:spLocks noChangeShapeType="1"/>
            </p:cNvSpPr>
            <p:nvPr/>
          </p:nvSpPr>
          <p:spPr bwMode="auto">
            <a:xfrm>
              <a:off x="2018" y="1797"/>
              <a:ext cx="454" cy="0"/>
            </a:xfrm>
            <a:prstGeom prst="line">
              <a:avLst/>
            </a:prstGeom>
            <a:noFill/>
            <a:ln w="28575">
              <a:solidFill>
                <a:srgbClr val="000099"/>
              </a:solidFill>
              <a:round/>
              <a:headEnd/>
              <a:tailEnd type="stealth" w="med" len="lg"/>
            </a:ln>
            <a:effectLst/>
          </p:spPr>
          <p:txBody>
            <a:bodyPr/>
            <a:lstStyle/>
            <a:p>
              <a:endParaRPr lang="zh-CN" altLang="en-US"/>
            </a:p>
          </p:txBody>
        </p:sp>
        <p:graphicFrame>
          <p:nvGraphicFramePr>
            <p:cNvPr id="437343" name="Object 95"/>
            <p:cNvGraphicFramePr>
              <a:graphicFrameLocks noChangeAspect="1"/>
            </p:cNvGraphicFramePr>
            <p:nvPr/>
          </p:nvGraphicFramePr>
          <p:xfrm>
            <a:off x="2154" y="1525"/>
            <a:ext cx="202" cy="283"/>
          </p:xfrm>
          <a:graphic>
            <a:graphicData uri="http://schemas.openxmlformats.org/presentationml/2006/ole">
              <mc:AlternateContent xmlns:mc="http://schemas.openxmlformats.org/markup-compatibility/2006">
                <mc:Choice xmlns:v="urn:schemas-microsoft-com:vml" Requires="v">
                  <p:oleObj spid="_x0000_s437343" name="公式" r:id="rId15" imgW="126720" imgH="177480" progId="Equation.3">
                    <p:embed/>
                  </p:oleObj>
                </mc:Choice>
                <mc:Fallback>
                  <p:oleObj name="公式" r:id="rId15" imgW="126720" imgH="177480" progId="Equation.3">
                    <p:embed/>
                    <p:pic>
                      <p:nvPicPr>
                        <p:cNvPr id="0" name="Picture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4" y="1525"/>
                          <a:ext cx="202"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7344" name="Group 96"/>
          <p:cNvGrpSpPr>
            <a:grpSpLocks/>
          </p:cNvGrpSpPr>
          <p:nvPr/>
        </p:nvGrpSpPr>
        <p:grpSpPr bwMode="auto">
          <a:xfrm>
            <a:off x="4724400" y="2076450"/>
            <a:ext cx="3816350" cy="2952750"/>
            <a:chOff x="2971" y="799"/>
            <a:chExt cx="2404" cy="1860"/>
          </a:xfrm>
        </p:grpSpPr>
        <p:sp>
          <p:nvSpPr>
            <p:cNvPr id="437345" name="Rectangle 97"/>
            <p:cNvSpPr>
              <a:spLocks noChangeArrowheads="1"/>
            </p:cNvSpPr>
            <p:nvPr/>
          </p:nvSpPr>
          <p:spPr bwMode="auto">
            <a:xfrm>
              <a:off x="2971" y="799"/>
              <a:ext cx="2404" cy="1860"/>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437346" name="Line 98"/>
            <p:cNvSpPr>
              <a:spLocks noChangeAspect="1" noChangeShapeType="1"/>
            </p:cNvSpPr>
            <p:nvPr/>
          </p:nvSpPr>
          <p:spPr bwMode="auto">
            <a:xfrm>
              <a:off x="4117" y="1049"/>
              <a:ext cx="0" cy="1017"/>
            </a:xfrm>
            <a:prstGeom prst="line">
              <a:avLst/>
            </a:prstGeom>
            <a:noFill/>
            <a:ln w="9525">
              <a:solidFill>
                <a:srgbClr val="000000"/>
              </a:solidFill>
              <a:prstDash val="dash"/>
              <a:round/>
              <a:headEnd/>
              <a:tailEnd/>
            </a:ln>
          </p:spPr>
          <p:txBody>
            <a:bodyPr/>
            <a:lstStyle/>
            <a:p>
              <a:endParaRPr lang="zh-CN" altLang="en-US"/>
            </a:p>
          </p:txBody>
        </p:sp>
        <p:sp>
          <p:nvSpPr>
            <p:cNvPr id="437347" name="Rectangle 99"/>
            <p:cNvSpPr>
              <a:spLocks noChangeAspect="1" noChangeArrowheads="1"/>
            </p:cNvSpPr>
            <p:nvPr/>
          </p:nvSpPr>
          <p:spPr bwMode="auto">
            <a:xfrm>
              <a:off x="3924" y="1156"/>
              <a:ext cx="380" cy="452"/>
            </a:xfrm>
            <a:prstGeom prst="rect">
              <a:avLst/>
            </a:prstGeom>
            <a:noFill/>
            <a:ln w="57150" cmpd="thinThick">
              <a:solidFill>
                <a:srgbClr val="C0C0C0"/>
              </a:solidFill>
              <a:miter lim="800000"/>
              <a:headEnd/>
              <a:tailEnd/>
            </a:ln>
          </p:spPr>
          <p:txBody>
            <a:bodyPr/>
            <a:lstStyle/>
            <a:p>
              <a:endParaRPr lang="zh-CN" altLang="en-US"/>
            </a:p>
          </p:txBody>
        </p:sp>
        <p:sp>
          <p:nvSpPr>
            <p:cNvPr id="437348" name="Line 100"/>
            <p:cNvSpPr>
              <a:spLocks noChangeAspect="1" noChangeShapeType="1"/>
            </p:cNvSpPr>
            <p:nvPr/>
          </p:nvSpPr>
          <p:spPr bwMode="auto">
            <a:xfrm>
              <a:off x="3396" y="935"/>
              <a:ext cx="1445" cy="0"/>
            </a:xfrm>
            <a:prstGeom prst="line">
              <a:avLst/>
            </a:prstGeom>
            <a:noFill/>
            <a:ln w="38100">
              <a:solidFill>
                <a:srgbClr val="666699"/>
              </a:solidFill>
              <a:round/>
              <a:headEnd/>
              <a:tailEnd/>
            </a:ln>
          </p:spPr>
          <p:txBody>
            <a:bodyPr/>
            <a:lstStyle/>
            <a:p>
              <a:endParaRPr lang="zh-CN" altLang="en-US"/>
            </a:p>
          </p:txBody>
        </p:sp>
        <p:sp>
          <p:nvSpPr>
            <p:cNvPr id="437349" name="Line 101"/>
            <p:cNvSpPr>
              <a:spLocks noChangeAspect="1" noChangeShapeType="1"/>
            </p:cNvSpPr>
            <p:nvPr/>
          </p:nvSpPr>
          <p:spPr bwMode="auto">
            <a:xfrm>
              <a:off x="3394" y="2173"/>
              <a:ext cx="1445" cy="0"/>
            </a:xfrm>
            <a:prstGeom prst="line">
              <a:avLst/>
            </a:prstGeom>
            <a:noFill/>
            <a:ln w="38100">
              <a:solidFill>
                <a:srgbClr val="666699"/>
              </a:solidFill>
              <a:round/>
              <a:headEnd/>
              <a:tailEnd/>
            </a:ln>
          </p:spPr>
          <p:txBody>
            <a:bodyPr/>
            <a:lstStyle/>
            <a:p>
              <a:endParaRPr lang="zh-CN" altLang="en-US"/>
            </a:p>
          </p:txBody>
        </p:sp>
        <p:sp>
          <p:nvSpPr>
            <p:cNvPr id="437350" name="Line 102"/>
            <p:cNvSpPr>
              <a:spLocks noChangeAspect="1" noChangeShapeType="1"/>
            </p:cNvSpPr>
            <p:nvPr/>
          </p:nvSpPr>
          <p:spPr bwMode="auto">
            <a:xfrm>
              <a:off x="4004" y="985"/>
              <a:ext cx="228" cy="0"/>
            </a:xfrm>
            <a:prstGeom prst="line">
              <a:avLst/>
            </a:prstGeom>
            <a:noFill/>
            <a:ln w="57150">
              <a:solidFill>
                <a:srgbClr val="99CCFF"/>
              </a:solidFill>
              <a:round/>
              <a:headEnd/>
              <a:tailEnd/>
            </a:ln>
          </p:spPr>
          <p:txBody>
            <a:bodyPr/>
            <a:lstStyle/>
            <a:p>
              <a:endParaRPr lang="zh-CN" altLang="en-US"/>
            </a:p>
          </p:txBody>
        </p:sp>
        <p:graphicFrame>
          <p:nvGraphicFramePr>
            <p:cNvPr id="437351" name="Object 103"/>
            <p:cNvGraphicFramePr>
              <a:graphicFrameLocks noChangeAspect="1"/>
            </p:cNvGraphicFramePr>
            <p:nvPr/>
          </p:nvGraphicFramePr>
          <p:xfrm>
            <a:off x="4380" y="1613"/>
            <a:ext cx="131" cy="163"/>
          </p:xfrm>
          <a:graphic>
            <a:graphicData uri="http://schemas.openxmlformats.org/presentationml/2006/ole">
              <mc:AlternateContent xmlns:mc="http://schemas.openxmlformats.org/markup-compatibility/2006">
                <mc:Choice xmlns:v="urn:schemas-microsoft-com:vml" Requires="v">
                  <p:oleObj spid="_x0000_s437351" name="公式" r:id="rId17" imgW="114120" imgH="139680" progId="Equation.3">
                    <p:embed/>
                  </p:oleObj>
                </mc:Choice>
                <mc:Fallback>
                  <p:oleObj name="公式" r:id="rId17" imgW="114120" imgH="139680" progId="Equation.3">
                    <p:embed/>
                    <p:pic>
                      <p:nvPicPr>
                        <p:cNvPr id="0" name="Picture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80" y="1613"/>
                          <a:ext cx="131"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52" name="Object 104"/>
            <p:cNvGraphicFramePr>
              <a:graphicFrameLocks noChangeAspect="1"/>
            </p:cNvGraphicFramePr>
            <p:nvPr/>
          </p:nvGraphicFramePr>
          <p:xfrm>
            <a:off x="4222" y="925"/>
            <a:ext cx="563" cy="233"/>
          </p:xfrm>
          <a:graphic>
            <a:graphicData uri="http://schemas.openxmlformats.org/presentationml/2006/ole">
              <mc:AlternateContent xmlns:mc="http://schemas.openxmlformats.org/markup-compatibility/2006">
                <mc:Choice xmlns:v="urn:schemas-microsoft-com:vml" Requires="v">
                  <p:oleObj spid="_x0000_s437352" name="公式" r:id="rId19" imgW="507960" imgH="215640" progId="Equation.3">
                    <p:embed/>
                  </p:oleObj>
                </mc:Choice>
                <mc:Fallback>
                  <p:oleObj name="公式" r:id="rId19" imgW="507960" imgH="215640" progId="Equation.3">
                    <p:embed/>
                    <p:pic>
                      <p:nvPicPr>
                        <p:cNvPr id="0" name="Picture 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2" y="925"/>
                          <a:ext cx="563"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53" name="Object 105"/>
            <p:cNvGraphicFramePr>
              <a:graphicFrameLocks noChangeAspect="1"/>
            </p:cNvGraphicFramePr>
            <p:nvPr/>
          </p:nvGraphicFramePr>
          <p:xfrm>
            <a:off x="4505" y="1926"/>
            <a:ext cx="480" cy="270"/>
          </p:xfrm>
          <a:graphic>
            <a:graphicData uri="http://schemas.openxmlformats.org/presentationml/2006/ole">
              <mc:AlternateContent xmlns:mc="http://schemas.openxmlformats.org/markup-compatibility/2006">
                <mc:Choice xmlns:v="urn:schemas-microsoft-com:vml" Requires="v">
                  <p:oleObj spid="_x0000_s437353" name="公式" r:id="rId21" imgW="355320" imgH="215640" progId="Equation.3">
                    <p:embed/>
                  </p:oleObj>
                </mc:Choice>
                <mc:Fallback>
                  <p:oleObj name="公式" r:id="rId21" imgW="355320" imgH="215640" progId="Equation.3">
                    <p:embed/>
                    <p:pic>
                      <p:nvPicPr>
                        <p:cNvPr id="0" name="Picture 1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5" y="1926"/>
                          <a:ext cx="48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54" name="Object 106"/>
            <p:cNvGraphicFramePr>
              <a:graphicFrameLocks noChangeAspect="1"/>
            </p:cNvGraphicFramePr>
            <p:nvPr/>
          </p:nvGraphicFramePr>
          <p:xfrm>
            <a:off x="4282" y="1942"/>
            <a:ext cx="213" cy="232"/>
          </p:xfrm>
          <a:graphic>
            <a:graphicData uri="http://schemas.openxmlformats.org/presentationml/2006/ole">
              <mc:AlternateContent xmlns:mc="http://schemas.openxmlformats.org/markup-compatibility/2006">
                <mc:Choice xmlns:v="urn:schemas-microsoft-com:vml" Requires="v">
                  <p:oleObj spid="_x0000_s437354" name="公式" r:id="rId23" imgW="152280" imgH="164880" progId="Equation.3">
                    <p:embed/>
                  </p:oleObj>
                </mc:Choice>
                <mc:Fallback>
                  <p:oleObj name="公式" r:id="rId23" imgW="152280" imgH="164880" progId="Equation.3">
                    <p:embed/>
                    <p:pic>
                      <p:nvPicPr>
                        <p:cNvPr id="0" name="Picture 1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82" y="1942"/>
                          <a:ext cx="213"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7355" name="Rectangle 107"/>
            <p:cNvSpPr>
              <a:spLocks noChangeAspect="1" noChangeArrowheads="1"/>
            </p:cNvSpPr>
            <p:nvPr/>
          </p:nvSpPr>
          <p:spPr bwMode="auto">
            <a:xfrm>
              <a:off x="4456" y="1156"/>
              <a:ext cx="381" cy="452"/>
            </a:xfrm>
            <a:prstGeom prst="rect">
              <a:avLst/>
            </a:prstGeom>
            <a:noFill/>
            <a:ln w="57150" cmpd="thinThick">
              <a:solidFill>
                <a:srgbClr val="C0C0C0"/>
              </a:solidFill>
              <a:miter lim="800000"/>
              <a:headEnd/>
              <a:tailEnd/>
            </a:ln>
          </p:spPr>
          <p:txBody>
            <a:bodyPr/>
            <a:lstStyle/>
            <a:p>
              <a:endParaRPr lang="zh-CN" altLang="en-US"/>
            </a:p>
          </p:txBody>
        </p:sp>
        <p:sp>
          <p:nvSpPr>
            <p:cNvPr id="437356" name="Rectangle 108"/>
            <p:cNvSpPr>
              <a:spLocks noChangeAspect="1" noChangeArrowheads="1"/>
            </p:cNvSpPr>
            <p:nvPr/>
          </p:nvSpPr>
          <p:spPr bwMode="auto">
            <a:xfrm>
              <a:off x="3391" y="1156"/>
              <a:ext cx="381" cy="452"/>
            </a:xfrm>
            <a:prstGeom prst="rect">
              <a:avLst/>
            </a:prstGeom>
            <a:noFill/>
            <a:ln w="57150" cmpd="thinThick">
              <a:solidFill>
                <a:srgbClr val="C0C0C0"/>
              </a:solidFill>
              <a:miter lim="800000"/>
              <a:headEnd/>
              <a:tailEnd/>
            </a:ln>
          </p:spPr>
          <p:txBody>
            <a:bodyPr/>
            <a:lstStyle/>
            <a:p>
              <a:endParaRPr lang="zh-CN" altLang="en-US"/>
            </a:p>
          </p:txBody>
        </p:sp>
        <p:graphicFrame>
          <p:nvGraphicFramePr>
            <p:cNvPr id="437357" name="Object 109"/>
            <p:cNvGraphicFramePr>
              <a:graphicFrameLocks noChangeAspect="1"/>
            </p:cNvGraphicFramePr>
            <p:nvPr/>
          </p:nvGraphicFramePr>
          <p:xfrm>
            <a:off x="3951" y="1380"/>
            <a:ext cx="170" cy="250"/>
          </p:xfrm>
          <a:graphic>
            <a:graphicData uri="http://schemas.openxmlformats.org/presentationml/2006/ole">
              <mc:AlternateContent xmlns:mc="http://schemas.openxmlformats.org/markup-compatibility/2006">
                <mc:Choice xmlns:v="urn:schemas-microsoft-com:vml" Requires="v">
                  <p:oleObj spid="_x0000_s437357" name="公式" r:id="rId25" imgW="139680" imgH="177480" progId="Equation.3">
                    <p:embed/>
                  </p:oleObj>
                </mc:Choice>
                <mc:Fallback>
                  <p:oleObj name="公式" r:id="rId25" imgW="139680" imgH="177480" progId="Equation.3">
                    <p:embed/>
                    <p:pic>
                      <p:nvPicPr>
                        <p:cNvPr id="0" name="Picture 1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1" y="1380"/>
                          <a:ext cx="170"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7358" name="Line 110"/>
            <p:cNvSpPr>
              <a:spLocks noChangeAspect="1" noChangeShapeType="1"/>
            </p:cNvSpPr>
            <p:nvPr/>
          </p:nvSpPr>
          <p:spPr bwMode="auto">
            <a:xfrm flipV="1">
              <a:off x="3735" y="1012"/>
              <a:ext cx="380" cy="1017"/>
            </a:xfrm>
            <a:prstGeom prst="line">
              <a:avLst/>
            </a:prstGeom>
            <a:noFill/>
            <a:ln w="28575">
              <a:solidFill>
                <a:srgbClr val="FF6600"/>
              </a:solidFill>
              <a:round/>
              <a:headEnd/>
              <a:tailEnd/>
            </a:ln>
          </p:spPr>
          <p:txBody>
            <a:bodyPr/>
            <a:lstStyle/>
            <a:p>
              <a:endParaRPr lang="zh-CN" altLang="en-US"/>
            </a:p>
          </p:txBody>
        </p:sp>
        <p:sp>
          <p:nvSpPr>
            <p:cNvPr id="437359" name="Line 111"/>
            <p:cNvSpPr>
              <a:spLocks noChangeAspect="1" noChangeShapeType="1"/>
            </p:cNvSpPr>
            <p:nvPr/>
          </p:nvSpPr>
          <p:spPr bwMode="auto">
            <a:xfrm>
              <a:off x="4128" y="1047"/>
              <a:ext cx="367" cy="1036"/>
            </a:xfrm>
            <a:prstGeom prst="line">
              <a:avLst/>
            </a:prstGeom>
            <a:noFill/>
            <a:ln w="28575">
              <a:solidFill>
                <a:srgbClr val="FF6600"/>
              </a:solidFill>
              <a:round/>
              <a:headEnd/>
              <a:tailEnd/>
            </a:ln>
          </p:spPr>
          <p:txBody>
            <a:bodyPr/>
            <a:lstStyle/>
            <a:p>
              <a:endParaRPr lang="zh-CN" altLang="en-US"/>
            </a:p>
          </p:txBody>
        </p:sp>
        <p:grpSp>
          <p:nvGrpSpPr>
            <p:cNvPr id="437360" name="Group 112"/>
            <p:cNvGrpSpPr>
              <a:grpSpLocks noChangeAspect="1"/>
            </p:cNvGrpSpPr>
            <p:nvPr/>
          </p:nvGrpSpPr>
          <p:grpSpPr bwMode="auto">
            <a:xfrm>
              <a:off x="3687" y="2039"/>
              <a:ext cx="841" cy="118"/>
              <a:chOff x="8511" y="3149"/>
              <a:chExt cx="1161" cy="163"/>
            </a:xfrm>
          </p:grpSpPr>
          <p:sp>
            <p:nvSpPr>
              <p:cNvPr id="437361" name="AutoShape 113"/>
              <p:cNvSpPr>
                <a:spLocks noChangeAspect="1" noChangeArrowheads="1"/>
              </p:cNvSpPr>
              <p:nvPr/>
            </p:nvSpPr>
            <p:spPr bwMode="auto">
              <a:xfrm>
                <a:off x="8511" y="3149"/>
                <a:ext cx="105" cy="156"/>
              </a:xfrm>
              <a:prstGeom prst="can">
                <a:avLst>
                  <a:gd name="adj" fmla="val 37143"/>
                </a:avLst>
              </a:prstGeom>
              <a:gradFill rotWithShape="0">
                <a:gsLst>
                  <a:gs pos="0">
                    <a:srgbClr val="FF9900"/>
                  </a:gs>
                  <a:gs pos="100000">
                    <a:srgbClr val="FF9900">
                      <a:gamma/>
                      <a:shade val="46275"/>
                      <a:invGamma/>
                    </a:srgbClr>
                  </a:gs>
                </a:gsLst>
                <a:lin ang="0" scaled="1"/>
              </a:gradFill>
              <a:ln w="9525">
                <a:solidFill>
                  <a:srgbClr val="FF6600"/>
                </a:solidFill>
                <a:round/>
                <a:headEnd/>
                <a:tailEnd/>
              </a:ln>
            </p:spPr>
            <p:txBody>
              <a:bodyPr/>
              <a:lstStyle/>
              <a:p>
                <a:endParaRPr lang="zh-CN" altLang="en-US"/>
              </a:p>
            </p:txBody>
          </p:sp>
          <p:sp>
            <p:nvSpPr>
              <p:cNvPr id="437362" name="AutoShape 114"/>
              <p:cNvSpPr>
                <a:spLocks noChangeAspect="1" noChangeArrowheads="1"/>
              </p:cNvSpPr>
              <p:nvPr/>
            </p:nvSpPr>
            <p:spPr bwMode="auto">
              <a:xfrm>
                <a:off x="9567" y="3156"/>
                <a:ext cx="105" cy="156"/>
              </a:xfrm>
              <a:prstGeom prst="can">
                <a:avLst>
                  <a:gd name="adj" fmla="val 37143"/>
                </a:avLst>
              </a:prstGeom>
              <a:gradFill rotWithShape="0">
                <a:gsLst>
                  <a:gs pos="0">
                    <a:srgbClr val="FF9900"/>
                  </a:gs>
                  <a:gs pos="100000">
                    <a:srgbClr val="FF9900">
                      <a:gamma/>
                      <a:shade val="46275"/>
                      <a:invGamma/>
                    </a:srgbClr>
                  </a:gs>
                </a:gsLst>
                <a:lin ang="0" scaled="1"/>
              </a:gradFill>
              <a:ln w="9525">
                <a:solidFill>
                  <a:srgbClr val="FF6600"/>
                </a:solidFill>
                <a:round/>
                <a:headEnd/>
                <a:tailEnd/>
              </a:ln>
            </p:spPr>
            <p:txBody>
              <a:bodyPr/>
              <a:lstStyle/>
              <a:p>
                <a:endParaRPr lang="zh-CN" altLang="en-US"/>
              </a:p>
            </p:txBody>
          </p:sp>
        </p:grpSp>
        <p:sp>
          <p:nvSpPr>
            <p:cNvPr id="437363" name="Line 115"/>
            <p:cNvSpPr>
              <a:spLocks noChangeAspect="1" noChangeShapeType="1"/>
            </p:cNvSpPr>
            <p:nvPr/>
          </p:nvSpPr>
          <p:spPr bwMode="auto">
            <a:xfrm flipV="1">
              <a:off x="3852" y="1607"/>
              <a:ext cx="33" cy="124"/>
            </a:xfrm>
            <a:prstGeom prst="line">
              <a:avLst/>
            </a:prstGeom>
            <a:noFill/>
            <a:ln w="28575">
              <a:solidFill>
                <a:srgbClr val="FF6600"/>
              </a:solidFill>
              <a:round/>
              <a:headEnd/>
              <a:tailEnd type="stealth" w="lg" len="lg"/>
            </a:ln>
          </p:spPr>
          <p:txBody>
            <a:bodyPr/>
            <a:lstStyle/>
            <a:p>
              <a:endParaRPr lang="zh-CN" altLang="en-US"/>
            </a:p>
          </p:txBody>
        </p:sp>
        <p:sp>
          <p:nvSpPr>
            <p:cNvPr id="437364" name="Line 116"/>
            <p:cNvSpPr>
              <a:spLocks noChangeAspect="1" noChangeShapeType="1"/>
            </p:cNvSpPr>
            <p:nvPr/>
          </p:nvSpPr>
          <p:spPr bwMode="auto">
            <a:xfrm>
              <a:off x="4313" y="1546"/>
              <a:ext cx="30" cy="140"/>
            </a:xfrm>
            <a:prstGeom prst="line">
              <a:avLst/>
            </a:prstGeom>
            <a:noFill/>
            <a:ln w="28575">
              <a:solidFill>
                <a:srgbClr val="FF6600"/>
              </a:solidFill>
              <a:round/>
              <a:headEnd/>
              <a:tailEnd type="stealth" w="lg" len="lg"/>
            </a:ln>
          </p:spPr>
          <p:txBody>
            <a:bodyPr/>
            <a:lstStyle/>
            <a:p>
              <a:endParaRPr lang="zh-CN" altLang="en-US"/>
            </a:p>
          </p:txBody>
        </p:sp>
        <p:sp>
          <p:nvSpPr>
            <p:cNvPr id="437365" name="Line 117"/>
            <p:cNvSpPr>
              <a:spLocks noChangeAspect="1" noChangeShapeType="1"/>
            </p:cNvSpPr>
            <p:nvPr/>
          </p:nvSpPr>
          <p:spPr bwMode="auto">
            <a:xfrm>
              <a:off x="3776" y="2070"/>
              <a:ext cx="685" cy="0"/>
            </a:xfrm>
            <a:prstGeom prst="line">
              <a:avLst/>
            </a:prstGeom>
            <a:noFill/>
            <a:ln w="9525">
              <a:solidFill>
                <a:srgbClr val="000000"/>
              </a:solidFill>
              <a:prstDash val="dash"/>
              <a:round/>
              <a:headEnd/>
              <a:tailEnd/>
            </a:ln>
          </p:spPr>
          <p:txBody>
            <a:bodyPr/>
            <a:lstStyle/>
            <a:p>
              <a:endParaRPr lang="zh-CN" altLang="en-US"/>
            </a:p>
          </p:txBody>
        </p:sp>
        <p:grpSp>
          <p:nvGrpSpPr>
            <p:cNvPr id="437366" name="Group 118"/>
            <p:cNvGrpSpPr>
              <a:grpSpLocks noChangeAspect="1"/>
            </p:cNvGrpSpPr>
            <p:nvPr/>
          </p:nvGrpSpPr>
          <p:grpSpPr bwMode="auto">
            <a:xfrm>
              <a:off x="3133" y="2419"/>
              <a:ext cx="1901" cy="33"/>
              <a:chOff x="7680" y="3525"/>
              <a:chExt cx="2625" cy="45"/>
            </a:xfrm>
          </p:grpSpPr>
          <p:sp>
            <p:nvSpPr>
              <p:cNvPr id="437367" name="Line 119"/>
              <p:cNvSpPr>
                <a:spLocks noChangeAspect="1" noChangeShapeType="1"/>
              </p:cNvSpPr>
              <p:nvPr/>
            </p:nvSpPr>
            <p:spPr bwMode="auto">
              <a:xfrm>
                <a:off x="7680" y="3525"/>
                <a:ext cx="2625" cy="0"/>
              </a:xfrm>
              <a:prstGeom prst="line">
                <a:avLst/>
              </a:prstGeom>
              <a:noFill/>
              <a:ln w="38100">
                <a:solidFill>
                  <a:srgbClr val="800000"/>
                </a:solidFill>
                <a:round/>
                <a:headEnd/>
                <a:tailEnd/>
              </a:ln>
            </p:spPr>
            <p:txBody>
              <a:bodyPr/>
              <a:lstStyle/>
              <a:p>
                <a:endParaRPr lang="zh-CN" altLang="en-US"/>
              </a:p>
            </p:txBody>
          </p:sp>
          <p:sp>
            <p:nvSpPr>
              <p:cNvPr id="437368" name="Line 120"/>
              <p:cNvSpPr>
                <a:spLocks noChangeAspect="1" noChangeShapeType="1"/>
              </p:cNvSpPr>
              <p:nvPr/>
            </p:nvSpPr>
            <p:spPr bwMode="auto">
              <a:xfrm>
                <a:off x="7680" y="3570"/>
                <a:ext cx="2625" cy="0"/>
              </a:xfrm>
              <a:prstGeom prst="line">
                <a:avLst/>
              </a:prstGeom>
              <a:noFill/>
              <a:ln w="38100">
                <a:solidFill>
                  <a:srgbClr val="99CCFF"/>
                </a:solidFill>
                <a:round/>
                <a:headEnd/>
                <a:tailEnd/>
              </a:ln>
            </p:spPr>
            <p:txBody>
              <a:bodyPr/>
              <a:lstStyle/>
              <a:p>
                <a:endParaRPr lang="zh-CN" altLang="en-US"/>
              </a:p>
            </p:txBody>
          </p:sp>
        </p:grpSp>
        <p:sp>
          <p:nvSpPr>
            <p:cNvPr id="437369" name="Oval 121"/>
            <p:cNvSpPr>
              <a:spLocks noChangeAspect="1" noChangeArrowheads="1"/>
            </p:cNvSpPr>
            <p:nvPr/>
          </p:nvSpPr>
          <p:spPr bwMode="auto">
            <a:xfrm>
              <a:off x="3537" y="2191"/>
              <a:ext cx="228" cy="226"/>
            </a:xfrm>
            <a:prstGeom prst="ellipse">
              <a:avLst/>
            </a:prstGeom>
            <a:solidFill>
              <a:srgbClr val="FFFFFF"/>
            </a:solidFill>
            <a:ln w="57150" cmpd="thinThick">
              <a:solidFill>
                <a:srgbClr val="666699"/>
              </a:solidFill>
              <a:round/>
              <a:headEnd/>
              <a:tailEnd/>
            </a:ln>
          </p:spPr>
          <p:txBody>
            <a:bodyPr/>
            <a:lstStyle/>
            <a:p>
              <a:endParaRPr lang="zh-CN" altLang="en-US"/>
            </a:p>
          </p:txBody>
        </p:sp>
        <p:sp>
          <p:nvSpPr>
            <p:cNvPr id="437370" name="Oval 122"/>
            <p:cNvSpPr>
              <a:spLocks noChangeAspect="1" noChangeArrowheads="1"/>
            </p:cNvSpPr>
            <p:nvPr/>
          </p:nvSpPr>
          <p:spPr bwMode="auto">
            <a:xfrm>
              <a:off x="3809" y="2191"/>
              <a:ext cx="228" cy="226"/>
            </a:xfrm>
            <a:prstGeom prst="ellipse">
              <a:avLst/>
            </a:prstGeom>
            <a:solidFill>
              <a:srgbClr val="FFFFFF"/>
            </a:solidFill>
            <a:ln w="57150" cmpd="thinThick">
              <a:solidFill>
                <a:srgbClr val="666699"/>
              </a:solidFill>
              <a:round/>
              <a:headEnd/>
              <a:tailEnd/>
            </a:ln>
          </p:spPr>
          <p:txBody>
            <a:bodyPr/>
            <a:lstStyle/>
            <a:p>
              <a:endParaRPr lang="zh-CN" altLang="en-US"/>
            </a:p>
          </p:txBody>
        </p:sp>
        <p:sp>
          <p:nvSpPr>
            <p:cNvPr id="437371" name="Line 123"/>
            <p:cNvSpPr>
              <a:spLocks noChangeAspect="1" noChangeShapeType="1"/>
            </p:cNvSpPr>
            <p:nvPr/>
          </p:nvSpPr>
          <p:spPr bwMode="auto">
            <a:xfrm>
              <a:off x="4844" y="1731"/>
              <a:ext cx="395" cy="0"/>
            </a:xfrm>
            <a:prstGeom prst="line">
              <a:avLst/>
            </a:prstGeom>
            <a:noFill/>
            <a:ln w="28575">
              <a:solidFill>
                <a:srgbClr val="000099"/>
              </a:solidFill>
              <a:round/>
              <a:headEnd/>
              <a:tailEnd type="stealth" w="med" len="lg"/>
            </a:ln>
            <a:effectLst/>
          </p:spPr>
          <p:txBody>
            <a:bodyPr/>
            <a:lstStyle/>
            <a:p>
              <a:endParaRPr lang="zh-CN" altLang="en-US"/>
            </a:p>
          </p:txBody>
        </p:sp>
        <p:graphicFrame>
          <p:nvGraphicFramePr>
            <p:cNvPr id="437372" name="Object 124"/>
            <p:cNvGraphicFramePr>
              <a:graphicFrameLocks noChangeAspect="1"/>
            </p:cNvGraphicFramePr>
            <p:nvPr/>
          </p:nvGraphicFramePr>
          <p:xfrm>
            <a:off x="4967" y="1480"/>
            <a:ext cx="156" cy="272"/>
          </p:xfrm>
          <a:graphic>
            <a:graphicData uri="http://schemas.openxmlformats.org/presentationml/2006/ole">
              <mc:AlternateContent xmlns:mc="http://schemas.openxmlformats.org/markup-compatibility/2006">
                <mc:Choice xmlns:v="urn:schemas-microsoft-com:vml" Requires="v">
                  <p:oleObj spid="_x0000_s437372" name="公式" r:id="rId27" imgW="126720" imgH="177480" progId="Equation.3">
                    <p:embed/>
                  </p:oleObj>
                </mc:Choice>
                <mc:Fallback>
                  <p:oleObj name="公式" r:id="rId27" imgW="126720" imgH="177480" progId="Equation.3">
                    <p:embed/>
                    <p:pic>
                      <p:nvPicPr>
                        <p:cNvPr id="0" name="Picture 1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67" y="1480"/>
                          <a:ext cx="15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73" name="Object 125"/>
            <p:cNvGraphicFramePr>
              <a:graphicFrameLocks noChangeAspect="1"/>
            </p:cNvGraphicFramePr>
            <p:nvPr/>
          </p:nvGraphicFramePr>
          <p:xfrm>
            <a:off x="3816" y="1434"/>
            <a:ext cx="107" cy="227"/>
          </p:xfrm>
          <a:graphic>
            <a:graphicData uri="http://schemas.openxmlformats.org/presentationml/2006/ole">
              <mc:AlternateContent xmlns:mc="http://schemas.openxmlformats.org/markup-compatibility/2006">
                <mc:Choice xmlns:v="urn:schemas-microsoft-com:vml" Requires="v">
                  <p:oleObj spid="_x0000_s437373" name="公式" r:id="rId29" imgW="88560" imgH="177480" progId="Equation.3">
                    <p:embed/>
                  </p:oleObj>
                </mc:Choice>
                <mc:Fallback>
                  <p:oleObj name="公式" r:id="rId29" imgW="88560" imgH="177480" progId="Equation.3">
                    <p:embed/>
                    <p:pic>
                      <p:nvPicPr>
                        <p:cNvPr id="0" name="Picture 1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16" y="1434"/>
                          <a:ext cx="10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74" name="Object 126"/>
            <p:cNvGraphicFramePr>
              <a:graphicFrameLocks noChangeAspect="1"/>
            </p:cNvGraphicFramePr>
            <p:nvPr/>
          </p:nvGraphicFramePr>
          <p:xfrm>
            <a:off x="3878" y="1842"/>
            <a:ext cx="409" cy="255"/>
          </p:xfrm>
          <a:graphic>
            <a:graphicData uri="http://schemas.openxmlformats.org/presentationml/2006/ole">
              <mc:AlternateContent xmlns:mc="http://schemas.openxmlformats.org/markup-compatibility/2006">
                <mc:Choice xmlns:v="urn:schemas-microsoft-com:vml" Requires="v">
                  <p:oleObj spid="_x0000_s437374" name="公式" r:id="rId31" imgW="266400" imgH="177480" progId="Equation.3">
                    <p:embed/>
                  </p:oleObj>
                </mc:Choice>
                <mc:Fallback>
                  <p:oleObj name="公式" r:id="rId31" imgW="266400" imgH="177480" progId="Equation.3">
                    <p:embed/>
                    <p:pic>
                      <p:nvPicPr>
                        <p:cNvPr id="0" name="Picture 1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878" y="1842"/>
                          <a:ext cx="409"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7375" name="Picture 127" descr="13-4"/>
            <p:cNvPicPr>
              <a:picLocks noChangeAspect="1" noChangeArrowheads="1"/>
            </p:cNvPicPr>
            <p:nvPr/>
          </p:nvPicPr>
          <p:blipFill>
            <a:blip r:embed="rId14"/>
            <a:srcRect r="91267" b="75290"/>
            <a:stretch>
              <a:fillRect/>
            </a:stretch>
          </p:blipFill>
          <p:spPr bwMode="auto">
            <a:xfrm>
              <a:off x="3061" y="1729"/>
              <a:ext cx="296" cy="674"/>
            </a:xfrm>
            <a:prstGeom prst="rect">
              <a:avLst/>
            </a:prstGeom>
            <a:noFill/>
            <a:ln w="9525">
              <a:noFill/>
              <a:miter lim="800000"/>
              <a:headEnd/>
              <a:tailEnd/>
            </a:ln>
          </p:spPr>
        </p:pic>
        <p:graphicFrame>
          <p:nvGraphicFramePr>
            <p:cNvPr id="437376" name="Object 128"/>
            <p:cNvGraphicFramePr>
              <a:graphicFrameLocks noChangeAspect="1"/>
            </p:cNvGraphicFramePr>
            <p:nvPr/>
          </p:nvGraphicFramePr>
          <p:xfrm>
            <a:off x="3253" y="2149"/>
            <a:ext cx="202" cy="283"/>
          </p:xfrm>
          <a:graphic>
            <a:graphicData uri="http://schemas.openxmlformats.org/presentationml/2006/ole">
              <mc:AlternateContent xmlns:mc="http://schemas.openxmlformats.org/markup-compatibility/2006">
                <mc:Choice xmlns:v="urn:schemas-microsoft-com:vml" Requires="v">
                  <p:oleObj spid="_x0000_s437376" name="公式" r:id="rId33" imgW="126720" imgH="177480" progId="Equation.3">
                    <p:embed/>
                  </p:oleObj>
                </mc:Choice>
                <mc:Fallback>
                  <p:oleObj name="公式" r:id="rId33" imgW="126720" imgH="177480" progId="Equation.3">
                    <p:embed/>
                    <p:pic>
                      <p:nvPicPr>
                        <p:cNvPr id="0" name="Picture 1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53" y="2149"/>
                          <a:ext cx="202"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7377" name="Object 129"/>
          <p:cNvGraphicFramePr>
            <a:graphicFrameLocks noChangeAspect="1"/>
          </p:cNvGraphicFramePr>
          <p:nvPr/>
        </p:nvGraphicFramePr>
        <p:xfrm>
          <a:off x="1752600" y="4800600"/>
          <a:ext cx="920750" cy="588963"/>
        </p:xfrm>
        <a:graphic>
          <a:graphicData uri="http://schemas.openxmlformats.org/presentationml/2006/ole">
            <mc:AlternateContent xmlns:mc="http://schemas.openxmlformats.org/markup-compatibility/2006">
              <mc:Choice xmlns:v="urn:schemas-microsoft-com:vml" Requires="v">
                <p:oleObj spid="_x0000_s437377" name="公式" r:id="rId35" imgW="609336" imgH="393529" progId="Equation.3">
                  <p:embed/>
                </p:oleObj>
              </mc:Choice>
              <mc:Fallback>
                <p:oleObj name="公式" r:id="rId35" imgW="609336" imgH="393529" progId="Equation.3">
                  <p:embed/>
                  <p:pic>
                    <p:nvPicPr>
                      <p:cNvPr id="0" name="Picture 1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52600" y="4800600"/>
                        <a:ext cx="9207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78" name="Object 130"/>
          <p:cNvGraphicFramePr>
            <a:graphicFrameLocks noChangeAspect="1"/>
          </p:cNvGraphicFramePr>
          <p:nvPr/>
        </p:nvGraphicFramePr>
        <p:xfrm>
          <a:off x="1560513" y="5562600"/>
          <a:ext cx="1687512" cy="762000"/>
        </p:xfrm>
        <a:graphic>
          <a:graphicData uri="http://schemas.openxmlformats.org/presentationml/2006/ole">
            <mc:AlternateContent xmlns:mc="http://schemas.openxmlformats.org/markup-compatibility/2006">
              <mc:Choice xmlns:v="urn:schemas-microsoft-com:vml" Requires="v">
                <p:oleObj spid="_x0000_s437378" name="公式" r:id="rId37" imgW="1117440" imgH="507960" progId="Equation.3">
                  <p:embed/>
                </p:oleObj>
              </mc:Choice>
              <mc:Fallback>
                <p:oleObj name="公式" r:id="rId37" imgW="1117440" imgH="507960" progId="Equation.3">
                  <p:embed/>
                  <p:pic>
                    <p:nvPicPr>
                      <p:cNvPr id="0" name="Picture 13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60513" y="5562600"/>
                        <a:ext cx="16875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80" name="Object 132"/>
          <p:cNvGraphicFramePr>
            <a:graphicFrameLocks noChangeAspect="1"/>
          </p:cNvGraphicFramePr>
          <p:nvPr/>
        </p:nvGraphicFramePr>
        <p:xfrm>
          <a:off x="914400" y="4879181"/>
          <a:ext cx="493713" cy="431800"/>
        </p:xfrm>
        <a:graphic>
          <a:graphicData uri="http://schemas.openxmlformats.org/presentationml/2006/ole">
            <mc:AlternateContent xmlns:mc="http://schemas.openxmlformats.org/markup-compatibility/2006">
              <mc:Choice xmlns:v="urn:schemas-microsoft-com:vml" Requires="v">
                <p:oleObj spid="_x0000_s437380" name="公式" r:id="rId39" imgW="203040" imgH="177480" progId="Equation.3">
                  <p:embed/>
                </p:oleObj>
              </mc:Choice>
              <mc:Fallback>
                <p:oleObj name="公式" r:id="rId39" imgW="203040" imgH="177480" progId="Equation.3">
                  <p:embed/>
                  <p:pic>
                    <p:nvPicPr>
                      <p:cNvPr id="0" name="Picture 13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14400" y="4879181"/>
                        <a:ext cx="4937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81" name="Object 133"/>
          <p:cNvGraphicFramePr>
            <a:graphicFrameLocks noChangeAspect="1"/>
          </p:cNvGraphicFramePr>
          <p:nvPr/>
        </p:nvGraphicFramePr>
        <p:xfrm>
          <a:off x="887413" y="5727700"/>
          <a:ext cx="433387" cy="431800"/>
        </p:xfrm>
        <a:graphic>
          <a:graphicData uri="http://schemas.openxmlformats.org/presentationml/2006/ole">
            <mc:AlternateContent xmlns:mc="http://schemas.openxmlformats.org/markup-compatibility/2006">
              <mc:Choice xmlns:v="urn:schemas-microsoft-com:vml" Requires="v">
                <p:oleObj spid="_x0000_s437381" name="公式" r:id="rId41" imgW="177480" imgH="177480" progId="Equation.3">
                  <p:embed/>
                </p:oleObj>
              </mc:Choice>
              <mc:Fallback>
                <p:oleObj name="公式" r:id="rId41" imgW="177480" imgH="177480" progId="Equation.3">
                  <p:embed/>
                  <p:pic>
                    <p:nvPicPr>
                      <p:cNvPr id="0" name="Picture 13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87413" y="5727700"/>
                        <a:ext cx="4333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382" name="Object 134"/>
          <p:cNvGraphicFramePr>
            <a:graphicFrameLocks noChangeAspect="1"/>
          </p:cNvGraphicFramePr>
          <p:nvPr/>
        </p:nvGraphicFramePr>
        <p:xfrm>
          <a:off x="5097462" y="5181600"/>
          <a:ext cx="2979738" cy="763588"/>
        </p:xfrm>
        <a:graphic>
          <a:graphicData uri="http://schemas.openxmlformats.org/presentationml/2006/ole">
            <mc:AlternateContent xmlns:mc="http://schemas.openxmlformats.org/markup-compatibility/2006">
              <mc:Choice xmlns:v="urn:schemas-microsoft-com:vml" Requires="v">
                <p:oleObj spid="_x0000_s437382" name="公式" r:id="rId43" imgW="1981080" imgH="507960" progId="Equation.3">
                  <p:embed/>
                </p:oleObj>
              </mc:Choice>
              <mc:Fallback>
                <p:oleObj name="公式" r:id="rId43" imgW="1981080" imgH="507960" progId="Equation.3">
                  <p:embed/>
                  <p:pic>
                    <p:nvPicPr>
                      <p:cNvPr id="0" name="Picture 13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97462" y="5181600"/>
                        <a:ext cx="2979738"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7252" name="Text Box 4"/>
          <p:cNvSpPr txBox="1">
            <a:spLocks noChangeArrowheads="1"/>
          </p:cNvSpPr>
          <p:nvPr/>
        </p:nvSpPr>
        <p:spPr bwMode="auto">
          <a:xfrm>
            <a:off x="381000" y="1676400"/>
            <a:ext cx="2895600" cy="519113"/>
          </a:xfrm>
          <a:prstGeom prst="rect">
            <a:avLst/>
          </a:prstGeom>
          <a:noFill/>
          <a:ln w="9525">
            <a:noFill/>
            <a:miter lim="800000"/>
            <a:headEnd/>
            <a:tailEnd/>
          </a:ln>
          <a:effectLst/>
        </p:spPr>
        <p:txBody>
          <a:bodyPr>
            <a:spAutoFit/>
          </a:bodyPr>
          <a:lstStyle/>
          <a:p>
            <a:pPr>
              <a:spcBef>
                <a:spcPct val="50000"/>
              </a:spcBef>
            </a:pPr>
            <a:r>
              <a:rPr lang="en-US" altLang="en-US" sz="2800" dirty="0"/>
              <a:t>2. </a:t>
            </a:r>
            <a:r>
              <a:rPr lang="en-US" altLang="en-US" sz="2800" dirty="0" err="1"/>
              <a:t>时间的延缓</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315"/>
                                        </p:tgtEl>
                                        <p:attrNameLst>
                                          <p:attrName>style.visibility</p:attrName>
                                        </p:attrNameLst>
                                      </p:cBhvr>
                                      <p:to>
                                        <p:strVal val="visible"/>
                                      </p:to>
                                    </p:set>
                                    <p:animEffect transition="in" filter="fade">
                                      <p:cBhvr>
                                        <p:cTn id="7" dur="1000"/>
                                        <p:tgtEl>
                                          <p:spTgt spid="437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7344"/>
                                        </p:tgtEl>
                                        <p:attrNameLst>
                                          <p:attrName>style.visibility</p:attrName>
                                        </p:attrNameLst>
                                      </p:cBhvr>
                                      <p:to>
                                        <p:strVal val="visible"/>
                                      </p:to>
                                    </p:set>
                                    <p:animEffect transition="in" filter="fade">
                                      <p:cBhvr>
                                        <p:cTn id="12" dur="1000"/>
                                        <p:tgtEl>
                                          <p:spTgt spid="43734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73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37377"/>
                                        </p:tgtEl>
                                        <p:attrNameLst>
                                          <p:attrName>style.visibility</p:attrName>
                                        </p:attrNameLst>
                                      </p:cBhvr>
                                      <p:to>
                                        <p:strVal val="visible"/>
                                      </p:to>
                                    </p:set>
                                    <p:animEffect transition="in" filter="wipe(left)">
                                      <p:cBhvr>
                                        <p:cTn id="21" dur="500"/>
                                        <p:tgtEl>
                                          <p:spTgt spid="43737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3738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37378"/>
                                        </p:tgtEl>
                                        <p:attrNameLst>
                                          <p:attrName>style.visibility</p:attrName>
                                        </p:attrNameLst>
                                      </p:cBhvr>
                                      <p:to>
                                        <p:strVal val="visible"/>
                                      </p:to>
                                    </p:set>
                                    <p:animEffect transition="in" filter="wipe(left)">
                                      <p:cBhvr>
                                        <p:cTn id="30" dur="500"/>
                                        <p:tgtEl>
                                          <p:spTgt spid="4373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37382"/>
                                        </p:tgtEl>
                                        <p:attrNameLst>
                                          <p:attrName>style.visibility</p:attrName>
                                        </p:attrNameLst>
                                      </p:cBhvr>
                                      <p:to>
                                        <p:strVal val="visible"/>
                                      </p:to>
                                    </p:set>
                                    <p:animEffect transition="in" filter="wipe(left)">
                                      <p:cBhvr>
                                        <p:cTn id="35" dur="500"/>
                                        <p:tgtEl>
                                          <p:spTgt spid="43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3" name="灯片编号占位符 4"/>
          <p:cNvSpPr>
            <a:spLocks noGrp="1"/>
          </p:cNvSpPr>
          <p:nvPr>
            <p:ph type="sldNum" sz="quarter" idx="12"/>
          </p:nvPr>
        </p:nvSpPr>
        <p:spPr/>
        <p:txBody>
          <a:bodyPr/>
          <a:lstStyle/>
          <a:p>
            <a:fld id="{5554B07F-EE86-4DED-A98D-08DB3AE4C241}" type="slidenum">
              <a:rPr lang="en-US" altLang="zh-CN"/>
              <a:pPr/>
              <a:t>26</a:t>
            </a:fld>
            <a:endParaRPr lang="en-US" altLang="zh-CN"/>
          </a:p>
        </p:txBody>
      </p:sp>
      <p:sp>
        <p:nvSpPr>
          <p:cNvPr id="438275"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时空的相对性 </a:t>
            </a:r>
          </a:p>
        </p:txBody>
      </p:sp>
      <p:sp>
        <p:nvSpPr>
          <p:cNvPr id="438276" name="Text Box 4"/>
          <p:cNvSpPr txBox="1">
            <a:spLocks noChangeArrowheads="1"/>
          </p:cNvSpPr>
          <p:nvPr/>
        </p:nvSpPr>
        <p:spPr bwMode="auto">
          <a:xfrm>
            <a:off x="381000" y="1676400"/>
            <a:ext cx="2895600" cy="519113"/>
          </a:xfrm>
          <a:prstGeom prst="rect">
            <a:avLst/>
          </a:prstGeom>
          <a:noFill/>
          <a:ln w="9525">
            <a:noFill/>
            <a:miter lim="800000"/>
            <a:headEnd/>
            <a:tailEnd/>
          </a:ln>
          <a:effectLst/>
        </p:spPr>
        <p:txBody>
          <a:bodyPr>
            <a:spAutoFit/>
          </a:bodyPr>
          <a:lstStyle/>
          <a:p>
            <a:pPr>
              <a:spcBef>
                <a:spcPct val="50000"/>
              </a:spcBef>
            </a:pPr>
            <a:r>
              <a:rPr lang="en-US" altLang="en-US" sz="2800"/>
              <a:t>2. 时间的延缓</a:t>
            </a:r>
          </a:p>
        </p:txBody>
      </p:sp>
      <p:graphicFrame>
        <p:nvGraphicFramePr>
          <p:cNvPr id="438279" name="Object 7"/>
          <p:cNvGraphicFramePr>
            <a:graphicFrameLocks noChangeAspect="1"/>
          </p:cNvGraphicFramePr>
          <p:nvPr/>
        </p:nvGraphicFramePr>
        <p:xfrm>
          <a:off x="1295400" y="2359025"/>
          <a:ext cx="1673225" cy="1298575"/>
        </p:xfrm>
        <a:graphic>
          <a:graphicData uri="http://schemas.openxmlformats.org/presentationml/2006/ole">
            <mc:AlternateContent xmlns:mc="http://schemas.openxmlformats.org/markup-compatibility/2006">
              <mc:Choice xmlns:v="urn:schemas-microsoft-com:vml" Requires="v">
                <p:oleObj spid="_x0000_s438279" name="公式" r:id="rId2" imgW="838080" imgH="647640" progId="Equation.3">
                  <p:embed/>
                </p:oleObj>
              </mc:Choice>
              <mc:Fallback>
                <p:oleObj name="公式" r:id="rId2" imgW="838080" imgH="64764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359025"/>
                        <a:ext cx="1673225" cy="129857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aphicFrame>
        <p:nvGraphicFramePr>
          <p:cNvPr id="438280" name="Object 8"/>
          <p:cNvGraphicFramePr>
            <a:graphicFrameLocks noChangeAspect="1"/>
          </p:cNvGraphicFramePr>
          <p:nvPr/>
        </p:nvGraphicFramePr>
        <p:xfrm>
          <a:off x="3733800" y="2359025"/>
          <a:ext cx="1069975" cy="457200"/>
        </p:xfrm>
        <a:graphic>
          <a:graphicData uri="http://schemas.openxmlformats.org/presentationml/2006/ole">
            <mc:AlternateContent xmlns:mc="http://schemas.openxmlformats.org/markup-compatibility/2006">
              <mc:Choice xmlns:v="urn:schemas-microsoft-com:vml" Requires="v">
                <p:oleObj spid="_x0000_s438280" name="公式" r:id="rId4" imgW="533160" imgH="228600" progId="Equation.3">
                  <p:embed/>
                </p:oleObj>
              </mc:Choice>
              <mc:Fallback>
                <p:oleObj name="公式" r:id="rId4" imgW="533160" imgH="2286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359025"/>
                        <a:ext cx="10699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81" name="Object 9"/>
          <p:cNvGraphicFramePr>
            <a:graphicFrameLocks noChangeAspect="1"/>
          </p:cNvGraphicFramePr>
          <p:nvPr/>
        </p:nvGraphicFramePr>
        <p:xfrm>
          <a:off x="3733800" y="3197225"/>
          <a:ext cx="850900" cy="282575"/>
        </p:xfrm>
        <a:graphic>
          <a:graphicData uri="http://schemas.openxmlformats.org/presentationml/2006/ole">
            <mc:AlternateContent xmlns:mc="http://schemas.openxmlformats.org/markup-compatibility/2006">
              <mc:Choice xmlns:v="urn:schemas-microsoft-com:vml" Requires="v">
                <p:oleObj spid="_x0000_s438281" name="公式" r:id="rId6" imgW="431640" imgH="139680" progId="Equation.3">
                  <p:embed/>
                </p:oleObj>
              </mc:Choice>
              <mc:Fallback>
                <p:oleObj name="公式" r:id="rId6" imgW="431640" imgH="13968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197225"/>
                        <a:ext cx="8509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82" name="Object 10"/>
          <p:cNvGraphicFramePr>
            <a:graphicFrameLocks noChangeAspect="1"/>
          </p:cNvGraphicFramePr>
          <p:nvPr/>
        </p:nvGraphicFramePr>
        <p:xfrm>
          <a:off x="5041900" y="3119438"/>
          <a:ext cx="1435100" cy="458787"/>
        </p:xfrm>
        <a:graphic>
          <a:graphicData uri="http://schemas.openxmlformats.org/presentationml/2006/ole">
            <mc:AlternateContent xmlns:mc="http://schemas.openxmlformats.org/markup-compatibility/2006">
              <mc:Choice xmlns:v="urn:schemas-microsoft-com:vml" Requires="v">
                <p:oleObj spid="_x0000_s438282" name="公式" r:id="rId8" imgW="711000" imgH="228600" progId="Equation.3">
                  <p:embed/>
                </p:oleObj>
              </mc:Choice>
              <mc:Fallback>
                <p:oleObj name="公式" r:id="rId8" imgW="711000" imgH="22860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1900" y="3119438"/>
                        <a:ext cx="1435100"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8283" name="Text Box 11"/>
          <p:cNvSpPr txBox="1">
            <a:spLocks noChangeArrowheads="1"/>
          </p:cNvSpPr>
          <p:nvPr/>
        </p:nvSpPr>
        <p:spPr bwMode="auto">
          <a:xfrm>
            <a:off x="468313" y="4191000"/>
            <a:ext cx="8218487" cy="103187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800" dirty="0">
                <a:solidFill>
                  <a:srgbClr val="0000CC"/>
                </a:solidFill>
              </a:rPr>
              <a:t>原时</a:t>
            </a:r>
            <a:r>
              <a:rPr lang="zh-CN" altLang="en-US" sz="2800" dirty="0"/>
              <a:t>：在某一参考系中同一地点先后发生两个事件	的时间间隔。</a:t>
            </a:r>
          </a:p>
        </p:txBody>
      </p:sp>
      <p:sp>
        <p:nvSpPr>
          <p:cNvPr id="438284" name="Text Box 12"/>
          <p:cNvSpPr txBox="1">
            <a:spLocks noChangeArrowheads="1"/>
          </p:cNvSpPr>
          <p:nvPr/>
        </p:nvSpPr>
        <p:spPr bwMode="auto">
          <a:xfrm>
            <a:off x="468313" y="5270500"/>
            <a:ext cx="8064500" cy="103187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800">
                <a:solidFill>
                  <a:srgbClr val="0000CC"/>
                </a:solidFill>
              </a:rPr>
              <a:t>时间延缓</a:t>
            </a:r>
            <a:r>
              <a:rPr lang="zh-CN" altLang="en-US" sz="2800"/>
              <a:t>：在</a:t>
            </a:r>
            <a:r>
              <a:rPr lang="en-US" altLang="zh-CN" sz="2800"/>
              <a:t>S</a:t>
            </a:r>
            <a:r>
              <a:rPr lang="zh-CN" altLang="en-US" sz="2800"/>
              <a:t>系中记录下两事件的时间间隔大于	在</a:t>
            </a:r>
            <a:r>
              <a:rPr lang="en-US" altLang="zh-CN" sz="2800"/>
              <a:t>S'</a:t>
            </a:r>
            <a:r>
              <a:rPr lang="zh-CN" altLang="en-US" sz="2800"/>
              <a:t>系中记录到的原时。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279"/>
                                        </p:tgtEl>
                                        <p:attrNameLst>
                                          <p:attrName>style.visibility</p:attrName>
                                        </p:attrNameLst>
                                      </p:cBhvr>
                                      <p:to>
                                        <p:strVal val="visible"/>
                                      </p:to>
                                    </p:set>
                                    <p:animEffect transition="in" filter="wipe(left)">
                                      <p:cBhvr>
                                        <p:cTn id="7" dur="500"/>
                                        <p:tgtEl>
                                          <p:spTgt spid="438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8280"/>
                                        </p:tgtEl>
                                        <p:attrNameLst>
                                          <p:attrName>style.visibility</p:attrName>
                                        </p:attrNameLst>
                                      </p:cBhvr>
                                      <p:to>
                                        <p:strVal val="visible"/>
                                      </p:to>
                                    </p:set>
                                    <p:animEffect transition="in" filter="wipe(left)">
                                      <p:cBhvr>
                                        <p:cTn id="12" dur="500"/>
                                        <p:tgtEl>
                                          <p:spTgt spid="438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8281"/>
                                        </p:tgtEl>
                                        <p:attrNameLst>
                                          <p:attrName>style.visibility</p:attrName>
                                        </p:attrNameLst>
                                      </p:cBhvr>
                                      <p:to>
                                        <p:strVal val="visible"/>
                                      </p:to>
                                    </p:set>
                                    <p:animEffect transition="in" filter="wipe(left)">
                                      <p:cBhvr>
                                        <p:cTn id="17" dur="500"/>
                                        <p:tgtEl>
                                          <p:spTgt spid="438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8282"/>
                                        </p:tgtEl>
                                        <p:attrNameLst>
                                          <p:attrName>style.visibility</p:attrName>
                                        </p:attrNameLst>
                                      </p:cBhvr>
                                      <p:to>
                                        <p:strVal val="visible"/>
                                      </p:to>
                                    </p:set>
                                    <p:animEffect transition="in" filter="wipe(left)">
                                      <p:cBhvr>
                                        <p:cTn id="22" dur="500"/>
                                        <p:tgtEl>
                                          <p:spTgt spid="4382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8283"/>
                                        </p:tgtEl>
                                        <p:attrNameLst>
                                          <p:attrName>style.visibility</p:attrName>
                                        </p:attrNameLst>
                                      </p:cBhvr>
                                      <p:to>
                                        <p:strVal val="visible"/>
                                      </p:to>
                                    </p:set>
                                    <p:animEffect transition="in" filter="wipe(left)">
                                      <p:cBhvr>
                                        <p:cTn id="27" dur="500"/>
                                        <p:tgtEl>
                                          <p:spTgt spid="4382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8284"/>
                                        </p:tgtEl>
                                        <p:attrNameLst>
                                          <p:attrName>style.visibility</p:attrName>
                                        </p:attrNameLst>
                                      </p:cBhvr>
                                      <p:to>
                                        <p:strVal val="visible"/>
                                      </p:to>
                                    </p:set>
                                    <p:animEffect transition="in" filter="wipe(left)">
                                      <p:cBhvr>
                                        <p:cTn id="32" dur="500"/>
                                        <p:tgtEl>
                                          <p:spTgt spid="438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3" grpId="0"/>
      <p:bldP spid="4382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8" name="灯片编号占位符 4"/>
          <p:cNvSpPr>
            <a:spLocks noGrp="1"/>
          </p:cNvSpPr>
          <p:nvPr>
            <p:ph type="sldNum" sz="quarter" idx="12"/>
          </p:nvPr>
        </p:nvSpPr>
        <p:spPr/>
        <p:txBody>
          <a:bodyPr/>
          <a:lstStyle/>
          <a:p>
            <a:fld id="{E1E4504D-AAD2-4399-A354-0A247BC92E4C}" type="slidenum">
              <a:rPr lang="en-US" altLang="zh-CN"/>
              <a:pPr/>
              <a:t>27</a:t>
            </a:fld>
            <a:endParaRPr lang="en-US" altLang="zh-CN"/>
          </a:p>
        </p:txBody>
      </p:sp>
      <p:sp>
        <p:nvSpPr>
          <p:cNvPr id="439299" name="Rectangle 3"/>
          <p:cNvSpPr>
            <a:spLocks noChangeArrowheads="1"/>
          </p:cNvSpPr>
          <p:nvPr/>
        </p:nvSpPr>
        <p:spPr bwMode="auto">
          <a:xfrm>
            <a:off x="469900" y="2082800"/>
            <a:ext cx="3206750" cy="519113"/>
          </a:xfrm>
          <a:prstGeom prst="rect">
            <a:avLst/>
          </a:prstGeom>
          <a:noFill/>
          <a:ln w="9525">
            <a:noFill/>
            <a:miter lim="800000"/>
            <a:headEnd/>
            <a:tailEnd/>
          </a:ln>
          <a:effectLst/>
        </p:spPr>
        <p:txBody>
          <a:bodyPr wrap="none">
            <a:spAutoFit/>
          </a:bodyPr>
          <a:lstStyle/>
          <a:p>
            <a:r>
              <a:rPr lang="en-US" altLang="zh-CN" sz="2800"/>
              <a:t>1</a:t>
            </a:r>
            <a:r>
              <a:rPr lang="zh-CN" altLang="en-US" sz="2800"/>
              <a:t>）运动的钟变慢：</a:t>
            </a:r>
          </a:p>
        </p:txBody>
      </p:sp>
      <p:sp>
        <p:nvSpPr>
          <p:cNvPr id="439300" name="Rectangle 4"/>
          <p:cNvSpPr>
            <a:spLocks noChangeArrowheads="1"/>
          </p:cNvSpPr>
          <p:nvPr/>
        </p:nvSpPr>
        <p:spPr bwMode="auto">
          <a:xfrm>
            <a:off x="457200" y="4652963"/>
            <a:ext cx="7848600" cy="519112"/>
          </a:xfrm>
          <a:prstGeom prst="rect">
            <a:avLst/>
          </a:prstGeom>
          <a:noFill/>
          <a:ln w="9525" algn="ctr">
            <a:noFill/>
            <a:miter lim="800000"/>
            <a:headEnd/>
            <a:tailEnd/>
          </a:ln>
          <a:effectLst/>
        </p:spPr>
        <p:txBody>
          <a:bodyPr>
            <a:spAutoFit/>
          </a:bodyPr>
          <a:lstStyle/>
          <a:p>
            <a:r>
              <a:rPr lang="en-US" altLang="zh-CN" sz="2800"/>
              <a:t>2</a:t>
            </a:r>
            <a:r>
              <a:rPr lang="zh-CN" altLang="en-US" sz="2800"/>
              <a:t>）运动参照系中所有物理过程的节奏都变慢了。</a:t>
            </a:r>
          </a:p>
        </p:txBody>
      </p:sp>
      <p:graphicFrame>
        <p:nvGraphicFramePr>
          <p:cNvPr id="439301" name="Object 5"/>
          <p:cNvGraphicFramePr>
            <a:graphicFrameLocks noChangeAspect="1"/>
          </p:cNvGraphicFramePr>
          <p:nvPr/>
        </p:nvGraphicFramePr>
        <p:xfrm>
          <a:off x="2819400" y="2819400"/>
          <a:ext cx="1673225" cy="1298575"/>
        </p:xfrm>
        <a:graphic>
          <a:graphicData uri="http://schemas.openxmlformats.org/presentationml/2006/ole">
            <mc:AlternateContent xmlns:mc="http://schemas.openxmlformats.org/markup-compatibility/2006">
              <mc:Choice xmlns:v="urn:schemas-microsoft-com:vml" Requires="v">
                <p:oleObj spid="_x0000_s439301" name="公式" r:id="rId2" imgW="838080" imgH="647640" progId="Equation.3">
                  <p:embed/>
                </p:oleObj>
              </mc:Choice>
              <mc:Fallback>
                <p:oleObj name="公式" r:id="rId2" imgW="838080" imgH="64764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19400"/>
                        <a:ext cx="1673225" cy="129857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9"/>
                                        </p:tgtEl>
                                        <p:attrNameLst>
                                          <p:attrName>style.visibility</p:attrName>
                                        </p:attrNameLst>
                                      </p:cBhvr>
                                      <p:to>
                                        <p:strVal val="visible"/>
                                      </p:to>
                                    </p:set>
                                    <p:anim calcmode="lin" valueType="num">
                                      <p:cBhvr additive="base">
                                        <p:cTn id="7" dur="500" fill="hold"/>
                                        <p:tgtEl>
                                          <p:spTgt spid="439299"/>
                                        </p:tgtEl>
                                        <p:attrNameLst>
                                          <p:attrName>ppt_x</p:attrName>
                                        </p:attrNameLst>
                                      </p:cBhvr>
                                      <p:tavLst>
                                        <p:tav tm="0">
                                          <p:val>
                                            <p:strVal val="#ppt_x"/>
                                          </p:val>
                                        </p:tav>
                                        <p:tav tm="100000">
                                          <p:val>
                                            <p:strVal val="#ppt_x"/>
                                          </p:val>
                                        </p:tav>
                                      </p:tavLst>
                                    </p:anim>
                                    <p:anim calcmode="lin" valueType="num">
                                      <p:cBhvr additive="base">
                                        <p:cTn id="8" dur="500" fill="hold"/>
                                        <p:tgtEl>
                                          <p:spTgt spid="439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39301"/>
                                        </p:tgtEl>
                                        <p:attrNameLst>
                                          <p:attrName>style.visibility</p:attrName>
                                        </p:attrNameLst>
                                      </p:cBhvr>
                                      <p:to>
                                        <p:strVal val="visible"/>
                                      </p:to>
                                    </p:set>
                                    <p:animEffect transition="in" filter="wipe(left)">
                                      <p:cBhvr>
                                        <p:cTn id="13" dur="500"/>
                                        <p:tgtEl>
                                          <p:spTgt spid="439301"/>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439300"/>
                                        </p:tgtEl>
                                        <p:attrNameLst>
                                          <p:attrName>style.visibility</p:attrName>
                                        </p:attrNameLst>
                                      </p:cBhvr>
                                      <p:to>
                                        <p:strVal val="visible"/>
                                      </p:to>
                                    </p:set>
                                    <p:animEffect transition="in" filter="wedge">
                                      <p:cBhvr>
                                        <p:cTn id="18" dur="500"/>
                                        <p:tgtEl>
                                          <p:spTgt spid="439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p:bldP spid="43930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65" name="灯片编号占位符 4"/>
          <p:cNvSpPr>
            <a:spLocks noGrp="1"/>
          </p:cNvSpPr>
          <p:nvPr>
            <p:ph type="sldNum" sz="quarter" idx="12"/>
          </p:nvPr>
        </p:nvSpPr>
        <p:spPr/>
        <p:txBody>
          <a:bodyPr/>
          <a:lstStyle/>
          <a:p>
            <a:fld id="{63820C70-0D01-4AF8-A63D-1CB35A1567DE}" type="slidenum">
              <a:rPr lang="en-US" altLang="zh-CN"/>
              <a:pPr/>
              <a:t>28</a:t>
            </a:fld>
            <a:endParaRPr lang="en-US" altLang="zh-CN"/>
          </a:p>
        </p:txBody>
      </p:sp>
      <p:sp>
        <p:nvSpPr>
          <p:cNvPr id="418819"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时空的相对性 </a:t>
            </a:r>
          </a:p>
        </p:txBody>
      </p:sp>
      <p:sp>
        <p:nvSpPr>
          <p:cNvPr id="418820" name="Text Box 4"/>
          <p:cNvSpPr txBox="1">
            <a:spLocks noChangeArrowheads="1"/>
          </p:cNvSpPr>
          <p:nvPr/>
        </p:nvSpPr>
        <p:spPr bwMode="auto">
          <a:xfrm>
            <a:off x="381000" y="1690687"/>
            <a:ext cx="2895600" cy="519113"/>
          </a:xfrm>
          <a:prstGeom prst="rect">
            <a:avLst/>
          </a:prstGeom>
          <a:noFill/>
          <a:ln w="9525">
            <a:noFill/>
            <a:miter lim="800000"/>
            <a:headEnd/>
            <a:tailEnd/>
          </a:ln>
          <a:effectLst/>
        </p:spPr>
        <p:txBody>
          <a:bodyPr>
            <a:spAutoFit/>
          </a:bodyPr>
          <a:lstStyle/>
          <a:p>
            <a:pPr>
              <a:spcBef>
                <a:spcPct val="50000"/>
              </a:spcBef>
            </a:pPr>
            <a:r>
              <a:rPr lang="en-US" altLang="en-US" sz="2800" dirty="0"/>
              <a:t>3. </a:t>
            </a:r>
            <a:r>
              <a:rPr lang="en-US" altLang="en-US" sz="2800" dirty="0" err="1"/>
              <a:t>长度的收缩</a:t>
            </a:r>
            <a:endParaRPr lang="en-US" altLang="en-US" sz="2800" dirty="0"/>
          </a:p>
        </p:txBody>
      </p:sp>
      <p:grpSp>
        <p:nvGrpSpPr>
          <p:cNvPr id="418821" name="Group 5"/>
          <p:cNvGrpSpPr>
            <a:grpSpLocks/>
          </p:cNvGrpSpPr>
          <p:nvPr/>
        </p:nvGrpSpPr>
        <p:grpSpPr bwMode="auto">
          <a:xfrm>
            <a:off x="609600" y="2209800"/>
            <a:ext cx="3863975" cy="1352550"/>
            <a:chOff x="318" y="845"/>
            <a:chExt cx="2434" cy="852"/>
          </a:xfrm>
        </p:grpSpPr>
        <p:graphicFrame>
          <p:nvGraphicFramePr>
            <p:cNvPr id="418822" name="Object 6"/>
            <p:cNvGraphicFramePr>
              <a:graphicFrameLocks noChangeAspect="1"/>
            </p:cNvGraphicFramePr>
            <p:nvPr/>
          </p:nvGraphicFramePr>
          <p:xfrm>
            <a:off x="743" y="1392"/>
            <a:ext cx="217" cy="294"/>
          </p:xfrm>
          <a:graphic>
            <a:graphicData uri="http://schemas.openxmlformats.org/presentationml/2006/ole">
              <mc:AlternateContent xmlns:mc="http://schemas.openxmlformats.org/markup-compatibility/2006">
                <mc:Choice xmlns:v="urn:schemas-microsoft-com:vml" Requires="v">
                  <p:oleObj spid="_x0000_s418822" name="公式" r:id="rId2" imgW="164880" imgH="215640" progId="Equation.3">
                    <p:embed/>
                  </p:oleObj>
                </mc:Choice>
                <mc:Fallback>
                  <p:oleObj name="公式" r:id="rId2" imgW="164880" imgH="21564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 y="1392"/>
                          <a:ext cx="21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3" name="Object 7"/>
            <p:cNvGraphicFramePr>
              <a:graphicFrameLocks noChangeAspect="1"/>
            </p:cNvGraphicFramePr>
            <p:nvPr/>
          </p:nvGraphicFramePr>
          <p:xfrm>
            <a:off x="2085" y="1383"/>
            <a:ext cx="243" cy="294"/>
          </p:xfrm>
          <a:graphic>
            <a:graphicData uri="http://schemas.openxmlformats.org/presentationml/2006/ole">
              <mc:AlternateContent xmlns:mc="http://schemas.openxmlformats.org/markup-compatibility/2006">
                <mc:Choice xmlns:v="urn:schemas-microsoft-com:vml" Requires="v">
                  <p:oleObj spid="_x0000_s418823" name="公式" r:id="rId4" imgW="164880" imgH="215640" progId="Equation.3">
                    <p:embed/>
                  </p:oleObj>
                </mc:Choice>
                <mc:Fallback>
                  <p:oleObj name="公式" r:id="rId4" imgW="164880" imgH="21564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5" y="1383"/>
                          <a:ext cx="243"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4" name="Object 8"/>
            <p:cNvGraphicFramePr>
              <a:graphicFrameLocks noChangeAspect="1"/>
            </p:cNvGraphicFramePr>
            <p:nvPr/>
          </p:nvGraphicFramePr>
          <p:xfrm>
            <a:off x="318" y="1392"/>
            <a:ext cx="301" cy="287"/>
          </p:xfrm>
          <a:graphic>
            <a:graphicData uri="http://schemas.openxmlformats.org/presentationml/2006/ole">
              <mc:AlternateContent xmlns:mc="http://schemas.openxmlformats.org/markup-compatibility/2006">
                <mc:Choice xmlns:v="urn:schemas-microsoft-com:vml" Requires="v">
                  <p:oleObj spid="_x0000_s418824" name="公式" r:id="rId6" imgW="190440" imgH="177480" progId="Equation.3">
                    <p:embed/>
                  </p:oleObj>
                </mc:Choice>
                <mc:Fallback>
                  <p:oleObj name="公式" r:id="rId6" imgW="190440" imgH="17748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 y="1392"/>
                          <a:ext cx="301"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25" name="Rectangle 9"/>
            <p:cNvSpPr>
              <a:spLocks noChangeAspect="1" noChangeArrowheads="1"/>
            </p:cNvSpPr>
            <p:nvPr/>
          </p:nvSpPr>
          <p:spPr bwMode="auto">
            <a:xfrm>
              <a:off x="922" y="1244"/>
              <a:ext cx="1252" cy="133"/>
            </a:xfrm>
            <a:prstGeom prst="rect">
              <a:avLst/>
            </a:prstGeom>
            <a:solidFill>
              <a:srgbClr val="99CCFF"/>
            </a:solidFill>
            <a:ln w="9525">
              <a:solidFill>
                <a:srgbClr val="969696"/>
              </a:solidFill>
              <a:miter lim="800000"/>
              <a:headEnd/>
              <a:tailEnd/>
            </a:ln>
          </p:spPr>
          <p:txBody>
            <a:bodyPr/>
            <a:lstStyle/>
            <a:p>
              <a:endParaRPr lang="zh-CN" altLang="en-US"/>
            </a:p>
          </p:txBody>
        </p:sp>
        <p:sp>
          <p:nvSpPr>
            <p:cNvPr id="418826" name="Line 10"/>
            <p:cNvSpPr>
              <a:spLocks noChangeAspect="1" noChangeShapeType="1"/>
            </p:cNvSpPr>
            <p:nvPr/>
          </p:nvSpPr>
          <p:spPr bwMode="auto">
            <a:xfrm flipV="1">
              <a:off x="564" y="854"/>
              <a:ext cx="0" cy="532"/>
            </a:xfrm>
            <a:prstGeom prst="line">
              <a:avLst/>
            </a:prstGeom>
            <a:noFill/>
            <a:ln w="9525">
              <a:solidFill>
                <a:schemeClr val="tx1"/>
              </a:solidFill>
              <a:round/>
              <a:headEnd/>
              <a:tailEnd type="triangle" w="med" len="lg"/>
            </a:ln>
            <a:effectLst/>
          </p:spPr>
          <p:txBody>
            <a:bodyPr/>
            <a:lstStyle/>
            <a:p>
              <a:endParaRPr lang="zh-CN" altLang="en-US"/>
            </a:p>
          </p:txBody>
        </p:sp>
        <p:sp>
          <p:nvSpPr>
            <p:cNvPr id="418827" name="Line 11"/>
            <p:cNvSpPr>
              <a:spLocks noChangeAspect="1" noChangeShapeType="1"/>
            </p:cNvSpPr>
            <p:nvPr/>
          </p:nvSpPr>
          <p:spPr bwMode="auto">
            <a:xfrm flipV="1">
              <a:off x="566" y="1390"/>
              <a:ext cx="2058" cy="0"/>
            </a:xfrm>
            <a:prstGeom prst="line">
              <a:avLst/>
            </a:prstGeom>
            <a:noFill/>
            <a:ln w="9525">
              <a:solidFill>
                <a:schemeClr val="tx1"/>
              </a:solidFill>
              <a:round/>
              <a:headEnd/>
              <a:tailEnd type="triangle" w="med" len="lg"/>
            </a:ln>
          </p:spPr>
          <p:txBody>
            <a:bodyPr/>
            <a:lstStyle/>
            <a:p>
              <a:endParaRPr lang="zh-CN" altLang="en-US"/>
            </a:p>
          </p:txBody>
        </p:sp>
        <p:graphicFrame>
          <p:nvGraphicFramePr>
            <p:cNvPr id="418828" name="Object 12"/>
            <p:cNvGraphicFramePr>
              <a:graphicFrameLocks noChangeAspect="1"/>
            </p:cNvGraphicFramePr>
            <p:nvPr/>
          </p:nvGraphicFramePr>
          <p:xfrm>
            <a:off x="1461" y="1390"/>
            <a:ext cx="166" cy="307"/>
          </p:xfrm>
          <a:graphic>
            <a:graphicData uri="http://schemas.openxmlformats.org/presentationml/2006/ole">
              <mc:AlternateContent xmlns:mc="http://schemas.openxmlformats.org/markup-compatibility/2006">
                <mc:Choice xmlns:v="urn:schemas-microsoft-com:vml" Requires="v">
                  <p:oleObj spid="_x0000_s418828" name="公式" r:id="rId8" imgW="126720" imgH="228600" progId="Equation.3">
                    <p:embed/>
                  </p:oleObj>
                </mc:Choice>
                <mc:Fallback>
                  <p:oleObj name="公式" r:id="rId8" imgW="126720" imgH="228600"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1" y="1390"/>
                          <a:ext cx="166"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29" name="Line 13"/>
            <p:cNvSpPr>
              <a:spLocks noChangeAspect="1" noChangeShapeType="1"/>
            </p:cNvSpPr>
            <p:nvPr/>
          </p:nvSpPr>
          <p:spPr bwMode="auto">
            <a:xfrm>
              <a:off x="896" y="983"/>
              <a:ext cx="0" cy="399"/>
            </a:xfrm>
            <a:prstGeom prst="line">
              <a:avLst/>
            </a:prstGeom>
            <a:noFill/>
            <a:ln w="28575">
              <a:solidFill>
                <a:schemeClr val="tx2"/>
              </a:solidFill>
              <a:round/>
              <a:headEnd/>
              <a:tailEnd/>
            </a:ln>
          </p:spPr>
          <p:txBody>
            <a:bodyPr/>
            <a:lstStyle/>
            <a:p>
              <a:endParaRPr lang="zh-CN" altLang="en-US"/>
            </a:p>
          </p:txBody>
        </p:sp>
        <p:sp>
          <p:nvSpPr>
            <p:cNvPr id="418830" name="Line 14"/>
            <p:cNvSpPr>
              <a:spLocks noChangeAspect="1" noChangeShapeType="1"/>
            </p:cNvSpPr>
            <p:nvPr/>
          </p:nvSpPr>
          <p:spPr bwMode="auto">
            <a:xfrm>
              <a:off x="2174" y="845"/>
              <a:ext cx="0" cy="532"/>
            </a:xfrm>
            <a:prstGeom prst="line">
              <a:avLst/>
            </a:prstGeom>
            <a:noFill/>
            <a:ln w="28575">
              <a:solidFill>
                <a:schemeClr val="tx2"/>
              </a:solidFill>
              <a:round/>
              <a:headEnd/>
              <a:tailEnd/>
            </a:ln>
          </p:spPr>
          <p:txBody>
            <a:bodyPr/>
            <a:lstStyle/>
            <a:p>
              <a:endParaRPr lang="zh-CN" altLang="en-US"/>
            </a:p>
          </p:txBody>
        </p:sp>
        <p:sp>
          <p:nvSpPr>
            <p:cNvPr id="418831" name="AutoShape 15"/>
            <p:cNvSpPr>
              <a:spLocks noChangeAspect="1" noChangeArrowheads="1"/>
            </p:cNvSpPr>
            <p:nvPr/>
          </p:nvSpPr>
          <p:spPr bwMode="auto">
            <a:xfrm rot="5400000">
              <a:off x="787" y="922"/>
              <a:ext cx="209" cy="86"/>
            </a:xfrm>
            <a:prstGeom prst="can">
              <a:avLst>
                <a:gd name="adj" fmla="val 25000"/>
              </a:avLst>
            </a:prstGeom>
            <a:gradFill rotWithShape="0">
              <a:gsLst>
                <a:gs pos="0">
                  <a:srgbClr val="FFCC99"/>
                </a:gs>
                <a:gs pos="100000">
                  <a:srgbClr val="FF9900"/>
                </a:gs>
              </a:gsLst>
              <a:lin ang="5400000" scaled="1"/>
            </a:gradFill>
            <a:ln w="9525">
              <a:solidFill>
                <a:srgbClr val="FF6600"/>
              </a:solidFill>
              <a:round/>
              <a:headEnd/>
              <a:tailEnd/>
            </a:ln>
          </p:spPr>
          <p:txBody>
            <a:bodyPr/>
            <a:lstStyle/>
            <a:p>
              <a:endParaRPr lang="zh-CN" altLang="en-US"/>
            </a:p>
          </p:txBody>
        </p:sp>
        <p:sp>
          <p:nvSpPr>
            <p:cNvPr id="418832" name="Line 16"/>
            <p:cNvSpPr>
              <a:spLocks noChangeAspect="1" noChangeShapeType="1"/>
            </p:cNvSpPr>
            <p:nvPr/>
          </p:nvSpPr>
          <p:spPr bwMode="auto">
            <a:xfrm flipV="1">
              <a:off x="940" y="975"/>
              <a:ext cx="1232" cy="0"/>
            </a:xfrm>
            <a:prstGeom prst="line">
              <a:avLst/>
            </a:prstGeom>
            <a:noFill/>
            <a:ln w="19050">
              <a:solidFill>
                <a:srgbClr val="0000FF"/>
              </a:solidFill>
              <a:round/>
              <a:headEnd/>
              <a:tailEnd/>
            </a:ln>
          </p:spPr>
          <p:txBody>
            <a:bodyPr/>
            <a:lstStyle/>
            <a:p>
              <a:endParaRPr lang="zh-CN" altLang="en-US"/>
            </a:p>
          </p:txBody>
        </p:sp>
        <p:sp>
          <p:nvSpPr>
            <p:cNvPr id="418833" name="Line 17"/>
            <p:cNvSpPr>
              <a:spLocks noChangeAspect="1" noChangeShapeType="1"/>
            </p:cNvSpPr>
            <p:nvPr/>
          </p:nvSpPr>
          <p:spPr bwMode="auto">
            <a:xfrm flipH="1">
              <a:off x="1730" y="978"/>
              <a:ext cx="178" cy="0"/>
            </a:xfrm>
            <a:prstGeom prst="line">
              <a:avLst/>
            </a:prstGeom>
            <a:noFill/>
            <a:ln w="19050">
              <a:solidFill>
                <a:srgbClr val="0000FF"/>
              </a:solidFill>
              <a:round/>
              <a:headEnd/>
              <a:tailEnd type="stealth" w="med" len="lg"/>
            </a:ln>
          </p:spPr>
          <p:txBody>
            <a:bodyPr/>
            <a:lstStyle/>
            <a:p>
              <a:endParaRPr lang="zh-CN" altLang="en-US"/>
            </a:p>
          </p:txBody>
        </p:sp>
        <p:sp>
          <p:nvSpPr>
            <p:cNvPr id="418834" name="Line 18"/>
            <p:cNvSpPr>
              <a:spLocks noChangeAspect="1" noChangeShapeType="1"/>
            </p:cNvSpPr>
            <p:nvPr/>
          </p:nvSpPr>
          <p:spPr bwMode="auto">
            <a:xfrm>
              <a:off x="1180" y="971"/>
              <a:ext cx="179" cy="0"/>
            </a:xfrm>
            <a:prstGeom prst="line">
              <a:avLst/>
            </a:prstGeom>
            <a:noFill/>
            <a:ln w="19050">
              <a:solidFill>
                <a:srgbClr val="0000FF"/>
              </a:solidFill>
              <a:round/>
              <a:headEnd/>
              <a:tailEnd type="stealth" w="med" len="lg"/>
            </a:ln>
          </p:spPr>
          <p:txBody>
            <a:bodyPr/>
            <a:lstStyle/>
            <a:p>
              <a:endParaRPr lang="zh-CN" altLang="en-US"/>
            </a:p>
          </p:txBody>
        </p:sp>
        <p:graphicFrame>
          <p:nvGraphicFramePr>
            <p:cNvPr id="418835" name="Object 19"/>
            <p:cNvGraphicFramePr>
              <a:graphicFrameLocks noChangeAspect="1"/>
            </p:cNvGraphicFramePr>
            <p:nvPr/>
          </p:nvGraphicFramePr>
          <p:xfrm>
            <a:off x="564" y="978"/>
            <a:ext cx="217" cy="243"/>
          </p:xfrm>
          <a:graphic>
            <a:graphicData uri="http://schemas.openxmlformats.org/presentationml/2006/ole">
              <mc:AlternateContent xmlns:mc="http://schemas.openxmlformats.org/markup-compatibility/2006">
                <mc:Choice xmlns:v="urn:schemas-microsoft-com:vml" Requires="v">
                  <p:oleObj spid="_x0000_s418835" name="公式" r:id="rId10" imgW="152280" imgH="177480" progId="Equation.3">
                    <p:embed/>
                  </p:oleObj>
                </mc:Choice>
                <mc:Fallback>
                  <p:oleObj name="公式" r:id="rId10" imgW="152280" imgH="177480" progId="Equation.3">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 y="978"/>
                          <a:ext cx="21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36" name="Object 20"/>
            <p:cNvGraphicFramePr>
              <a:graphicFrameLocks noChangeAspect="1"/>
            </p:cNvGraphicFramePr>
            <p:nvPr/>
          </p:nvGraphicFramePr>
          <p:xfrm>
            <a:off x="2535" y="1417"/>
            <a:ext cx="217" cy="243"/>
          </p:xfrm>
          <a:graphic>
            <a:graphicData uri="http://schemas.openxmlformats.org/presentationml/2006/ole">
              <mc:AlternateContent xmlns:mc="http://schemas.openxmlformats.org/markup-compatibility/2006">
                <mc:Choice xmlns:v="urn:schemas-microsoft-com:vml" Requires="v">
                  <p:oleObj spid="_x0000_s418836" name="公式" r:id="rId12" imgW="164880" imgH="177480" progId="Equation.3">
                    <p:embed/>
                  </p:oleObj>
                </mc:Choice>
                <mc:Fallback>
                  <p:oleObj name="公式" r:id="rId12" imgW="164880" imgH="177480" progId="Equation.3">
                    <p:embed/>
                    <p:pic>
                      <p:nvPicPr>
                        <p:cNvPr id="0"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5" y="1417"/>
                          <a:ext cx="21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37" name="Line 21"/>
            <p:cNvSpPr>
              <a:spLocks noChangeAspect="1" noChangeShapeType="1"/>
            </p:cNvSpPr>
            <p:nvPr/>
          </p:nvSpPr>
          <p:spPr bwMode="auto">
            <a:xfrm>
              <a:off x="2356" y="1124"/>
              <a:ext cx="358" cy="0"/>
            </a:xfrm>
            <a:prstGeom prst="line">
              <a:avLst/>
            </a:prstGeom>
            <a:noFill/>
            <a:ln w="28575">
              <a:solidFill>
                <a:schemeClr val="tx1"/>
              </a:solidFill>
              <a:round/>
              <a:headEnd/>
              <a:tailEnd type="stealth" w="med" len="lg"/>
            </a:ln>
          </p:spPr>
          <p:txBody>
            <a:bodyPr/>
            <a:lstStyle/>
            <a:p>
              <a:endParaRPr lang="zh-CN" altLang="en-US"/>
            </a:p>
          </p:txBody>
        </p:sp>
        <p:graphicFrame>
          <p:nvGraphicFramePr>
            <p:cNvPr id="418838" name="Object 22"/>
            <p:cNvGraphicFramePr>
              <a:graphicFrameLocks noChangeAspect="1"/>
            </p:cNvGraphicFramePr>
            <p:nvPr/>
          </p:nvGraphicFramePr>
          <p:xfrm>
            <a:off x="2445" y="913"/>
            <a:ext cx="166" cy="191"/>
          </p:xfrm>
          <a:graphic>
            <a:graphicData uri="http://schemas.openxmlformats.org/presentationml/2006/ole">
              <mc:AlternateContent xmlns:mc="http://schemas.openxmlformats.org/markup-compatibility/2006">
                <mc:Choice xmlns:v="urn:schemas-microsoft-com:vml" Requires="v">
                  <p:oleObj spid="_x0000_s418838" name="公式" r:id="rId14" imgW="126720" imgH="139680" progId="Equation.3">
                    <p:embed/>
                  </p:oleObj>
                </mc:Choice>
                <mc:Fallback>
                  <p:oleObj name="公式" r:id="rId14" imgW="126720" imgH="139680" progId="Equation.3">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913"/>
                          <a:ext cx="166"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8839" name="Object 23"/>
          <p:cNvGraphicFramePr>
            <a:graphicFrameLocks noChangeAspect="1"/>
          </p:cNvGraphicFramePr>
          <p:nvPr/>
        </p:nvGraphicFramePr>
        <p:xfrm>
          <a:off x="7010400" y="2286000"/>
          <a:ext cx="1216025" cy="787400"/>
        </p:xfrm>
        <a:graphic>
          <a:graphicData uri="http://schemas.openxmlformats.org/presentationml/2006/ole">
            <mc:AlternateContent xmlns:mc="http://schemas.openxmlformats.org/markup-compatibility/2006">
              <mc:Choice xmlns:v="urn:schemas-microsoft-com:vml" Requires="v">
                <p:oleObj spid="_x0000_s418839" name="公式" r:id="rId16" imgW="609480" imgH="393480" progId="Equation.3">
                  <p:embed/>
                </p:oleObj>
              </mc:Choice>
              <mc:Fallback>
                <p:oleObj name="公式" r:id="rId16" imgW="609480" imgH="393480" progId="Equation.3">
                  <p:embed/>
                  <p:pic>
                    <p:nvPicPr>
                      <p:cNvPr id="0" name="Picture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2286000"/>
                        <a:ext cx="12160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40" name="Text Box 24"/>
          <p:cNvSpPr txBox="1">
            <a:spLocks noChangeArrowheads="1"/>
          </p:cNvSpPr>
          <p:nvPr/>
        </p:nvSpPr>
        <p:spPr bwMode="auto">
          <a:xfrm>
            <a:off x="4800600" y="2438400"/>
            <a:ext cx="2305050" cy="519113"/>
          </a:xfrm>
          <a:prstGeom prst="rect">
            <a:avLst/>
          </a:prstGeom>
          <a:noFill/>
          <a:ln w="9525">
            <a:noFill/>
            <a:miter lim="800000"/>
            <a:headEnd/>
            <a:tailEnd/>
          </a:ln>
          <a:effectLst/>
        </p:spPr>
        <p:txBody>
          <a:bodyPr>
            <a:spAutoFit/>
          </a:bodyPr>
          <a:lstStyle/>
          <a:p>
            <a:pPr>
              <a:spcBef>
                <a:spcPct val="50000"/>
              </a:spcBef>
            </a:pPr>
            <a:r>
              <a:rPr lang="zh-CN" altLang="en-US" sz="2800"/>
              <a:t>往返时间：</a:t>
            </a:r>
          </a:p>
        </p:txBody>
      </p:sp>
      <p:grpSp>
        <p:nvGrpSpPr>
          <p:cNvPr id="418841" name="Group 25"/>
          <p:cNvGrpSpPr>
            <a:grpSpLocks/>
          </p:cNvGrpSpPr>
          <p:nvPr/>
        </p:nvGrpSpPr>
        <p:grpSpPr bwMode="auto">
          <a:xfrm>
            <a:off x="762000" y="3886200"/>
            <a:ext cx="4205288" cy="2247900"/>
            <a:chOff x="322" y="2069"/>
            <a:chExt cx="2649" cy="1416"/>
          </a:xfrm>
        </p:grpSpPr>
        <p:graphicFrame>
          <p:nvGraphicFramePr>
            <p:cNvPr id="418842" name="Object 26"/>
            <p:cNvGraphicFramePr>
              <a:graphicFrameLocks noChangeAspect="1"/>
            </p:cNvGraphicFramePr>
            <p:nvPr/>
          </p:nvGraphicFramePr>
          <p:xfrm>
            <a:off x="2690" y="3218"/>
            <a:ext cx="185" cy="212"/>
          </p:xfrm>
          <a:graphic>
            <a:graphicData uri="http://schemas.openxmlformats.org/presentationml/2006/ole">
              <mc:AlternateContent xmlns:mc="http://schemas.openxmlformats.org/markup-compatibility/2006">
                <mc:Choice xmlns:v="urn:schemas-microsoft-com:vml" Requires="v">
                  <p:oleObj spid="_x0000_s418842" name="公式" r:id="rId18" imgW="126720" imgH="139680" progId="Equation.3">
                    <p:embed/>
                  </p:oleObj>
                </mc:Choice>
                <mc:Fallback>
                  <p:oleObj name="公式" r:id="rId18" imgW="126720" imgH="139680" progId="Equation.3">
                    <p:embed/>
                    <p:pic>
                      <p:nvPicPr>
                        <p:cNvPr id="0" name="Picture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90" y="3218"/>
                          <a:ext cx="185"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3" name="Object 27"/>
            <p:cNvGraphicFramePr>
              <a:graphicFrameLocks noChangeAspect="1"/>
            </p:cNvGraphicFramePr>
            <p:nvPr/>
          </p:nvGraphicFramePr>
          <p:xfrm>
            <a:off x="863" y="3130"/>
            <a:ext cx="256" cy="346"/>
          </p:xfrm>
          <a:graphic>
            <a:graphicData uri="http://schemas.openxmlformats.org/presentationml/2006/ole">
              <mc:AlternateContent xmlns:mc="http://schemas.openxmlformats.org/markup-compatibility/2006">
                <mc:Choice xmlns:v="urn:schemas-microsoft-com:vml" Requires="v">
                  <p:oleObj spid="_x0000_s418843" name="公式" r:id="rId20" imgW="152280" imgH="215640" progId="Equation.3">
                    <p:embed/>
                  </p:oleObj>
                </mc:Choice>
                <mc:Fallback>
                  <p:oleObj name="公式" r:id="rId20" imgW="152280" imgH="215640" progId="Equation.3">
                    <p:embed/>
                    <p:pic>
                      <p:nvPicPr>
                        <p:cNvPr id="0" name="Picture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3" y="3130"/>
                          <a:ext cx="256"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4" name="Object 28"/>
            <p:cNvGraphicFramePr>
              <a:graphicFrameLocks noChangeAspect="1"/>
            </p:cNvGraphicFramePr>
            <p:nvPr/>
          </p:nvGraphicFramePr>
          <p:xfrm>
            <a:off x="2049" y="3139"/>
            <a:ext cx="286" cy="346"/>
          </p:xfrm>
          <a:graphic>
            <a:graphicData uri="http://schemas.openxmlformats.org/presentationml/2006/ole">
              <mc:AlternateContent xmlns:mc="http://schemas.openxmlformats.org/markup-compatibility/2006">
                <mc:Choice xmlns:v="urn:schemas-microsoft-com:vml" Requires="v">
                  <p:oleObj spid="_x0000_s418844" name="公式" r:id="rId22" imgW="164880" imgH="215640" progId="Equation.3">
                    <p:embed/>
                  </p:oleObj>
                </mc:Choice>
                <mc:Fallback>
                  <p:oleObj name="公式" r:id="rId22" imgW="164880" imgH="215640" progId="Equation.3">
                    <p:embed/>
                    <p:pic>
                      <p:nvPicPr>
                        <p:cNvPr id="0" name="Picture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49" y="3139"/>
                          <a:ext cx="286"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45" name="Object 29"/>
            <p:cNvGraphicFramePr>
              <a:graphicFrameLocks noChangeAspect="1"/>
            </p:cNvGraphicFramePr>
            <p:nvPr/>
          </p:nvGraphicFramePr>
          <p:xfrm>
            <a:off x="322" y="3173"/>
            <a:ext cx="214" cy="284"/>
          </p:xfrm>
          <a:graphic>
            <a:graphicData uri="http://schemas.openxmlformats.org/presentationml/2006/ole">
              <mc:AlternateContent xmlns:mc="http://schemas.openxmlformats.org/markup-compatibility/2006">
                <mc:Choice xmlns:v="urn:schemas-microsoft-com:vml" Requires="v">
                  <p:oleObj spid="_x0000_s418845" name="公式" r:id="rId24" imgW="152280" imgH="177480" progId="Equation.3">
                    <p:embed/>
                  </p:oleObj>
                </mc:Choice>
                <mc:Fallback>
                  <p:oleObj name="公式" r:id="rId24" imgW="152280" imgH="177480" progId="Equation.3">
                    <p:embed/>
                    <p:pic>
                      <p:nvPicPr>
                        <p:cNvPr id="0" name="Picture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2" y="3173"/>
                          <a:ext cx="214"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46" name="Line 30"/>
            <p:cNvSpPr>
              <a:spLocks noChangeAspect="1" noChangeShapeType="1"/>
            </p:cNvSpPr>
            <p:nvPr/>
          </p:nvSpPr>
          <p:spPr bwMode="auto">
            <a:xfrm flipH="1" flipV="1">
              <a:off x="481" y="2232"/>
              <a:ext cx="4" cy="949"/>
            </a:xfrm>
            <a:prstGeom prst="line">
              <a:avLst/>
            </a:prstGeom>
            <a:noFill/>
            <a:ln w="9525">
              <a:solidFill>
                <a:schemeClr val="tx1"/>
              </a:solidFill>
              <a:round/>
              <a:headEnd/>
              <a:tailEnd type="triangle" w="med" len="lg"/>
            </a:ln>
            <a:effectLst/>
          </p:spPr>
          <p:txBody>
            <a:bodyPr/>
            <a:lstStyle/>
            <a:p>
              <a:endParaRPr lang="zh-CN" altLang="en-US"/>
            </a:p>
          </p:txBody>
        </p:sp>
        <p:sp>
          <p:nvSpPr>
            <p:cNvPr id="418847" name="Line 31"/>
            <p:cNvSpPr>
              <a:spLocks noChangeAspect="1" noChangeShapeType="1"/>
            </p:cNvSpPr>
            <p:nvPr/>
          </p:nvSpPr>
          <p:spPr bwMode="auto">
            <a:xfrm>
              <a:off x="478" y="3188"/>
              <a:ext cx="2236" cy="0"/>
            </a:xfrm>
            <a:prstGeom prst="line">
              <a:avLst/>
            </a:prstGeom>
            <a:noFill/>
            <a:ln w="9525">
              <a:solidFill>
                <a:schemeClr val="tx1"/>
              </a:solidFill>
              <a:round/>
              <a:headEnd/>
              <a:tailEnd type="triangle" w="med" len="lg"/>
            </a:ln>
            <a:effectLst/>
          </p:spPr>
          <p:txBody>
            <a:bodyPr/>
            <a:lstStyle/>
            <a:p>
              <a:endParaRPr lang="zh-CN" altLang="en-US"/>
            </a:p>
          </p:txBody>
        </p:sp>
        <p:sp>
          <p:nvSpPr>
            <p:cNvPr id="418848" name="Rectangle 32"/>
            <p:cNvSpPr>
              <a:spLocks noChangeAspect="1" noChangeArrowheads="1"/>
            </p:cNvSpPr>
            <p:nvPr/>
          </p:nvSpPr>
          <p:spPr bwMode="auto">
            <a:xfrm>
              <a:off x="980" y="2695"/>
              <a:ext cx="1159" cy="123"/>
            </a:xfrm>
            <a:prstGeom prst="rect">
              <a:avLst/>
            </a:prstGeom>
            <a:solidFill>
              <a:srgbClr val="99CCFF"/>
            </a:solidFill>
            <a:ln w="9525">
              <a:noFill/>
              <a:miter lim="800000"/>
              <a:headEnd/>
              <a:tailEnd/>
            </a:ln>
          </p:spPr>
          <p:txBody>
            <a:bodyPr/>
            <a:lstStyle/>
            <a:p>
              <a:endParaRPr lang="zh-CN" altLang="en-US"/>
            </a:p>
          </p:txBody>
        </p:sp>
        <p:sp>
          <p:nvSpPr>
            <p:cNvPr id="418849" name="Line 33"/>
            <p:cNvSpPr>
              <a:spLocks noChangeAspect="1" noChangeShapeType="1"/>
            </p:cNvSpPr>
            <p:nvPr/>
          </p:nvSpPr>
          <p:spPr bwMode="auto">
            <a:xfrm flipV="1">
              <a:off x="561" y="2330"/>
              <a:ext cx="0" cy="491"/>
            </a:xfrm>
            <a:prstGeom prst="line">
              <a:avLst/>
            </a:prstGeom>
            <a:noFill/>
            <a:ln w="9525">
              <a:solidFill>
                <a:schemeClr val="tx1"/>
              </a:solidFill>
              <a:round/>
              <a:headEnd/>
              <a:tailEnd type="triangle" w="med" len="lg"/>
            </a:ln>
            <a:effectLst/>
          </p:spPr>
          <p:txBody>
            <a:bodyPr/>
            <a:lstStyle/>
            <a:p>
              <a:endParaRPr lang="zh-CN" altLang="en-US"/>
            </a:p>
          </p:txBody>
        </p:sp>
        <p:sp>
          <p:nvSpPr>
            <p:cNvPr id="418850" name="Line 34"/>
            <p:cNvSpPr>
              <a:spLocks noChangeAspect="1" noChangeShapeType="1"/>
            </p:cNvSpPr>
            <p:nvPr/>
          </p:nvSpPr>
          <p:spPr bwMode="auto">
            <a:xfrm flipV="1">
              <a:off x="561" y="2811"/>
              <a:ext cx="2160" cy="8"/>
            </a:xfrm>
            <a:prstGeom prst="line">
              <a:avLst/>
            </a:prstGeom>
            <a:noFill/>
            <a:ln w="9525">
              <a:solidFill>
                <a:schemeClr val="tx1"/>
              </a:solidFill>
              <a:round/>
              <a:headEnd/>
              <a:tailEnd type="triangle" w="med" len="lg"/>
            </a:ln>
          </p:spPr>
          <p:txBody>
            <a:bodyPr/>
            <a:lstStyle/>
            <a:p>
              <a:endParaRPr lang="zh-CN" altLang="en-US"/>
            </a:p>
          </p:txBody>
        </p:sp>
        <p:graphicFrame>
          <p:nvGraphicFramePr>
            <p:cNvPr id="418851" name="Object 35"/>
            <p:cNvGraphicFramePr>
              <a:graphicFrameLocks noChangeAspect="1"/>
            </p:cNvGraphicFramePr>
            <p:nvPr/>
          </p:nvGraphicFramePr>
          <p:xfrm>
            <a:off x="1446" y="2888"/>
            <a:ext cx="120" cy="220"/>
          </p:xfrm>
          <a:graphic>
            <a:graphicData uri="http://schemas.openxmlformats.org/presentationml/2006/ole">
              <mc:AlternateContent xmlns:mc="http://schemas.openxmlformats.org/markup-compatibility/2006">
                <mc:Choice xmlns:v="urn:schemas-microsoft-com:vml" Requires="v">
                  <p:oleObj spid="_x0000_s418851" name="公式" r:id="rId26" imgW="88560" imgH="177480" progId="Equation.3">
                    <p:embed/>
                  </p:oleObj>
                </mc:Choice>
                <mc:Fallback>
                  <p:oleObj name="公式" r:id="rId26" imgW="88560" imgH="177480" progId="Equation.3">
                    <p:embed/>
                    <p:pic>
                      <p:nvPicPr>
                        <p:cNvPr id="0" name="Picture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46" y="2888"/>
                          <a:ext cx="12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52" name="Line 36"/>
            <p:cNvSpPr>
              <a:spLocks noChangeAspect="1" noChangeShapeType="1"/>
            </p:cNvSpPr>
            <p:nvPr/>
          </p:nvSpPr>
          <p:spPr bwMode="auto">
            <a:xfrm>
              <a:off x="951" y="2457"/>
              <a:ext cx="0" cy="369"/>
            </a:xfrm>
            <a:prstGeom prst="line">
              <a:avLst/>
            </a:prstGeom>
            <a:noFill/>
            <a:ln w="28575">
              <a:solidFill>
                <a:srgbClr val="969696"/>
              </a:solidFill>
              <a:round/>
              <a:headEnd/>
              <a:tailEnd/>
            </a:ln>
          </p:spPr>
          <p:txBody>
            <a:bodyPr/>
            <a:lstStyle/>
            <a:p>
              <a:endParaRPr lang="zh-CN" altLang="en-US"/>
            </a:p>
          </p:txBody>
        </p:sp>
        <p:sp>
          <p:nvSpPr>
            <p:cNvPr id="418853" name="AutoShape 37"/>
            <p:cNvSpPr>
              <a:spLocks noChangeAspect="1" noChangeArrowheads="1"/>
            </p:cNvSpPr>
            <p:nvPr/>
          </p:nvSpPr>
          <p:spPr bwMode="auto">
            <a:xfrm rot="5400000">
              <a:off x="851" y="2383"/>
              <a:ext cx="193" cy="81"/>
            </a:xfrm>
            <a:prstGeom prst="can">
              <a:avLst>
                <a:gd name="adj" fmla="val 25000"/>
              </a:avLst>
            </a:prstGeom>
            <a:gradFill rotWithShape="0">
              <a:gsLst>
                <a:gs pos="0">
                  <a:srgbClr val="FFCC99"/>
                </a:gs>
                <a:gs pos="100000">
                  <a:srgbClr val="FF9900"/>
                </a:gs>
              </a:gsLst>
              <a:lin ang="5400000" scaled="1"/>
            </a:gradFill>
            <a:ln w="9525">
              <a:solidFill>
                <a:srgbClr val="FF6600"/>
              </a:solidFill>
              <a:round/>
              <a:headEnd/>
              <a:tailEnd/>
            </a:ln>
          </p:spPr>
          <p:txBody>
            <a:bodyPr/>
            <a:lstStyle/>
            <a:p>
              <a:endParaRPr lang="zh-CN" altLang="en-US"/>
            </a:p>
          </p:txBody>
        </p:sp>
        <p:sp>
          <p:nvSpPr>
            <p:cNvPr id="418854" name="Line 38"/>
            <p:cNvSpPr>
              <a:spLocks noChangeAspect="1" noChangeShapeType="1"/>
            </p:cNvSpPr>
            <p:nvPr/>
          </p:nvSpPr>
          <p:spPr bwMode="auto">
            <a:xfrm flipV="1">
              <a:off x="989" y="2437"/>
              <a:ext cx="1547" cy="1"/>
            </a:xfrm>
            <a:prstGeom prst="line">
              <a:avLst/>
            </a:prstGeom>
            <a:noFill/>
            <a:ln w="19050">
              <a:solidFill>
                <a:srgbClr val="0000FF"/>
              </a:solidFill>
              <a:round/>
              <a:headEnd/>
              <a:tailEnd/>
            </a:ln>
            <a:effectLst/>
          </p:spPr>
          <p:txBody>
            <a:bodyPr/>
            <a:lstStyle/>
            <a:p>
              <a:endParaRPr lang="zh-CN" altLang="en-US"/>
            </a:p>
          </p:txBody>
        </p:sp>
        <p:sp>
          <p:nvSpPr>
            <p:cNvPr id="418855" name="Line 39"/>
            <p:cNvSpPr>
              <a:spLocks noChangeAspect="1" noChangeShapeType="1"/>
            </p:cNvSpPr>
            <p:nvPr/>
          </p:nvSpPr>
          <p:spPr bwMode="auto">
            <a:xfrm flipH="1" flipV="1">
              <a:off x="1796" y="2436"/>
              <a:ext cx="136" cy="0"/>
            </a:xfrm>
            <a:prstGeom prst="line">
              <a:avLst/>
            </a:prstGeom>
            <a:noFill/>
            <a:ln w="19050">
              <a:solidFill>
                <a:srgbClr val="0000FF"/>
              </a:solidFill>
              <a:round/>
              <a:headEnd/>
              <a:tailEnd type="stealth" w="med" len="lg"/>
            </a:ln>
            <a:effectLst/>
          </p:spPr>
          <p:txBody>
            <a:bodyPr/>
            <a:lstStyle/>
            <a:p>
              <a:endParaRPr lang="zh-CN" altLang="en-US"/>
            </a:p>
          </p:txBody>
        </p:sp>
        <p:sp>
          <p:nvSpPr>
            <p:cNvPr id="418856" name="Line 40"/>
            <p:cNvSpPr>
              <a:spLocks noChangeAspect="1" noChangeShapeType="1"/>
            </p:cNvSpPr>
            <p:nvPr/>
          </p:nvSpPr>
          <p:spPr bwMode="auto">
            <a:xfrm flipV="1">
              <a:off x="1131" y="2435"/>
              <a:ext cx="414" cy="0"/>
            </a:xfrm>
            <a:prstGeom prst="line">
              <a:avLst/>
            </a:prstGeom>
            <a:noFill/>
            <a:ln w="19050">
              <a:solidFill>
                <a:srgbClr val="0000FF"/>
              </a:solidFill>
              <a:round/>
              <a:headEnd/>
              <a:tailEnd type="stealth" w="med" len="lg"/>
            </a:ln>
            <a:effectLst/>
          </p:spPr>
          <p:txBody>
            <a:bodyPr/>
            <a:lstStyle/>
            <a:p>
              <a:endParaRPr lang="zh-CN" altLang="en-US"/>
            </a:p>
          </p:txBody>
        </p:sp>
        <p:graphicFrame>
          <p:nvGraphicFramePr>
            <p:cNvPr id="418857" name="Object 41"/>
            <p:cNvGraphicFramePr>
              <a:graphicFrameLocks noChangeAspect="1"/>
            </p:cNvGraphicFramePr>
            <p:nvPr/>
          </p:nvGraphicFramePr>
          <p:xfrm>
            <a:off x="561" y="2453"/>
            <a:ext cx="185" cy="224"/>
          </p:xfrm>
          <a:graphic>
            <a:graphicData uri="http://schemas.openxmlformats.org/presentationml/2006/ole">
              <mc:AlternateContent xmlns:mc="http://schemas.openxmlformats.org/markup-compatibility/2006">
                <mc:Choice xmlns:v="urn:schemas-microsoft-com:vml" Requires="v">
                  <p:oleObj spid="_x0000_s418857" name="公式" r:id="rId28" imgW="152280" imgH="177480" progId="Equation.3">
                    <p:embed/>
                  </p:oleObj>
                </mc:Choice>
                <mc:Fallback>
                  <p:oleObj name="公式" r:id="rId28" imgW="152280" imgH="177480" progId="Equation.3">
                    <p:embed/>
                    <p:pic>
                      <p:nvPicPr>
                        <p:cNvPr id="0" name="Picture 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1" y="2453"/>
                          <a:ext cx="185"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58" name="Object 42"/>
            <p:cNvGraphicFramePr>
              <a:graphicFrameLocks noChangeAspect="1"/>
            </p:cNvGraphicFramePr>
            <p:nvPr/>
          </p:nvGraphicFramePr>
          <p:xfrm>
            <a:off x="2707" y="2750"/>
            <a:ext cx="264" cy="296"/>
          </p:xfrm>
          <a:graphic>
            <a:graphicData uri="http://schemas.openxmlformats.org/presentationml/2006/ole">
              <mc:AlternateContent xmlns:mc="http://schemas.openxmlformats.org/markup-compatibility/2006">
                <mc:Choice xmlns:v="urn:schemas-microsoft-com:vml" Requires="v">
                  <p:oleObj spid="_x0000_s418858" name="公式" r:id="rId30" imgW="164880" imgH="177480" progId="Equation.3">
                    <p:embed/>
                  </p:oleObj>
                </mc:Choice>
                <mc:Fallback>
                  <p:oleObj name="公式" r:id="rId30" imgW="164880" imgH="177480" progId="Equation.3">
                    <p:embed/>
                    <p:pic>
                      <p:nvPicPr>
                        <p:cNvPr id="0" name="Picture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07" y="2750"/>
                          <a:ext cx="264"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59" name="Line 43"/>
            <p:cNvSpPr>
              <a:spLocks noChangeAspect="1" noChangeShapeType="1"/>
            </p:cNvSpPr>
            <p:nvPr/>
          </p:nvSpPr>
          <p:spPr bwMode="auto">
            <a:xfrm>
              <a:off x="1966" y="2315"/>
              <a:ext cx="331" cy="0"/>
            </a:xfrm>
            <a:prstGeom prst="line">
              <a:avLst/>
            </a:prstGeom>
            <a:noFill/>
            <a:ln w="28575">
              <a:solidFill>
                <a:schemeClr val="tx1"/>
              </a:solidFill>
              <a:round/>
              <a:headEnd/>
              <a:tailEnd type="stealth" w="med" len="lg"/>
            </a:ln>
            <a:effectLst/>
          </p:spPr>
          <p:txBody>
            <a:bodyPr/>
            <a:lstStyle/>
            <a:p>
              <a:endParaRPr lang="zh-CN" altLang="en-US"/>
            </a:p>
          </p:txBody>
        </p:sp>
        <p:graphicFrame>
          <p:nvGraphicFramePr>
            <p:cNvPr id="418860" name="Object 44"/>
            <p:cNvGraphicFramePr>
              <a:graphicFrameLocks noChangeAspect="1"/>
            </p:cNvGraphicFramePr>
            <p:nvPr/>
          </p:nvGraphicFramePr>
          <p:xfrm>
            <a:off x="2049" y="2069"/>
            <a:ext cx="196" cy="227"/>
          </p:xfrm>
          <a:graphic>
            <a:graphicData uri="http://schemas.openxmlformats.org/presentationml/2006/ole">
              <mc:AlternateContent xmlns:mc="http://schemas.openxmlformats.org/markup-compatibility/2006">
                <mc:Choice xmlns:v="urn:schemas-microsoft-com:vml" Requires="v">
                  <p:oleObj spid="_x0000_s418860" name="公式" r:id="rId32" imgW="126720" imgH="139680" progId="Equation.3">
                    <p:embed/>
                  </p:oleObj>
                </mc:Choice>
                <mc:Fallback>
                  <p:oleObj name="公式" r:id="rId32" imgW="126720" imgH="139680" progId="Equation.3">
                    <p:embed/>
                    <p:pic>
                      <p:nvPicPr>
                        <p:cNvPr id="0" name="Picture 4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49" y="2069"/>
                          <a:ext cx="19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61" name="Object 45"/>
            <p:cNvGraphicFramePr>
              <a:graphicFrameLocks noChangeAspect="1"/>
            </p:cNvGraphicFramePr>
            <p:nvPr/>
          </p:nvGraphicFramePr>
          <p:xfrm>
            <a:off x="568" y="2944"/>
            <a:ext cx="140" cy="225"/>
          </p:xfrm>
          <a:graphic>
            <a:graphicData uri="http://schemas.openxmlformats.org/presentationml/2006/ole">
              <mc:AlternateContent xmlns:mc="http://schemas.openxmlformats.org/markup-compatibility/2006">
                <mc:Choice xmlns:v="urn:schemas-microsoft-com:vml" Requires="v">
                  <p:oleObj spid="_x0000_s418861" name="公式" r:id="rId34" imgW="126720" imgH="177480" progId="Equation.3">
                    <p:embed/>
                  </p:oleObj>
                </mc:Choice>
                <mc:Fallback>
                  <p:oleObj name="公式" r:id="rId34" imgW="126720" imgH="177480" progId="Equation.3">
                    <p:embed/>
                    <p:pic>
                      <p:nvPicPr>
                        <p:cNvPr id="0" name="Picture 4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68" y="2944"/>
                          <a:ext cx="140"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8862" name="Group 46"/>
            <p:cNvGrpSpPr>
              <a:grpSpLocks noChangeAspect="1"/>
            </p:cNvGrpSpPr>
            <p:nvPr/>
          </p:nvGrpSpPr>
          <p:grpSpPr bwMode="auto">
            <a:xfrm>
              <a:off x="2158" y="2695"/>
              <a:ext cx="414" cy="123"/>
              <a:chOff x="3894" y="12341"/>
              <a:chExt cx="525" cy="156"/>
            </a:xfrm>
          </p:grpSpPr>
          <p:sp>
            <p:nvSpPr>
              <p:cNvPr id="418863" name="Rectangle 47"/>
              <p:cNvSpPr>
                <a:spLocks noChangeAspect="1" noChangeArrowheads="1"/>
              </p:cNvSpPr>
              <p:nvPr/>
            </p:nvSpPr>
            <p:spPr bwMode="auto">
              <a:xfrm>
                <a:off x="3894" y="12341"/>
                <a:ext cx="105" cy="156"/>
              </a:xfrm>
              <a:prstGeom prst="rect">
                <a:avLst/>
              </a:prstGeom>
              <a:gradFill rotWithShape="0">
                <a:gsLst>
                  <a:gs pos="0">
                    <a:srgbClr val="FFFFFF"/>
                  </a:gs>
                  <a:gs pos="100000">
                    <a:srgbClr val="99CCFF"/>
                  </a:gs>
                </a:gsLst>
                <a:lin ang="0" scaled="1"/>
              </a:gradFill>
              <a:ln w="9525">
                <a:noFill/>
                <a:miter lim="800000"/>
                <a:headEnd/>
                <a:tailEnd/>
              </a:ln>
            </p:spPr>
            <p:txBody>
              <a:bodyPr/>
              <a:lstStyle/>
              <a:p>
                <a:endParaRPr lang="zh-CN" altLang="en-US"/>
              </a:p>
            </p:txBody>
          </p:sp>
          <p:sp>
            <p:nvSpPr>
              <p:cNvPr id="418864" name="Rectangle 48"/>
              <p:cNvSpPr>
                <a:spLocks noChangeAspect="1" noChangeArrowheads="1"/>
              </p:cNvSpPr>
              <p:nvPr/>
            </p:nvSpPr>
            <p:spPr bwMode="auto">
              <a:xfrm>
                <a:off x="4104" y="12341"/>
                <a:ext cx="105" cy="156"/>
              </a:xfrm>
              <a:prstGeom prst="rect">
                <a:avLst/>
              </a:prstGeom>
              <a:gradFill rotWithShape="0">
                <a:gsLst>
                  <a:gs pos="0">
                    <a:srgbClr val="FFFFFF"/>
                  </a:gs>
                  <a:gs pos="100000">
                    <a:srgbClr val="99CCFF"/>
                  </a:gs>
                </a:gsLst>
                <a:lin ang="0" scaled="1"/>
              </a:gradFill>
              <a:ln w="9525">
                <a:noFill/>
                <a:miter lim="800000"/>
                <a:headEnd/>
                <a:tailEnd/>
              </a:ln>
            </p:spPr>
            <p:txBody>
              <a:bodyPr/>
              <a:lstStyle/>
              <a:p>
                <a:endParaRPr lang="zh-CN" altLang="en-US"/>
              </a:p>
            </p:txBody>
          </p:sp>
          <p:sp>
            <p:nvSpPr>
              <p:cNvPr id="418865" name="Rectangle 49"/>
              <p:cNvSpPr>
                <a:spLocks noChangeAspect="1" noChangeArrowheads="1"/>
              </p:cNvSpPr>
              <p:nvPr/>
            </p:nvSpPr>
            <p:spPr bwMode="auto">
              <a:xfrm>
                <a:off x="4314" y="12341"/>
                <a:ext cx="105" cy="156"/>
              </a:xfrm>
              <a:prstGeom prst="rect">
                <a:avLst/>
              </a:prstGeom>
              <a:gradFill rotWithShape="0">
                <a:gsLst>
                  <a:gs pos="0">
                    <a:srgbClr val="FFFFFF"/>
                  </a:gs>
                  <a:gs pos="100000">
                    <a:srgbClr val="99CCFF"/>
                  </a:gs>
                </a:gsLst>
                <a:lin ang="0" scaled="1"/>
              </a:gradFill>
              <a:ln w="9525">
                <a:noFill/>
                <a:miter lim="800000"/>
                <a:headEnd/>
                <a:tailEnd/>
              </a:ln>
            </p:spPr>
            <p:txBody>
              <a:bodyPr/>
              <a:lstStyle/>
              <a:p>
                <a:endParaRPr lang="zh-CN" altLang="en-US"/>
              </a:p>
            </p:txBody>
          </p:sp>
        </p:grpSp>
        <p:sp>
          <p:nvSpPr>
            <p:cNvPr id="418866" name="Line 50"/>
            <p:cNvSpPr>
              <a:spLocks noChangeAspect="1" noChangeShapeType="1"/>
            </p:cNvSpPr>
            <p:nvPr/>
          </p:nvSpPr>
          <p:spPr bwMode="auto">
            <a:xfrm>
              <a:off x="2569" y="2340"/>
              <a:ext cx="0" cy="492"/>
            </a:xfrm>
            <a:prstGeom prst="line">
              <a:avLst/>
            </a:prstGeom>
            <a:noFill/>
            <a:ln w="28575">
              <a:solidFill>
                <a:schemeClr val="tx2"/>
              </a:solidFill>
              <a:round/>
              <a:headEnd/>
              <a:tailEnd/>
            </a:ln>
            <a:effectLst/>
          </p:spPr>
          <p:txBody>
            <a:bodyPr/>
            <a:lstStyle/>
            <a:p>
              <a:endParaRPr lang="zh-CN" altLang="en-US"/>
            </a:p>
          </p:txBody>
        </p:sp>
        <p:graphicFrame>
          <p:nvGraphicFramePr>
            <p:cNvPr id="418867" name="Object 51"/>
            <p:cNvGraphicFramePr>
              <a:graphicFrameLocks noChangeAspect="1"/>
            </p:cNvGraphicFramePr>
            <p:nvPr/>
          </p:nvGraphicFramePr>
          <p:xfrm>
            <a:off x="1635" y="2192"/>
            <a:ext cx="154" cy="224"/>
          </p:xfrm>
          <a:graphic>
            <a:graphicData uri="http://schemas.openxmlformats.org/presentationml/2006/ole">
              <mc:AlternateContent xmlns:mc="http://schemas.openxmlformats.org/markup-compatibility/2006">
                <mc:Choice xmlns:v="urn:schemas-microsoft-com:vml" Requires="v">
                  <p:oleObj spid="_x0000_s418867" name="公式" r:id="rId36" imgW="139680" imgH="177480" progId="Equation.3">
                    <p:embed/>
                  </p:oleObj>
                </mc:Choice>
                <mc:Fallback>
                  <p:oleObj name="公式" r:id="rId36" imgW="139680" imgH="177480" progId="Equation.3">
                    <p:embed/>
                    <p:pic>
                      <p:nvPicPr>
                        <p:cNvPr id="0" name="Picture 5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35" y="2192"/>
                          <a:ext cx="15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68" name="Line 52"/>
            <p:cNvSpPr>
              <a:spLocks noChangeAspect="1" noChangeShapeType="1"/>
            </p:cNvSpPr>
            <p:nvPr/>
          </p:nvSpPr>
          <p:spPr bwMode="auto">
            <a:xfrm>
              <a:off x="975" y="2821"/>
              <a:ext cx="0" cy="123"/>
            </a:xfrm>
            <a:prstGeom prst="line">
              <a:avLst/>
            </a:prstGeom>
            <a:noFill/>
            <a:ln w="9525">
              <a:solidFill>
                <a:schemeClr val="tx1"/>
              </a:solidFill>
              <a:round/>
              <a:headEnd/>
              <a:tailEnd/>
            </a:ln>
          </p:spPr>
          <p:txBody>
            <a:bodyPr/>
            <a:lstStyle/>
            <a:p>
              <a:endParaRPr lang="zh-CN" altLang="en-US"/>
            </a:p>
          </p:txBody>
        </p:sp>
        <p:sp>
          <p:nvSpPr>
            <p:cNvPr id="418869" name="Line 53"/>
            <p:cNvSpPr>
              <a:spLocks noChangeAspect="1" noChangeShapeType="1"/>
            </p:cNvSpPr>
            <p:nvPr/>
          </p:nvSpPr>
          <p:spPr bwMode="auto">
            <a:xfrm>
              <a:off x="2134" y="2821"/>
              <a:ext cx="0" cy="123"/>
            </a:xfrm>
            <a:prstGeom prst="line">
              <a:avLst/>
            </a:prstGeom>
            <a:noFill/>
            <a:ln w="9525">
              <a:solidFill>
                <a:schemeClr val="tx1"/>
              </a:solidFill>
              <a:round/>
              <a:headEnd/>
              <a:tailEnd/>
            </a:ln>
          </p:spPr>
          <p:txBody>
            <a:bodyPr/>
            <a:lstStyle/>
            <a:p>
              <a:endParaRPr lang="zh-CN" altLang="en-US"/>
            </a:p>
          </p:txBody>
        </p:sp>
        <p:sp>
          <p:nvSpPr>
            <p:cNvPr id="418870" name="Line 54"/>
            <p:cNvSpPr>
              <a:spLocks noChangeAspect="1" noChangeShapeType="1"/>
            </p:cNvSpPr>
            <p:nvPr/>
          </p:nvSpPr>
          <p:spPr bwMode="auto">
            <a:xfrm>
              <a:off x="2560" y="2809"/>
              <a:ext cx="0" cy="123"/>
            </a:xfrm>
            <a:prstGeom prst="line">
              <a:avLst/>
            </a:prstGeom>
            <a:noFill/>
            <a:ln w="9525">
              <a:solidFill>
                <a:schemeClr val="tx1"/>
              </a:solidFill>
              <a:round/>
              <a:headEnd/>
              <a:tailEnd/>
            </a:ln>
          </p:spPr>
          <p:txBody>
            <a:bodyPr/>
            <a:lstStyle/>
            <a:p>
              <a:endParaRPr lang="zh-CN" altLang="en-US"/>
            </a:p>
          </p:txBody>
        </p:sp>
        <p:sp>
          <p:nvSpPr>
            <p:cNvPr id="418871" name="Line 55"/>
            <p:cNvSpPr>
              <a:spLocks noChangeAspect="1" noChangeShapeType="1"/>
            </p:cNvSpPr>
            <p:nvPr/>
          </p:nvSpPr>
          <p:spPr bwMode="auto">
            <a:xfrm>
              <a:off x="977" y="2892"/>
              <a:ext cx="1160" cy="0"/>
            </a:xfrm>
            <a:prstGeom prst="line">
              <a:avLst/>
            </a:prstGeom>
            <a:noFill/>
            <a:ln w="9525">
              <a:solidFill>
                <a:schemeClr val="tx1"/>
              </a:solidFill>
              <a:round/>
              <a:headEnd type="arrow" w="lg" len="lg"/>
              <a:tailEnd type="arrow" w="lg" len="lg"/>
            </a:ln>
          </p:spPr>
          <p:txBody>
            <a:bodyPr/>
            <a:lstStyle/>
            <a:p>
              <a:endParaRPr lang="zh-CN" altLang="en-US"/>
            </a:p>
          </p:txBody>
        </p:sp>
        <p:sp>
          <p:nvSpPr>
            <p:cNvPr id="418872" name="Line 56"/>
            <p:cNvSpPr>
              <a:spLocks noChangeAspect="1" noChangeShapeType="1"/>
            </p:cNvSpPr>
            <p:nvPr/>
          </p:nvSpPr>
          <p:spPr bwMode="auto">
            <a:xfrm>
              <a:off x="2151" y="2893"/>
              <a:ext cx="414" cy="0"/>
            </a:xfrm>
            <a:prstGeom prst="line">
              <a:avLst/>
            </a:prstGeom>
            <a:noFill/>
            <a:ln w="9525">
              <a:solidFill>
                <a:schemeClr val="tx1"/>
              </a:solidFill>
              <a:round/>
              <a:headEnd type="arrow" w="lg" len="lg"/>
              <a:tailEnd type="arrow" w="lg" len="lg"/>
            </a:ln>
            <a:effectLst/>
          </p:spPr>
          <p:txBody>
            <a:bodyPr/>
            <a:lstStyle/>
            <a:p>
              <a:endParaRPr lang="zh-CN" altLang="en-US"/>
            </a:p>
          </p:txBody>
        </p:sp>
        <p:graphicFrame>
          <p:nvGraphicFramePr>
            <p:cNvPr id="418873" name="Object 57"/>
            <p:cNvGraphicFramePr>
              <a:graphicFrameLocks noChangeAspect="1"/>
            </p:cNvGraphicFramePr>
            <p:nvPr/>
          </p:nvGraphicFramePr>
          <p:xfrm>
            <a:off x="2127" y="2858"/>
            <a:ext cx="461" cy="310"/>
          </p:xfrm>
          <a:graphic>
            <a:graphicData uri="http://schemas.openxmlformats.org/presentationml/2006/ole">
              <mc:AlternateContent xmlns:mc="http://schemas.openxmlformats.org/markup-compatibility/2006">
                <mc:Choice xmlns:v="urn:schemas-microsoft-com:vml" Requires="v">
                  <p:oleObj spid="_x0000_s418873" name="公式" r:id="rId38" imgW="291960" imgH="215640" progId="Equation.3">
                    <p:embed/>
                  </p:oleObj>
                </mc:Choice>
                <mc:Fallback>
                  <p:oleObj name="公式" r:id="rId38" imgW="291960" imgH="215640" progId="Equation.3">
                    <p:embed/>
                    <p:pic>
                      <p:nvPicPr>
                        <p:cNvPr id="0" name="Picture 5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127" y="2858"/>
                          <a:ext cx="461"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8874" name="Object 58"/>
          <p:cNvGraphicFramePr>
            <a:graphicFrameLocks noChangeAspect="1"/>
          </p:cNvGraphicFramePr>
          <p:nvPr/>
        </p:nvGraphicFramePr>
        <p:xfrm>
          <a:off x="7315200" y="4038600"/>
          <a:ext cx="1417638" cy="431800"/>
        </p:xfrm>
        <a:graphic>
          <a:graphicData uri="http://schemas.openxmlformats.org/presentationml/2006/ole">
            <mc:AlternateContent xmlns:mc="http://schemas.openxmlformats.org/markup-compatibility/2006">
              <mc:Choice xmlns:v="urn:schemas-microsoft-com:vml" Requires="v">
                <p:oleObj spid="_x0000_s418874" name="公式" r:id="rId40" imgW="723600" imgH="215640" progId="Equation.3">
                  <p:embed/>
                </p:oleObj>
              </mc:Choice>
              <mc:Fallback>
                <p:oleObj name="公式" r:id="rId40" imgW="723600" imgH="215640" progId="Equation.3">
                  <p:embed/>
                  <p:pic>
                    <p:nvPicPr>
                      <p:cNvPr id="0" name="Picture 5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315200" y="4038600"/>
                        <a:ext cx="14176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75" name="Text Box 59"/>
          <p:cNvSpPr txBox="1">
            <a:spLocks noChangeArrowheads="1"/>
          </p:cNvSpPr>
          <p:nvPr/>
        </p:nvSpPr>
        <p:spPr bwMode="auto">
          <a:xfrm>
            <a:off x="5029200" y="4114800"/>
            <a:ext cx="2057400" cy="519113"/>
          </a:xfrm>
          <a:prstGeom prst="rect">
            <a:avLst/>
          </a:prstGeom>
          <a:noFill/>
          <a:ln w="9525" algn="ctr">
            <a:noFill/>
            <a:miter lim="800000"/>
            <a:headEnd/>
            <a:tailEnd/>
          </a:ln>
          <a:effectLst/>
        </p:spPr>
        <p:txBody>
          <a:bodyPr>
            <a:spAutoFit/>
          </a:bodyPr>
          <a:lstStyle/>
          <a:p>
            <a:pPr>
              <a:spcBef>
                <a:spcPct val="50000"/>
              </a:spcBef>
            </a:pPr>
            <a:r>
              <a:rPr lang="zh-CN" altLang="en-US" sz="2800"/>
              <a:t>入射路程：</a:t>
            </a:r>
          </a:p>
        </p:txBody>
      </p:sp>
      <p:graphicFrame>
        <p:nvGraphicFramePr>
          <p:cNvPr id="418876" name="Object 60"/>
          <p:cNvGraphicFramePr>
            <a:graphicFrameLocks noChangeAspect="1"/>
          </p:cNvGraphicFramePr>
          <p:nvPr/>
        </p:nvGraphicFramePr>
        <p:xfrm>
          <a:off x="7315200" y="4648200"/>
          <a:ext cx="1069975" cy="431800"/>
        </p:xfrm>
        <a:graphic>
          <a:graphicData uri="http://schemas.openxmlformats.org/presentationml/2006/ole">
            <mc:AlternateContent xmlns:mc="http://schemas.openxmlformats.org/markup-compatibility/2006">
              <mc:Choice xmlns:v="urn:schemas-microsoft-com:vml" Requires="v">
                <p:oleObj spid="_x0000_s418876" name="公式" r:id="rId42" imgW="545626" imgH="215713" progId="Equation.3">
                  <p:embed/>
                </p:oleObj>
              </mc:Choice>
              <mc:Fallback>
                <p:oleObj name="公式" r:id="rId42" imgW="545626" imgH="215713" progId="Equation.3">
                  <p:embed/>
                  <p:pic>
                    <p:nvPicPr>
                      <p:cNvPr id="0" name="Picture 60"/>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315200" y="4648200"/>
                        <a:ext cx="10699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77" name="Object 61"/>
          <p:cNvGraphicFramePr>
            <a:graphicFrameLocks noChangeAspect="1"/>
          </p:cNvGraphicFramePr>
          <p:nvPr/>
        </p:nvGraphicFramePr>
        <p:xfrm>
          <a:off x="7010400" y="5486400"/>
          <a:ext cx="1408113" cy="787400"/>
        </p:xfrm>
        <a:graphic>
          <a:graphicData uri="http://schemas.openxmlformats.org/presentationml/2006/ole">
            <mc:AlternateContent xmlns:mc="http://schemas.openxmlformats.org/markup-compatibility/2006">
              <mc:Choice xmlns:v="urn:schemas-microsoft-com:vml" Requires="v">
                <p:oleObj spid="_x0000_s418877" name="公式" r:id="rId44" imgW="698400" imgH="393480" progId="Equation.3">
                  <p:embed/>
                </p:oleObj>
              </mc:Choice>
              <mc:Fallback>
                <p:oleObj name="公式" r:id="rId44" imgW="698400" imgH="393480" progId="Equation.3">
                  <p:embed/>
                  <p:pic>
                    <p:nvPicPr>
                      <p:cNvPr id="0" name="Picture 61"/>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010400" y="5486400"/>
                        <a:ext cx="14081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78" name="Text Box 62"/>
          <p:cNvSpPr txBox="1">
            <a:spLocks noChangeArrowheads="1"/>
          </p:cNvSpPr>
          <p:nvPr/>
        </p:nvSpPr>
        <p:spPr bwMode="auto">
          <a:xfrm>
            <a:off x="5257800" y="5562600"/>
            <a:ext cx="1223963" cy="519113"/>
          </a:xfrm>
          <a:prstGeom prst="rect">
            <a:avLst/>
          </a:prstGeom>
          <a:noFill/>
          <a:ln w="9525" algn="ctr">
            <a:noFill/>
            <a:miter lim="800000"/>
            <a:headEnd/>
            <a:tailEnd/>
          </a:ln>
          <a:effectLst/>
        </p:spPr>
        <p:txBody>
          <a:bodyPr/>
          <a:lstStyle/>
          <a:p>
            <a:pPr>
              <a:spcBef>
                <a:spcPct val="50000"/>
              </a:spcBef>
            </a:pPr>
            <a:r>
              <a:rPr lang="zh-CN" altLang="en-US" sz="2800"/>
              <a:t>解得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8821"/>
                                        </p:tgtEl>
                                        <p:attrNameLst>
                                          <p:attrName>style.visibility</p:attrName>
                                        </p:attrNameLst>
                                      </p:cBhvr>
                                      <p:to>
                                        <p:strVal val="visible"/>
                                      </p:to>
                                    </p:set>
                                    <p:animEffect transition="in" filter="wipe(left)">
                                      <p:cBhvr>
                                        <p:cTn id="7" dur="500"/>
                                        <p:tgtEl>
                                          <p:spTgt spid="4188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40"/>
                                        </p:tgtEl>
                                        <p:attrNameLst>
                                          <p:attrName>style.visibility</p:attrName>
                                        </p:attrNameLst>
                                      </p:cBhvr>
                                      <p:to>
                                        <p:strVal val="visible"/>
                                      </p:to>
                                    </p:set>
                                    <p:animEffect transition="in" filter="wipe(left)">
                                      <p:cBhvr>
                                        <p:cTn id="12" dur="500"/>
                                        <p:tgtEl>
                                          <p:spTgt spid="418840"/>
                                        </p:tgtEl>
                                      </p:cBhvr>
                                    </p:animEffect>
                                  </p:childTnLst>
                                </p:cTn>
                              </p:par>
                              <p:par>
                                <p:cTn id="13" presetID="22" presetClass="entr" presetSubtype="8" fill="hold" nodeType="withEffect">
                                  <p:stCondLst>
                                    <p:cond delay="0"/>
                                  </p:stCondLst>
                                  <p:childTnLst>
                                    <p:set>
                                      <p:cBhvr>
                                        <p:cTn id="14" dur="1" fill="hold">
                                          <p:stCondLst>
                                            <p:cond delay="0"/>
                                          </p:stCondLst>
                                        </p:cTn>
                                        <p:tgtEl>
                                          <p:spTgt spid="418839"/>
                                        </p:tgtEl>
                                        <p:attrNameLst>
                                          <p:attrName>style.visibility</p:attrName>
                                        </p:attrNameLst>
                                      </p:cBhvr>
                                      <p:to>
                                        <p:strVal val="visible"/>
                                      </p:to>
                                    </p:set>
                                    <p:animEffect transition="in" filter="wipe(left)">
                                      <p:cBhvr>
                                        <p:cTn id="15" dur="500"/>
                                        <p:tgtEl>
                                          <p:spTgt spid="4188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18841"/>
                                        </p:tgtEl>
                                        <p:attrNameLst>
                                          <p:attrName>style.visibility</p:attrName>
                                        </p:attrNameLst>
                                      </p:cBhvr>
                                      <p:to>
                                        <p:strVal val="visible"/>
                                      </p:to>
                                    </p:set>
                                    <p:animEffect transition="in" filter="wipe(left)">
                                      <p:cBhvr>
                                        <p:cTn id="20" dur="500"/>
                                        <p:tgtEl>
                                          <p:spTgt spid="4188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18875"/>
                                        </p:tgtEl>
                                        <p:attrNameLst>
                                          <p:attrName>style.visibility</p:attrName>
                                        </p:attrNameLst>
                                      </p:cBhvr>
                                      <p:to>
                                        <p:strVal val="visible"/>
                                      </p:to>
                                    </p:set>
                                    <p:animEffect transition="in" filter="wipe(left)">
                                      <p:cBhvr>
                                        <p:cTn id="25" dur="500"/>
                                        <p:tgtEl>
                                          <p:spTgt spid="4188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8874"/>
                                        </p:tgtEl>
                                        <p:attrNameLst>
                                          <p:attrName>style.visibility</p:attrName>
                                        </p:attrNameLst>
                                      </p:cBhvr>
                                      <p:to>
                                        <p:strVal val="visible"/>
                                      </p:to>
                                    </p:set>
                                    <p:animEffect transition="in" filter="wipe(left)">
                                      <p:cBhvr>
                                        <p:cTn id="30" dur="500"/>
                                        <p:tgtEl>
                                          <p:spTgt spid="4188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8876"/>
                                        </p:tgtEl>
                                        <p:attrNameLst>
                                          <p:attrName>style.visibility</p:attrName>
                                        </p:attrNameLst>
                                      </p:cBhvr>
                                      <p:to>
                                        <p:strVal val="visible"/>
                                      </p:to>
                                    </p:set>
                                    <p:animEffect transition="in" filter="wipe(left)">
                                      <p:cBhvr>
                                        <p:cTn id="35" dur="500"/>
                                        <p:tgtEl>
                                          <p:spTgt spid="4188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18878"/>
                                        </p:tgtEl>
                                        <p:attrNameLst>
                                          <p:attrName>style.visibility</p:attrName>
                                        </p:attrNameLst>
                                      </p:cBhvr>
                                      <p:to>
                                        <p:strVal val="visible"/>
                                      </p:to>
                                    </p:set>
                                    <p:animEffect transition="in" filter="wipe(left)">
                                      <p:cBhvr>
                                        <p:cTn id="40" dur="500"/>
                                        <p:tgtEl>
                                          <p:spTgt spid="4188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18877"/>
                                        </p:tgtEl>
                                        <p:attrNameLst>
                                          <p:attrName>style.visibility</p:attrName>
                                        </p:attrNameLst>
                                      </p:cBhvr>
                                      <p:to>
                                        <p:strVal val="visible"/>
                                      </p:to>
                                    </p:set>
                                    <p:animEffect transition="in" filter="wipe(left)">
                                      <p:cBhvr>
                                        <p:cTn id="45" dur="500"/>
                                        <p:tgtEl>
                                          <p:spTgt spid="418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40" grpId="0"/>
      <p:bldP spid="418875" grpId="0"/>
      <p:bldP spid="4188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6" name="灯片编号占位符 4"/>
          <p:cNvSpPr>
            <a:spLocks noGrp="1"/>
          </p:cNvSpPr>
          <p:nvPr>
            <p:ph type="sldNum" sz="quarter" idx="12"/>
          </p:nvPr>
        </p:nvSpPr>
        <p:spPr/>
        <p:txBody>
          <a:bodyPr/>
          <a:lstStyle/>
          <a:p>
            <a:fld id="{40106D2C-C630-427E-BE9C-002ED16156C3}" type="slidenum">
              <a:rPr lang="en-US" altLang="zh-CN"/>
              <a:pPr/>
              <a:t>29</a:t>
            </a:fld>
            <a:endParaRPr lang="en-US" altLang="zh-CN"/>
          </a:p>
        </p:txBody>
      </p:sp>
      <p:sp>
        <p:nvSpPr>
          <p:cNvPr id="443395"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时空的相对性 </a:t>
            </a:r>
          </a:p>
        </p:txBody>
      </p:sp>
      <p:sp>
        <p:nvSpPr>
          <p:cNvPr id="443396" name="Text Box 4"/>
          <p:cNvSpPr txBox="1">
            <a:spLocks noChangeArrowheads="1"/>
          </p:cNvSpPr>
          <p:nvPr/>
        </p:nvSpPr>
        <p:spPr bwMode="auto">
          <a:xfrm>
            <a:off x="381000" y="1690687"/>
            <a:ext cx="2895600" cy="519113"/>
          </a:xfrm>
          <a:prstGeom prst="rect">
            <a:avLst/>
          </a:prstGeom>
          <a:noFill/>
          <a:ln w="9525">
            <a:noFill/>
            <a:miter lim="800000"/>
            <a:headEnd/>
            <a:tailEnd/>
          </a:ln>
          <a:effectLst/>
        </p:spPr>
        <p:txBody>
          <a:bodyPr>
            <a:spAutoFit/>
          </a:bodyPr>
          <a:lstStyle/>
          <a:p>
            <a:pPr>
              <a:spcBef>
                <a:spcPct val="50000"/>
              </a:spcBef>
            </a:pPr>
            <a:r>
              <a:rPr lang="en-US" altLang="en-US" sz="2800" dirty="0"/>
              <a:t>3. </a:t>
            </a:r>
            <a:r>
              <a:rPr lang="en-US" altLang="en-US" sz="2800" dirty="0" err="1"/>
              <a:t>长度的收缩</a:t>
            </a:r>
            <a:endParaRPr lang="en-US" altLang="en-US" sz="2800" dirty="0"/>
          </a:p>
        </p:txBody>
      </p:sp>
      <p:sp>
        <p:nvSpPr>
          <p:cNvPr id="443397" name="Text Box 5"/>
          <p:cNvSpPr txBox="1">
            <a:spLocks noChangeArrowheads="1"/>
          </p:cNvSpPr>
          <p:nvPr/>
        </p:nvSpPr>
        <p:spPr bwMode="auto">
          <a:xfrm>
            <a:off x="533400" y="2133600"/>
            <a:ext cx="7848600" cy="519113"/>
          </a:xfrm>
          <a:prstGeom prst="rect">
            <a:avLst/>
          </a:prstGeom>
          <a:noFill/>
          <a:ln w="9525">
            <a:noFill/>
            <a:miter lim="800000"/>
            <a:headEnd/>
            <a:tailEnd/>
          </a:ln>
          <a:effectLst/>
        </p:spPr>
        <p:txBody>
          <a:bodyPr>
            <a:spAutoFit/>
          </a:bodyPr>
          <a:lstStyle/>
          <a:p>
            <a:pPr>
              <a:spcBef>
                <a:spcPct val="50000"/>
              </a:spcBef>
            </a:pPr>
            <a:r>
              <a:rPr lang="zh-CN" altLang="en-US" sz="2800" dirty="0"/>
              <a:t>同理可得光脉冲从反射镜返回到光源的时间： </a:t>
            </a:r>
          </a:p>
        </p:txBody>
      </p:sp>
      <p:graphicFrame>
        <p:nvGraphicFramePr>
          <p:cNvPr id="443398" name="Object 6"/>
          <p:cNvGraphicFramePr>
            <a:graphicFrameLocks noChangeAspect="1"/>
          </p:cNvGraphicFramePr>
          <p:nvPr/>
        </p:nvGraphicFramePr>
        <p:xfrm>
          <a:off x="7632700" y="1981200"/>
          <a:ext cx="1435100" cy="784225"/>
        </p:xfrm>
        <a:graphic>
          <a:graphicData uri="http://schemas.openxmlformats.org/presentationml/2006/ole">
            <mc:AlternateContent xmlns:mc="http://schemas.openxmlformats.org/markup-compatibility/2006">
              <mc:Choice xmlns:v="urn:schemas-microsoft-com:vml" Requires="v">
                <p:oleObj spid="_x0000_s443398" name="公式" r:id="rId2" imgW="711000" imgH="393480" progId="Equation.3">
                  <p:embed/>
                </p:oleObj>
              </mc:Choice>
              <mc:Fallback>
                <p:oleObj name="公式" r:id="rId2" imgW="711000" imgH="39348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700" y="1981200"/>
                        <a:ext cx="14351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399" name="Text Box 7"/>
          <p:cNvSpPr txBox="1">
            <a:spLocks noChangeArrowheads="1"/>
          </p:cNvSpPr>
          <p:nvPr/>
        </p:nvSpPr>
        <p:spPr bwMode="auto">
          <a:xfrm>
            <a:off x="533400" y="2819400"/>
            <a:ext cx="2952750" cy="519113"/>
          </a:xfrm>
          <a:prstGeom prst="rect">
            <a:avLst/>
          </a:prstGeom>
          <a:noFill/>
          <a:ln w="9525" algn="ctr">
            <a:noFill/>
            <a:miter lim="800000"/>
            <a:headEnd/>
            <a:tailEnd/>
          </a:ln>
          <a:effectLst/>
        </p:spPr>
        <p:txBody>
          <a:bodyPr>
            <a:spAutoFit/>
          </a:bodyPr>
          <a:lstStyle/>
          <a:p>
            <a:pPr>
              <a:spcBef>
                <a:spcPct val="50000"/>
              </a:spcBef>
            </a:pPr>
            <a:r>
              <a:rPr lang="zh-CN" altLang="en-US" sz="2800"/>
              <a:t>全程所用时间： </a:t>
            </a:r>
          </a:p>
        </p:txBody>
      </p:sp>
      <p:graphicFrame>
        <p:nvGraphicFramePr>
          <p:cNvPr id="443400" name="Object 8"/>
          <p:cNvGraphicFramePr>
            <a:graphicFrameLocks noChangeAspect="1"/>
          </p:cNvGraphicFramePr>
          <p:nvPr/>
        </p:nvGraphicFramePr>
        <p:xfrm>
          <a:off x="3581400" y="2895600"/>
          <a:ext cx="1736725" cy="430213"/>
        </p:xfrm>
        <a:graphic>
          <a:graphicData uri="http://schemas.openxmlformats.org/presentationml/2006/ole">
            <mc:AlternateContent xmlns:mc="http://schemas.openxmlformats.org/markup-compatibility/2006">
              <mc:Choice xmlns:v="urn:schemas-microsoft-com:vml" Requires="v">
                <p:oleObj spid="_x0000_s443400" name="公式" r:id="rId4" imgW="888614" imgH="215806" progId="Equation.3">
                  <p:embed/>
                </p:oleObj>
              </mc:Choice>
              <mc:Fallback>
                <p:oleObj name="公式" r:id="rId4" imgW="888614" imgH="215806"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895600"/>
                        <a:ext cx="173672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3401" name="Object 9"/>
          <p:cNvGraphicFramePr>
            <a:graphicFrameLocks noChangeAspect="1"/>
          </p:cNvGraphicFramePr>
          <p:nvPr/>
        </p:nvGraphicFramePr>
        <p:xfrm>
          <a:off x="1676400" y="3429000"/>
          <a:ext cx="3921125" cy="858838"/>
        </p:xfrm>
        <a:graphic>
          <a:graphicData uri="http://schemas.openxmlformats.org/presentationml/2006/ole">
            <mc:AlternateContent xmlns:mc="http://schemas.openxmlformats.org/markup-compatibility/2006">
              <mc:Choice xmlns:v="urn:schemas-microsoft-com:vml" Requires="v">
                <p:oleObj spid="_x0000_s443401" name="公式" r:id="rId6" imgW="1955520" imgH="431640" progId="Equation.3">
                  <p:embed/>
                </p:oleObj>
              </mc:Choice>
              <mc:Fallback>
                <p:oleObj name="公式" r:id="rId6" imgW="1955520" imgH="43164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429000"/>
                        <a:ext cx="392112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3402" name="Object 10"/>
          <p:cNvGraphicFramePr>
            <a:graphicFrameLocks noChangeAspect="1"/>
          </p:cNvGraphicFramePr>
          <p:nvPr/>
        </p:nvGraphicFramePr>
        <p:xfrm>
          <a:off x="2133600" y="4495800"/>
          <a:ext cx="2532063" cy="557212"/>
        </p:xfrm>
        <a:graphic>
          <a:graphicData uri="http://schemas.openxmlformats.org/presentationml/2006/ole">
            <mc:AlternateContent xmlns:mc="http://schemas.openxmlformats.org/markup-compatibility/2006">
              <mc:Choice xmlns:v="urn:schemas-microsoft-com:vml" Requires="v">
                <p:oleObj spid="_x0000_s443402" name="公式" r:id="rId8" imgW="1269720" imgH="279360" progId="Equation.3">
                  <p:embed/>
                </p:oleObj>
              </mc:Choice>
              <mc:Fallback>
                <p:oleObj name="公式" r:id="rId8" imgW="1269720" imgH="27936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495800"/>
                        <a:ext cx="2532063"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3403" name="Object 11"/>
          <p:cNvGraphicFramePr>
            <a:graphicFrameLocks noChangeAspect="1"/>
          </p:cNvGraphicFramePr>
          <p:nvPr/>
        </p:nvGraphicFramePr>
        <p:xfrm>
          <a:off x="1676400" y="5360987"/>
          <a:ext cx="3144838" cy="942975"/>
        </p:xfrm>
        <a:graphic>
          <a:graphicData uri="http://schemas.openxmlformats.org/presentationml/2006/ole">
            <mc:AlternateContent xmlns:mc="http://schemas.openxmlformats.org/markup-compatibility/2006">
              <mc:Choice xmlns:v="urn:schemas-microsoft-com:vml" Requires="v">
                <p:oleObj spid="_x0000_s443403" name="公式" r:id="rId10" imgW="1574640" imgH="469800" progId="Equation.3">
                  <p:embed/>
                </p:oleObj>
              </mc:Choice>
              <mc:Fallback>
                <p:oleObj name="公式" r:id="rId10" imgW="1574640" imgH="46980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5360987"/>
                        <a:ext cx="3144838"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3404" name="Object 12"/>
          <p:cNvGraphicFramePr>
            <a:graphicFrameLocks noChangeAspect="1"/>
          </p:cNvGraphicFramePr>
          <p:nvPr/>
        </p:nvGraphicFramePr>
        <p:xfrm>
          <a:off x="4876800" y="5334000"/>
          <a:ext cx="1800225" cy="941387"/>
        </p:xfrm>
        <a:graphic>
          <a:graphicData uri="http://schemas.openxmlformats.org/presentationml/2006/ole">
            <mc:AlternateContent xmlns:mc="http://schemas.openxmlformats.org/markup-compatibility/2006">
              <mc:Choice xmlns:v="urn:schemas-microsoft-com:vml" Requires="v">
                <p:oleObj spid="_x0000_s443404" name="公式" r:id="rId12" imgW="901440" imgH="469800" progId="Equation.3">
                  <p:embed/>
                </p:oleObj>
              </mc:Choice>
              <mc:Fallback>
                <p:oleObj name="公式" r:id="rId12" imgW="901440" imgH="469800" progId="Equation.3">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5334000"/>
                        <a:ext cx="18002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05" name="Text Box 13"/>
          <p:cNvSpPr txBox="1">
            <a:spLocks noChangeArrowheads="1"/>
          </p:cNvSpPr>
          <p:nvPr/>
        </p:nvSpPr>
        <p:spPr bwMode="auto">
          <a:xfrm>
            <a:off x="838200" y="4519612"/>
            <a:ext cx="1295400" cy="519113"/>
          </a:xfrm>
          <a:prstGeom prst="rect">
            <a:avLst/>
          </a:prstGeom>
          <a:noFill/>
          <a:ln w="9525" algn="ctr">
            <a:noFill/>
            <a:miter lim="800000"/>
            <a:headEnd/>
            <a:tailEnd/>
          </a:ln>
          <a:effectLst/>
        </p:spPr>
        <p:txBody>
          <a:bodyPr>
            <a:spAutoFit/>
          </a:bodyPr>
          <a:lstStyle/>
          <a:p>
            <a:pPr>
              <a:spcBef>
                <a:spcPct val="50000"/>
              </a:spcBef>
            </a:pPr>
            <a:r>
              <a:rPr lang="zh-CN" altLang="en-US" sz="2800"/>
              <a:t>因为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wipe(left)">
                                      <p:cBhvr>
                                        <p:cTn id="7" dur="500"/>
                                        <p:tgtEl>
                                          <p:spTgt spid="4433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3398"/>
                                        </p:tgtEl>
                                        <p:attrNameLst>
                                          <p:attrName>style.visibility</p:attrName>
                                        </p:attrNameLst>
                                      </p:cBhvr>
                                      <p:to>
                                        <p:strVal val="visible"/>
                                      </p:to>
                                    </p:set>
                                    <p:animEffect transition="in" filter="wipe(left)">
                                      <p:cBhvr>
                                        <p:cTn id="12" dur="500"/>
                                        <p:tgtEl>
                                          <p:spTgt spid="4433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3399"/>
                                        </p:tgtEl>
                                        <p:attrNameLst>
                                          <p:attrName>style.visibility</p:attrName>
                                        </p:attrNameLst>
                                      </p:cBhvr>
                                      <p:to>
                                        <p:strVal val="visible"/>
                                      </p:to>
                                    </p:set>
                                    <p:animEffect transition="in" filter="wipe(left)">
                                      <p:cBhvr>
                                        <p:cTn id="17" dur="500"/>
                                        <p:tgtEl>
                                          <p:spTgt spid="443399"/>
                                        </p:tgtEl>
                                      </p:cBhvr>
                                    </p:animEffect>
                                  </p:childTnLst>
                                </p:cTn>
                              </p:par>
                              <p:par>
                                <p:cTn id="18" presetID="22" presetClass="entr" presetSubtype="8" fill="hold" nodeType="withEffect">
                                  <p:stCondLst>
                                    <p:cond delay="0"/>
                                  </p:stCondLst>
                                  <p:childTnLst>
                                    <p:set>
                                      <p:cBhvr>
                                        <p:cTn id="19" dur="1" fill="hold">
                                          <p:stCondLst>
                                            <p:cond delay="0"/>
                                          </p:stCondLst>
                                        </p:cTn>
                                        <p:tgtEl>
                                          <p:spTgt spid="443400"/>
                                        </p:tgtEl>
                                        <p:attrNameLst>
                                          <p:attrName>style.visibility</p:attrName>
                                        </p:attrNameLst>
                                      </p:cBhvr>
                                      <p:to>
                                        <p:strVal val="visible"/>
                                      </p:to>
                                    </p:set>
                                    <p:animEffect transition="in" filter="wipe(left)">
                                      <p:cBhvr>
                                        <p:cTn id="20" dur="500"/>
                                        <p:tgtEl>
                                          <p:spTgt spid="4434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3405"/>
                                        </p:tgtEl>
                                        <p:attrNameLst>
                                          <p:attrName>style.visibility</p:attrName>
                                        </p:attrNameLst>
                                      </p:cBhvr>
                                      <p:to>
                                        <p:strVal val="visible"/>
                                      </p:to>
                                    </p:set>
                                    <p:animEffect transition="in" filter="wipe(left)">
                                      <p:cBhvr>
                                        <p:cTn id="25" dur="500"/>
                                        <p:tgtEl>
                                          <p:spTgt spid="44340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43401"/>
                                        </p:tgtEl>
                                        <p:attrNameLst>
                                          <p:attrName>style.visibility</p:attrName>
                                        </p:attrNameLst>
                                      </p:cBhvr>
                                      <p:to>
                                        <p:strVal val="visible"/>
                                      </p:to>
                                    </p:set>
                                    <p:animEffect transition="in" filter="wipe(left)">
                                      <p:cBhvr>
                                        <p:cTn id="30" dur="500"/>
                                        <p:tgtEl>
                                          <p:spTgt spid="443401"/>
                                        </p:tgtEl>
                                      </p:cBhvr>
                                    </p:animEffect>
                                  </p:childTnLst>
                                </p:cTn>
                              </p:par>
                              <p:par>
                                <p:cTn id="31" presetID="22" presetClass="entr" presetSubtype="8" fill="hold" nodeType="withEffect">
                                  <p:stCondLst>
                                    <p:cond delay="0"/>
                                  </p:stCondLst>
                                  <p:childTnLst>
                                    <p:set>
                                      <p:cBhvr>
                                        <p:cTn id="32" dur="1" fill="hold">
                                          <p:stCondLst>
                                            <p:cond delay="0"/>
                                          </p:stCondLst>
                                        </p:cTn>
                                        <p:tgtEl>
                                          <p:spTgt spid="443402"/>
                                        </p:tgtEl>
                                        <p:attrNameLst>
                                          <p:attrName>style.visibility</p:attrName>
                                        </p:attrNameLst>
                                      </p:cBhvr>
                                      <p:to>
                                        <p:strVal val="visible"/>
                                      </p:to>
                                    </p:set>
                                    <p:animEffect transition="in" filter="wipe(left)">
                                      <p:cBhvr>
                                        <p:cTn id="33" dur="500"/>
                                        <p:tgtEl>
                                          <p:spTgt spid="44340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43403"/>
                                        </p:tgtEl>
                                        <p:attrNameLst>
                                          <p:attrName>style.visibility</p:attrName>
                                        </p:attrNameLst>
                                      </p:cBhvr>
                                      <p:to>
                                        <p:strVal val="visible"/>
                                      </p:to>
                                    </p:set>
                                    <p:animEffect transition="in" filter="wipe(left)">
                                      <p:cBhvr>
                                        <p:cTn id="38" dur="500"/>
                                        <p:tgtEl>
                                          <p:spTgt spid="4434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43404"/>
                                        </p:tgtEl>
                                        <p:attrNameLst>
                                          <p:attrName>style.visibility</p:attrName>
                                        </p:attrNameLst>
                                      </p:cBhvr>
                                      <p:to>
                                        <p:strVal val="visible"/>
                                      </p:to>
                                    </p:set>
                                    <p:animEffect transition="in" filter="wipe(left)">
                                      <p:cBhvr>
                                        <p:cTn id="43" dur="500"/>
                                        <p:tgtEl>
                                          <p:spTgt spid="443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p:bldP spid="443399" grpId="0"/>
      <p:bldP spid="4434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normAutofit fontScale="90000"/>
          </a:bodyPr>
          <a:lstStyle/>
          <a:p>
            <a:r>
              <a:rPr lang="zh-CN" altLang="de-DE" dirty="0"/>
              <a:t>爱因斯坦</a:t>
            </a:r>
            <a:br>
              <a:rPr lang="zh-CN" altLang="de-DE" sz="3800" dirty="0"/>
            </a:br>
            <a:r>
              <a:rPr lang="de-DE" altLang="zh-CN" sz="2400" dirty="0"/>
              <a:t>Albert Einstein (1879 – 1955)</a:t>
            </a:r>
            <a:endParaRPr lang="en-US" altLang="zh-CN" sz="2400" dirty="0"/>
          </a:p>
        </p:txBody>
      </p:sp>
      <p:sp>
        <p:nvSpPr>
          <p:cNvPr id="7" name="灯片编号占位符 4"/>
          <p:cNvSpPr>
            <a:spLocks noGrp="1"/>
          </p:cNvSpPr>
          <p:nvPr>
            <p:ph type="sldNum" sz="quarter" idx="12"/>
          </p:nvPr>
        </p:nvSpPr>
        <p:spPr/>
        <p:txBody>
          <a:bodyPr/>
          <a:lstStyle/>
          <a:p>
            <a:fld id="{D8CB75D9-1AD9-4CA9-ABC0-DFB6CBDD9111}" type="slidenum">
              <a:rPr lang="en-US" altLang="zh-CN"/>
              <a:pPr/>
              <a:t>3</a:t>
            </a:fld>
            <a:endParaRPr lang="en-US" altLang="zh-CN"/>
          </a:p>
        </p:txBody>
      </p:sp>
      <p:sp>
        <p:nvSpPr>
          <p:cNvPr id="406535" name="Text Box 7"/>
          <p:cNvSpPr txBox="1">
            <a:spLocks noChangeArrowheads="1"/>
          </p:cNvSpPr>
          <p:nvPr/>
        </p:nvSpPr>
        <p:spPr bwMode="auto">
          <a:xfrm>
            <a:off x="381000" y="1295400"/>
            <a:ext cx="5257800" cy="4967514"/>
          </a:xfrm>
          <a:prstGeom prst="rect">
            <a:avLst/>
          </a:prstGeom>
          <a:noFill/>
          <a:ln w="9525">
            <a:noFill/>
            <a:miter lim="800000"/>
            <a:headEnd/>
            <a:tailEnd/>
          </a:ln>
          <a:effectLst/>
        </p:spPr>
        <p:txBody>
          <a:bodyPr wrap="square">
            <a:spAutoFit/>
          </a:bodyPr>
          <a:lstStyle/>
          <a:p>
            <a:pPr>
              <a:lnSpc>
                <a:spcPct val="120000"/>
              </a:lnSpc>
            </a:pPr>
            <a:r>
              <a:rPr lang="zh-CN" altLang="en-US" sz="2200" dirty="0"/>
              <a:t>美籍德国犹太人。他创立了代表现代科学的相对论，并为核能开发奠定了理论基础，在现代科学技术和它的深刻影响及广泛应用方面开创了现代科学新纪元，被</a:t>
            </a:r>
            <a:r>
              <a:rPr lang="zh-CN" altLang="en-US" sz="2200" dirty="0">
                <a:solidFill>
                  <a:srgbClr val="0000CC"/>
                </a:solidFill>
              </a:rPr>
              <a:t>公认为自伽利略、牛顿以来最伟大的科学家、思想家</a:t>
            </a:r>
            <a:r>
              <a:rPr lang="zh-CN" altLang="en-US" sz="2200" dirty="0"/>
              <a:t>。</a:t>
            </a:r>
            <a:r>
              <a:rPr lang="en-US" altLang="zh-CN" sz="2200" dirty="0"/>
              <a:t>1921</a:t>
            </a:r>
            <a:r>
              <a:rPr lang="zh-CN" altLang="en-US" sz="2200" dirty="0"/>
              <a:t>年诺贝尔物理学奖获得者。现代物理学的开创者和奠基人，相对论 </a:t>
            </a:r>
            <a:r>
              <a:rPr lang="en-US" altLang="zh-CN" sz="2200" dirty="0"/>
              <a:t>-- “</a:t>
            </a:r>
            <a:r>
              <a:rPr lang="zh-CN" altLang="en-US" sz="2200" dirty="0"/>
              <a:t>质能关系”的提出者，“决定论量子力学诠释”的捍卫者（振动的粒子）</a:t>
            </a:r>
            <a:r>
              <a:rPr lang="en-US" altLang="zh-CN" sz="2200" dirty="0"/>
              <a:t>——</a:t>
            </a:r>
            <a:r>
              <a:rPr lang="zh-CN" altLang="en-US" sz="2200" dirty="0"/>
              <a:t>不掷骰子的上帝。 </a:t>
            </a:r>
            <a:r>
              <a:rPr lang="en-US" altLang="zh-CN" sz="2200" dirty="0"/>
              <a:t>1999</a:t>
            </a:r>
            <a:r>
              <a:rPr lang="zh-CN" altLang="en-US" sz="2200" dirty="0"/>
              <a:t>年</a:t>
            </a:r>
            <a:r>
              <a:rPr lang="en-US" altLang="zh-CN" sz="2200" dirty="0"/>
              <a:t>12</a:t>
            </a:r>
            <a:r>
              <a:rPr lang="zh-CN" altLang="en-US" sz="2200" dirty="0"/>
              <a:t>月</a:t>
            </a:r>
            <a:r>
              <a:rPr lang="en-US" altLang="zh-CN" sz="2200" dirty="0"/>
              <a:t>26</a:t>
            </a:r>
            <a:r>
              <a:rPr lang="zh-CN" altLang="en-US" sz="2200" dirty="0"/>
              <a:t>日，爱因斯坦被美国</a:t>
            </a:r>
            <a:r>
              <a:rPr lang="en-US" altLang="zh-CN" sz="2200" dirty="0"/>
              <a:t>《</a:t>
            </a:r>
            <a:r>
              <a:rPr lang="zh-CN" altLang="en-US" sz="2200" dirty="0"/>
              <a:t>时代周刊</a:t>
            </a:r>
            <a:r>
              <a:rPr lang="en-US" altLang="zh-CN" sz="2200" dirty="0"/>
              <a:t>》</a:t>
            </a:r>
            <a:r>
              <a:rPr lang="zh-CN" altLang="en-US" sz="2200" dirty="0"/>
              <a:t>评选为“</a:t>
            </a:r>
            <a:r>
              <a:rPr lang="zh-CN" altLang="en-US" sz="2200" dirty="0">
                <a:solidFill>
                  <a:srgbClr val="0000CC"/>
                </a:solidFill>
              </a:rPr>
              <a:t>世纪伟人</a:t>
            </a:r>
            <a:r>
              <a:rPr lang="zh-CN" altLang="en-US" sz="2200" dirty="0"/>
              <a:t>”。 </a:t>
            </a:r>
          </a:p>
        </p:txBody>
      </p:sp>
      <p:pic>
        <p:nvPicPr>
          <p:cNvPr id="406536" name="Picture 8" descr="X[90HB8`5)5)U[@))08[D9C"/>
          <p:cNvPicPr>
            <a:picLocks noChangeAspect="1" noChangeArrowheads="1"/>
          </p:cNvPicPr>
          <p:nvPr/>
        </p:nvPicPr>
        <p:blipFill>
          <a:blip r:embed="rId2"/>
          <a:srcRect/>
          <a:stretch>
            <a:fillRect/>
          </a:stretch>
        </p:blipFill>
        <p:spPr bwMode="auto">
          <a:xfrm>
            <a:off x="6019800" y="1828800"/>
            <a:ext cx="2916238" cy="3662363"/>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7" name="灯片编号占位符 4"/>
          <p:cNvSpPr>
            <a:spLocks noGrp="1"/>
          </p:cNvSpPr>
          <p:nvPr>
            <p:ph type="sldNum" sz="quarter" idx="12"/>
          </p:nvPr>
        </p:nvSpPr>
        <p:spPr/>
        <p:txBody>
          <a:bodyPr/>
          <a:lstStyle/>
          <a:p>
            <a:fld id="{12DD03AB-6084-44FB-84F2-47514436D1DF}" type="slidenum">
              <a:rPr lang="en-US" altLang="zh-CN"/>
              <a:pPr/>
              <a:t>30</a:t>
            </a:fld>
            <a:endParaRPr lang="en-US" altLang="zh-CN"/>
          </a:p>
        </p:txBody>
      </p:sp>
      <p:sp>
        <p:nvSpPr>
          <p:cNvPr id="444419" name="Rectangle 3"/>
          <p:cNvSpPr>
            <a:spLocks noChangeArrowheads="1"/>
          </p:cNvSpPr>
          <p:nvPr/>
        </p:nvSpPr>
        <p:spPr bwMode="auto">
          <a:xfrm>
            <a:off x="501650" y="1219200"/>
            <a:ext cx="2089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时空的相对性 </a:t>
            </a:r>
          </a:p>
        </p:txBody>
      </p:sp>
      <p:sp>
        <p:nvSpPr>
          <p:cNvPr id="444420" name="Text Box 4"/>
          <p:cNvSpPr txBox="1">
            <a:spLocks noChangeArrowheads="1"/>
          </p:cNvSpPr>
          <p:nvPr/>
        </p:nvSpPr>
        <p:spPr bwMode="auto">
          <a:xfrm>
            <a:off x="381000" y="1676400"/>
            <a:ext cx="2895600" cy="519113"/>
          </a:xfrm>
          <a:prstGeom prst="rect">
            <a:avLst/>
          </a:prstGeom>
          <a:noFill/>
          <a:ln w="9525">
            <a:noFill/>
            <a:miter lim="800000"/>
            <a:headEnd/>
            <a:tailEnd/>
          </a:ln>
          <a:effectLst/>
        </p:spPr>
        <p:txBody>
          <a:bodyPr>
            <a:spAutoFit/>
          </a:bodyPr>
          <a:lstStyle/>
          <a:p>
            <a:pPr>
              <a:spcBef>
                <a:spcPct val="50000"/>
              </a:spcBef>
            </a:pPr>
            <a:r>
              <a:rPr lang="en-US" altLang="en-US" sz="2800" dirty="0"/>
              <a:t>3. </a:t>
            </a:r>
            <a:r>
              <a:rPr lang="en-US" altLang="en-US" sz="2800" dirty="0" err="1"/>
              <a:t>长度的收缩</a:t>
            </a:r>
            <a:endParaRPr lang="en-US" altLang="en-US" sz="2800" dirty="0"/>
          </a:p>
        </p:txBody>
      </p:sp>
      <p:graphicFrame>
        <p:nvGraphicFramePr>
          <p:cNvPr id="444423" name="Object 7"/>
          <p:cNvGraphicFramePr>
            <a:graphicFrameLocks noChangeAspect="1"/>
          </p:cNvGraphicFramePr>
          <p:nvPr/>
        </p:nvGraphicFramePr>
        <p:xfrm>
          <a:off x="3962400" y="2057400"/>
          <a:ext cx="2476500" cy="693738"/>
        </p:xfrm>
        <a:graphic>
          <a:graphicData uri="http://schemas.openxmlformats.org/presentationml/2006/ole">
            <mc:AlternateContent xmlns:mc="http://schemas.openxmlformats.org/markup-compatibility/2006">
              <mc:Choice xmlns:v="urn:schemas-microsoft-com:vml" Requires="v">
                <p:oleObj spid="_x0000_s444423" name="公式" r:id="rId2" imgW="990360" imgH="279360" progId="Equation.3">
                  <p:embed/>
                </p:oleObj>
              </mc:Choice>
              <mc:Fallback>
                <p:oleObj name="公式" r:id="rId2" imgW="990360" imgH="279360" progId="Equation.3">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057400"/>
                        <a:ext cx="2476500" cy="693738"/>
                      </a:xfrm>
                      <a:prstGeom prst="rect">
                        <a:avLst/>
                      </a:prstGeom>
                      <a:solidFill>
                        <a:srgbClr val="CC99FF">
                          <a:alpha val="50000"/>
                        </a:srgbClr>
                      </a:solidFill>
                    </p:spPr>
                  </p:pic>
                </p:oleObj>
              </mc:Fallback>
            </mc:AlternateContent>
          </a:graphicData>
        </a:graphic>
      </p:graphicFrame>
      <p:sp>
        <p:nvSpPr>
          <p:cNvPr id="444424" name="Text Box 8"/>
          <p:cNvSpPr txBox="1">
            <a:spLocks noChangeArrowheads="1"/>
          </p:cNvSpPr>
          <p:nvPr/>
        </p:nvSpPr>
        <p:spPr bwMode="auto">
          <a:xfrm>
            <a:off x="1752600" y="2209800"/>
            <a:ext cx="1439863" cy="519113"/>
          </a:xfrm>
          <a:prstGeom prst="rect">
            <a:avLst/>
          </a:prstGeom>
          <a:noFill/>
          <a:ln w="9525">
            <a:noFill/>
            <a:miter lim="800000"/>
            <a:headEnd/>
            <a:tailEnd/>
          </a:ln>
          <a:effectLst/>
        </p:spPr>
        <p:txBody>
          <a:bodyPr>
            <a:spAutoFit/>
          </a:bodyPr>
          <a:lstStyle/>
          <a:p>
            <a:pPr>
              <a:spcBef>
                <a:spcPct val="50000"/>
              </a:spcBef>
            </a:pPr>
            <a:r>
              <a:rPr lang="zh-CN" altLang="en-US" sz="2800"/>
              <a:t>解得：</a:t>
            </a:r>
          </a:p>
        </p:txBody>
      </p:sp>
      <p:sp>
        <p:nvSpPr>
          <p:cNvPr id="444425" name="Text Box 9"/>
          <p:cNvSpPr txBox="1">
            <a:spLocks noChangeArrowheads="1"/>
          </p:cNvSpPr>
          <p:nvPr/>
        </p:nvSpPr>
        <p:spPr bwMode="auto">
          <a:xfrm>
            <a:off x="228600" y="2895600"/>
            <a:ext cx="8839200" cy="582613"/>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dirty="0">
                <a:solidFill>
                  <a:srgbClr val="0000CC"/>
                </a:solidFill>
              </a:rPr>
              <a:t>原长</a:t>
            </a:r>
            <a:r>
              <a:rPr lang="zh-CN" altLang="en-US" sz="2800" dirty="0"/>
              <a:t>：在相对于观察者静止的参考系中测得的物体长度。</a:t>
            </a:r>
          </a:p>
        </p:txBody>
      </p:sp>
      <p:sp>
        <p:nvSpPr>
          <p:cNvPr id="444426" name="Text Box 10"/>
          <p:cNvSpPr txBox="1">
            <a:spLocks noChangeArrowheads="1"/>
          </p:cNvSpPr>
          <p:nvPr/>
        </p:nvSpPr>
        <p:spPr bwMode="auto">
          <a:xfrm>
            <a:off x="165100" y="3657600"/>
            <a:ext cx="8064500" cy="582613"/>
          </a:xfrm>
          <a:prstGeom prst="rect">
            <a:avLst/>
          </a:prstGeom>
          <a:noFill/>
          <a:ln w="9525" algn="ctr">
            <a:noFill/>
            <a:miter lim="800000"/>
            <a:headEnd/>
            <a:tailEnd/>
          </a:ln>
          <a:effectLst/>
        </p:spPr>
        <p:txBody>
          <a:bodyPr>
            <a:spAutoFit/>
          </a:bodyPr>
          <a:lstStyle/>
          <a:p>
            <a:pPr>
              <a:lnSpc>
                <a:spcPct val="115000"/>
              </a:lnSpc>
              <a:spcBef>
                <a:spcPct val="50000"/>
              </a:spcBef>
            </a:pPr>
            <a:r>
              <a:rPr lang="zh-CN" altLang="en-US" sz="2800" dirty="0">
                <a:solidFill>
                  <a:srgbClr val="0000CC"/>
                </a:solidFill>
              </a:rPr>
              <a:t>长度收缩</a:t>
            </a:r>
            <a:r>
              <a:rPr lang="zh-CN" altLang="en-US" sz="2800" dirty="0"/>
              <a:t>：运动物体的长度小于原长，           。</a:t>
            </a:r>
          </a:p>
        </p:txBody>
      </p:sp>
      <p:graphicFrame>
        <p:nvGraphicFramePr>
          <p:cNvPr id="444427" name="Object 11"/>
          <p:cNvGraphicFramePr>
            <a:graphicFrameLocks noChangeAspect="1"/>
          </p:cNvGraphicFramePr>
          <p:nvPr/>
        </p:nvGraphicFramePr>
        <p:xfrm>
          <a:off x="6400800" y="3657600"/>
          <a:ext cx="863600" cy="598488"/>
        </p:xfrm>
        <a:graphic>
          <a:graphicData uri="http://schemas.openxmlformats.org/presentationml/2006/ole">
            <mc:AlternateContent xmlns:mc="http://schemas.openxmlformats.org/markup-compatibility/2006">
              <mc:Choice xmlns:v="urn:schemas-microsoft-com:vml" Requires="v">
                <p:oleObj spid="_x0000_s444427" name="公式" r:id="rId4" imgW="330120" imgH="228600" progId="Equation.3">
                  <p:embed/>
                </p:oleObj>
              </mc:Choice>
              <mc:Fallback>
                <p:oleObj name="公式" r:id="rId4" imgW="330120" imgH="2286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657600"/>
                        <a:ext cx="863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28" name="Object 12"/>
          <p:cNvGraphicFramePr>
            <a:graphicFrameLocks noChangeAspect="1"/>
          </p:cNvGraphicFramePr>
          <p:nvPr/>
        </p:nvGraphicFramePr>
        <p:xfrm>
          <a:off x="1752600" y="4569619"/>
          <a:ext cx="850900" cy="282575"/>
        </p:xfrm>
        <a:graphic>
          <a:graphicData uri="http://schemas.openxmlformats.org/presentationml/2006/ole">
            <mc:AlternateContent xmlns:mc="http://schemas.openxmlformats.org/markup-compatibility/2006">
              <mc:Choice xmlns:v="urn:schemas-microsoft-com:vml" Requires="v">
                <p:oleObj spid="_x0000_s444428" name="公式" r:id="rId6" imgW="431640" imgH="139680" progId="Equation.3">
                  <p:embed/>
                </p:oleObj>
              </mc:Choice>
              <mc:Fallback>
                <p:oleObj name="公式" r:id="rId6" imgW="431640" imgH="13968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569619"/>
                        <a:ext cx="8509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4429" name="Object 13"/>
          <p:cNvGraphicFramePr>
            <a:graphicFrameLocks noChangeAspect="1"/>
          </p:cNvGraphicFramePr>
          <p:nvPr/>
        </p:nvGraphicFramePr>
        <p:xfrm>
          <a:off x="2895600" y="4482306"/>
          <a:ext cx="1023938" cy="457200"/>
        </p:xfrm>
        <a:graphic>
          <a:graphicData uri="http://schemas.openxmlformats.org/presentationml/2006/ole">
            <mc:AlternateContent xmlns:mc="http://schemas.openxmlformats.org/markup-compatibility/2006">
              <mc:Choice xmlns:v="urn:schemas-microsoft-com:vml" Requires="v">
                <p:oleObj spid="_x0000_s444429" name="公式" r:id="rId8" imgW="507960" imgH="228600" progId="Equation.3">
                  <p:embed/>
                </p:oleObj>
              </mc:Choice>
              <mc:Fallback>
                <p:oleObj name="公式" r:id="rId8" imgW="507960" imgH="22860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482306"/>
                        <a:ext cx="10239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30" name="Text Box 14"/>
          <p:cNvSpPr txBox="1">
            <a:spLocks noChangeArrowheads="1"/>
          </p:cNvSpPr>
          <p:nvPr/>
        </p:nvSpPr>
        <p:spPr bwMode="auto">
          <a:xfrm>
            <a:off x="581025" y="4419600"/>
            <a:ext cx="576263" cy="582613"/>
          </a:xfrm>
          <a:prstGeom prst="rect">
            <a:avLst/>
          </a:prstGeom>
          <a:noFill/>
          <a:ln w="9525" algn="ctr">
            <a:noFill/>
            <a:miter lim="800000"/>
            <a:headEnd/>
            <a:tailEnd/>
          </a:ln>
          <a:effectLst/>
        </p:spPr>
        <p:txBody>
          <a:bodyPr>
            <a:spAutoFit/>
          </a:bodyPr>
          <a:lstStyle/>
          <a:p>
            <a:pPr>
              <a:lnSpc>
                <a:spcPct val="115000"/>
              </a:lnSpc>
              <a:spcBef>
                <a:spcPct val="50000"/>
              </a:spcBef>
            </a:pPr>
            <a:r>
              <a:rPr lang="zh-CN" altLang="en-US" sz="2800"/>
              <a:t>当</a:t>
            </a:r>
          </a:p>
        </p:txBody>
      </p:sp>
      <p:sp>
        <p:nvSpPr>
          <p:cNvPr id="444431" name="Text Box 15"/>
          <p:cNvSpPr txBox="1">
            <a:spLocks noChangeArrowheads="1"/>
          </p:cNvSpPr>
          <p:nvPr/>
        </p:nvSpPr>
        <p:spPr bwMode="auto">
          <a:xfrm>
            <a:off x="609600" y="5715000"/>
            <a:ext cx="7343775" cy="582613"/>
          </a:xfrm>
          <a:prstGeom prst="rect">
            <a:avLst/>
          </a:prstGeom>
          <a:noFill/>
          <a:ln w="9525" algn="ctr">
            <a:noFill/>
            <a:miter lim="800000"/>
            <a:headEnd/>
            <a:tailEnd/>
          </a:ln>
          <a:effectLst/>
        </p:spPr>
        <p:txBody>
          <a:bodyPr>
            <a:spAutoFit/>
          </a:bodyPr>
          <a:lstStyle/>
          <a:p>
            <a:pPr>
              <a:lnSpc>
                <a:spcPct val="115000"/>
              </a:lnSpc>
              <a:spcBef>
                <a:spcPct val="50000"/>
              </a:spcBef>
            </a:pPr>
            <a:r>
              <a:rPr lang="zh-CN" altLang="en-US" sz="2800" dirty="0"/>
              <a:t>注意：长度收缩只发生在运动的方向上。 </a:t>
            </a:r>
          </a:p>
        </p:txBody>
      </p:sp>
      <p:sp>
        <p:nvSpPr>
          <p:cNvPr id="444432" name="Rectangle 16"/>
          <p:cNvSpPr>
            <a:spLocks noChangeArrowheads="1"/>
          </p:cNvSpPr>
          <p:nvPr/>
        </p:nvSpPr>
        <p:spPr bwMode="auto">
          <a:xfrm>
            <a:off x="609600" y="5029200"/>
            <a:ext cx="2667000" cy="582613"/>
          </a:xfrm>
          <a:prstGeom prst="rect">
            <a:avLst/>
          </a:prstGeom>
          <a:noFill/>
          <a:ln w="9525" algn="ctr">
            <a:noFill/>
            <a:miter lim="800000"/>
            <a:headEnd/>
            <a:tailEnd/>
          </a:ln>
          <a:effectLst/>
        </p:spPr>
        <p:txBody>
          <a:bodyPr>
            <a:spAutoFit/>
          </a:bodyPr>
          <a:lstStyle/>
          <a:p>
            <a:pPr>
              <a:lnSpc>
                <a:spcPct val="115000"/>
              </a:lnSpc>
              <a:spcBef>
                <a:spcPct val="50000"/>
              </a:spcBef>
            </a:pPr>
            <a:r>
              <a:rPr lang="zh-CN" altLang="en-US" sz="2800" dirty="0"/>
              <a:t>运动的尺变短。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24"/>
                                        </p:tgtEl>
                                        <p:attrNameLst>
                                          <p:attrName>style.visibility</p:attrName>
                                        </p:attrNameLst>
                                      </p:cBhvr>
                                      <p:to>
                                        <p:strVal val="visible"/>
                                      </p:to>
                                    </p:set>
                                    <p:animEffect transition="in" filter="wipe(left)">
                                      <p:cBhvr>
                                        <p:cTn id="7" dur="500"/>
                                        <p:tgtEl>
                                          <p:spTgt spid="4444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4423"/>
                                        </p:tgtEl>
                                        <p:attrNameLst>
                                          <p:attrName>style.visibility</p:attrName>
                                        </p:attrNameLst>
                                      </p:cBhvr>
                                      <p:to>
                                        <p:strVal val="visible"/>
                                      </p:to>
                                    </p:set>
                                    <p:animEffect transition="in" filter="wipe(left)">
                                      <p:cBhvr>
                                        <p:cTn id="12" dur="1000"/>
                                        <p:tgtEl>
                                          <p:spTgt spid="4444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4425"/>
                                        </p:tgtEl>
                                        <p:attrNameLst>
                                          <p:attrName>style.visibility</p:attrName>
                                        </p:attrNameLst>
                                      </p:cBhvr>
                                      <p:to>
                                        <p:strVal val="visible"/>
                                      </p:to>
                                    </p:set>
                                    <p:animEffect transition="in" filter="wipe(left)">
                                      <p:cBhvr>
                                        <p:cTn id="17" dur="500"/>
                                        <p:tgtEl>
                                          <p:spTgt spid="4444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426"/>
                                        </p:tgtEl>
                                        <p:attrNameLst>
                                          <p:attrName>style.visibility</p:attrName>
                                        </p:attrNameLst>
                                      </p:cBhvr>
                                      <p:to>
                                        <p:strVal val="visible"/>
                                      </p:to>
                                    </p:set>
                                    <p:animEffect transition="in" filter="wipe(left)">
                                      <p:cBhvr>
                                        <p:cTn id="22" dur="500"/>
                                        <p:tgtEl>
                                          <p:spTgt spid="4444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4427"/>
                                        </p:tgtEl>
                                        <p:attrNameLst>
                                          <p:attrName>style.visibility</p:attrName>
                                        </p:attrNameLst>
                                      </p:cBhvr>
                                      <p:to>
                                        <p:strVal val="visible"/>
                                      </p:to>
                                    </p:set>
                                    <p:animEffect transition="in" filter="wipe(left)">
                                      <p:cBhvr>
                                        <p:cTn id="27" dur="500"/>
                                        <p:tgtEl>
                                          <p:spTgt spid="4444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4430"/>
                                        </p:tgtEl>
                                        <p:attrNameLst>
                                          <p:attrName>style.visibility</p:attrName>
                                        </p:attrNameLst>
                                      </p:cBhvr>
                                      <p:to>
                                        <p:strVal val="visible"/>
                                      </p:to>
                                    </p:set>
                                    <p:animEffect transition="in" filter="wipe(left)">
                                      <p:cBhvr>
                                        <p:cTn id="32" dur="500"/>
                                        <p:tgtEl>
                                          <p:spTgt spid="444430"/>
                                        </p:tgtEl>
                                      </p:cBhvr>
                                    </p:animEffect>
                                  </p:childTnLst>
                                </p:cTn>
                              </p:par>
                              <p:par>
                                <p:cTn id="33" presetID="22" presetClass="entr" presetSubtype="8" fill="hold" nodeType="withEffect">
                                  <p:stCondLst>
                                    <p:cond delay="0"/>
                                  </p:stCondLst>
                                  <p:childTnLst>
                                    <p:set>
                                      <p:cBhvr>
                                        <p:cTn id="34" dur="1" fill="hold">
                                          <p:stCondLst>
                                            <p:cond delay="0"/>
                                          </p:stCondLst>
                                        </p:cTn>
                                        <p:tgtEl>
                                          <p:spTgt spid="444428"/>
                                        </p:tgtEl>
                                        <p:attrNameLst>
                                          <p:attrName>style.visibility</p:attrName>
                                        </p:attrNameLst>
                                      </p:cBhvr>
                                      <p:to>
                                        <p:strVal val="visible"/>
                                      </p:to>
                                    </p:set>
                                    <p:animEffect transition="in" filter="wipe(left)">
                                      <p:cBhvr>
                                        <p:cTn id="35" dur="500"/>
                                        <p:tgtEl>
                                          <p:spTgt spid="4444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44429"/>
                                        </p:tgtEl>
                                        <p:attrNameLst>
                                          <p:attrName>style.visibility</p:attrName>
                                        </p:attrNameLst>
                                      </p:cBhvr>
                                      <p:to>
                                        <p:strVal val="visible"/>
                                      </p:to>
                                    </p:set>
                                    <p:animEffect transition="in" filter="wipe(left)">
                                      <p:cBhvr>
                                        <p:cTn id="40" dur="500"/>
                                        <p:tgtEl>
                                          <p:spTgt spid="4444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4431"/>
                                        </p:tgtEl>
                                        <p:attrNameLst>
                                          <p:attrName>style.visibility</p:attrName>
                                        </p:attrNameLst>
                                      </p:cBhvr>
                                      <p:to>
                                        <p:strVal val="visible"/>
                                      </p:to>
                                    </p:set>
                                    <p:animEffect transition="in" filter="wipe(left)">
                                      <p:cBhvr>
                                        <p:cTn id="45" dur="500"/>
                                        <p:tgtEl>
                                          <p:spTgt spid="444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4" grpId="0"/>
      <p:bldP spid="444425" grpId="0"/>
      <p:bldP spid="444426" grpId="0"/>
      <p:bldP spid="444430" grpId="0"/>
      <p:bldP spid="4444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2" name="灯片编号占位符 4"/>
          <p:cNvSpPr>
            <a:spLocks noGrp="1"/>
          </p:cNvSpPr>
          <p:nvPr>
            <p:ph type="sldNum" sz="quarter" idx="12"/>
          </p:nvPr>
        </p:nvSpPr>
        <p:spPr/>
        <p:txBody>
          <a:bodyPr/>
          <a:lstStyle/>
          <a:p>
            <a:fld id="{317CDF2D-4580-490D-A146-A708C4DB4FC1}" type="slidenum">
              <a:rPr lang="en-US" altLang="zh-CN"/>
              <a:pPr/>
              <a:t>31</a:t>
            </a:fld>
            <a:endParaRPr lang="en-US" altLang="zh-CN"/>
          </a:p>
        </p:txBody>
      </p:sp>
      <p:sp>
        <p:nvSpPr>
          <p:cNvPr id="442371" name="Text Box 3"/>
          <p:cNvSpPr txBox="1">
            <a:spLocks noChangeArrowheads="1"/>
          </p:cNvSpPr>
          <p:nvPr/>
        </p:nvSpPr>
        <p:spPr bwMode="auto">
          <a:xfrm>
            <a:off x="228600" y="1203472"/>
            <a:ext cx="8763000" cy="131112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2400" dirty="0"/>
              <a:t>例</a:t>
            </a:r>
            <a:r>
              <a:rPr kumimoji="1" lang="en-US" altLang="zh-CN" sz="2400" dirty="0"/>
              <a:t>13.1  </a:t>
            </a:r>
            <a:r>
              <a:rPr kumimoji="1" lang="zh-CN" altLang="en-US" sz="2400" dirty="0">
                <a:solidFill>
                  <a:srgbClr val="FF0000"/>
                </a:solidFill>
              </a:rPr>
              <a:t>静系</a:t>
            </a:r>
            <a:r>
              <a:rPr kumimoji="1" lang="zh-CN" altLang="en-US" sz="2400" dirty="0"/>
              <a:t>（以自身为参考系）中</a:t>
            </a:r>
            <a:r>
              <a:rPr kumimoji="1" lang="zh-CN" altLang="en-US" sz="2400" dirty="0">
                <a:sym typeface="Symbol" pitchFamily="18" charset="2"/>
              </a:rPr>
              <a:t>子的平均寿命为</a:t>
            </a:r>
            <a:r>
              <a:rPr kumimoji="1" lang="zh-CN" altLang="en-US" sz="2400" i="1" dirty="0">
                <a:sym typeface="Symbol" pitchFamily="18" charset="2"/>
              </a:rPr>
              <a:t> </a:t>
            </a:r>
            <a:r>
              <a:rPr kumimoji="1" lang="en-US" altLang="zh-CN" sz="2400" dirty="0">
                <a:sym typeface="Symbol" pitchFamily="18" charset="2"/>
              </a:rPr>
              <a:t>= 2.210</a:t>
            </a:r>
            <a:r>
              <a:rPr kumimoji="1" lang="en-US" altLang="zh-CN" sz="2400" baseline="30000" dirty="0">
                <a:sym typeface="Symbol" pitchFamily="18" charset="2"/>
              </a:rPr>
              <a:t>-6 </a:t>
            </a:r>
            <a:r>
              <a:rPr kumimoji="1" lang="en-US" altLang="zh-CN" sz="2400" dirty="0">
                <a:sym typeface="Symbol" pitchFamily="18" charset="2"/>
              </a:rPr>
              <a:t>s</a:t>
            </a:r>
            <a:r>
              <a:rPr kumimoji="1" lang="zh-CN" altLang="en-US" sz="2400" dirty="0">
                <a:sym typeface="Symbol" pitchFamily="18" charset="2"/>
              </a:rPr>
              <a:t>。据报导，在一组高能物理实验中，当它的速度为</a:t>
            </a:r>
            <a:r>
              <a:rPr kumimoji="1" lang="en-US" altLang="zh-CN" sz="2400" i="1" dirty="0">
                <a:latin typeface="Book Antiqua" pitchFamily="18" charset="0"/>
                <a:sym typeface="Symbol" pitchFamily="18" charset="2"/>
              </a:rPr>
              <a:t>v</a:t>
            </a:r>
            <a:r>
              <a:rPr kumimoji="1" lang="en-US" altLang="zh-CN" sz="2400" i="1" dirty="0">
                <a:sym typeface="Symbol" pitchFamily="18" charset="2"/>
              </a:rPr>
              <a:t> </a:t>
            </a:r>
            <a:r>
              <a:rPr kumimoji="1" lang="en-US" altLang="zh-CN" sz="2400" dirty="0">
                <a:sym typeface="Symbol" pitchFamily="18" charset="2"/>
              </a:rPr>
              <a:t>= 0.9966</a:t>
            </a:r>
            <a:r>
              <a:rPr kumimoji="1" lang="en-US" altLang="zh-CN" sz="2400" i="1" dirty="0">
                <a:sym typeface="Symbol" pitchFamily="18" charset="2"/>
              </a:rPr>
              <a:t>c </a:t>
            </a:r>
            <a:r>
              <a:rPr kumimoji="1" lang="zh-CN" altLang="zh-CN" sz="2400" dirty="0">
                <a:sym typeface="Symbol" pitchFamily="18" charset="2"/>
              </a:rPr>
              <a:t>时通过的平均距离为8</a:t>
            </a:r>
            <a:r>
              <a:rPr kumimoji="1" lang="en-US" altLang="zh-CN" sz="2400" dirty="0">
                <a:sym typeface="Symbol" pitchFamily="18" charset="2"/>
              </a:rPr>
              <a:t> km</a:t>
            </a:r>
            <a:r>
              <a:rPr kumimoji="1" lang="zh-CN" altLang="en-US" sz="2400" dirty="0">
                <a:sym typeface="Symbol" pitchFamily="18" charset="2"/>
              </a:rPr>
              <a:t>。</a:t>
            </a:r>
            <a:r>
              <a:rPr kumimoji="1" lang="zh-CN" altLang="zh-CN" sz="2400" dirty="0">
                <a:sym typeface="Symbol" pitchFamily="18" charset="2"/>
              </a:rPr>
              <a:t>试说明这一现象。</a:t>
            </a:r>
            <a:endParaRPr kumimoji="1" lang="zh-CN" altLang="en-US" sz="2400" dirty="0">
              <a:sym typeface="Symbol" pitchFamily="18" charset="2"/>
            </a:endParaRPr>
          </a:p>
        </p:txBody>
      </p:sp>
      <p:sp>
        <p:nvSpPr>
          <p:cNvPr id="442372" name="Rectangle 4"/>
          <p:cNvSpPr>
            <a:spLocks noChangeArrowheads="1"/>
          </p:cNvSpPr>
          <p:nvPr/>
        </p:nvSpPr>
        <p:spPr bwMode="auto">
          <a:xfrm>
            <a:off x="381000" y="2528887"/>
            <a:ext cx="895350" cy="519112"/>
          </a:xfrm>
          <a:prstGeom prst="rect">
            <a:avLst/>
          </a:prstGeom>
          <a:noFill/>
          <a:ln w="9525">
            <a:noFill/>
            <a:miter lim="800000"/>
            <a:headEnd/>
            <a:tailEnd/>
          </a:ln>
          <a:effectLst/>
        </p:spPr>
        <p:txBody>
          <a:bodyPr wrap="none">
            <a:spAutoFit/>
          </a:bodyPr>
          <a:lstStyle/>
          <a:p>
            <a:r>
              <a:rPr kumimoji="1" lang="zh-CN" altLang="zh-CN" sz="2800" dirty="0">
                <a:latin typeface="宋体" pitchFamily="2" charset="-122"/>
                <a:sym typeface="Symbol" pitchFamily="18" charset="2"/>
              </a:rPr>
              <a:t>解：</a:t>
            </a:r>
            <a:endParaRPr kumimoji="1" lang="zh-CN" altLang="en-US" sz="2800" dirty="0">
              <a:latin typeface="宋体" pitchFamily="2" charset="-122"/>
              <a:sym typeface="Symbol" pitchFamily="18" charset="2"/>
            </a:endParaRPr>
          </a:p>
        </p:txBody>
      </p:sp>
      <p:sp>
        <p:nvSpPr>
          <p:cNvPr id="442373" name="Text Box 5"/>
          <p:cNvSpPr txBox="1">
            <a:spLocks noChangeArrowheads="1"/>
          </p:cNvSpPr>
          <p:nvPr/>
        </p:nvSpPr>
        <p:spPr bwMode="auto">
          <a:xfrm>
            <a:off x="1244600" y="2528887"/>
            <a:ext cx="2667000" cy="519113"/>
          </a:xfrm>
          <a:prstGeom prst="rect">
            <a:avLst/>
          </a:prstGeom>
          <a:noFill/>
          <a:ln w="9525">
            <a:noFill/>
            <a:miter lim="800000"/>
            <a:headEnd/>
            <a:tailEnd/>
          </a:ln>
          <a:effectLst/>
        </p:spPr>
        <p:txBody>
          <a:bodyPr>
            <a:spAutoFit/>
          </a:bodyPr>
          <a:lstStyle/>
          <a:p>
            <a:pPr>
              <a:spcBef>
                <a:spcPct val="50000"/>
              </a:spcBef>
            </a:pPr>
            <a:r>
              <a:rPr kumimoji="1" lang="zh-CN" altLang="en-US" sz="2800" dirty="0"/>
              <a:t>按经典力学</a:t>
            </a:r>
          </a:p>
        </p:txBody>
      </p:sp>
      <p:graphicFrame>
        <p:nvGraphicFramePr>
          <p:cNvPr id="442374" name="Object 6"/>
          <p:cNvGraphicFramePr>
            <a:graphicFrameLocks noChangeAspect="1"/>
          </p:cNvGraphicFramePr>
          <p:nvPr/>
        </p:nvGraphicFramePr>
        <p:xfrm>
          <a:off x="1295400" y="3081337"/>
          <a:ext cx="5915025" cy="576263"/>
        </p:xfrm>
        <a:graphic>
          <a:graphicData uri="http://schemas.openxmlformats.org/presentationml/2006/ole">
            <mc:AlternateContent xmlns:mc="http://schemas.openxmlformats.org/markup-compatibility/2006">
              <mc:Choice xmlns:v="urn:schemas-microsoft-com:vml" Requires="v">
                <p:oleObj spid="_x0000_s442374" name="公式" r:id="rId2" imgW="2349360" imgH="228600" progId="Equation.3">
                  <p:embed/>
                </p:oleObj>
              </mc:Choice>
              <mc:Fallback>
                <p:oleObj name="公式" r:id="rId2" imgW="2349360" imgH="2286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81337"/>
                        <a:ext cx="5915025" cy="5762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1593903" algn="ctr" rotWithShape="0">
                                <a:srgbClr val="FFFF00"/>
                              </a:outerShdw>
                            </a:effectLst>
                          </a14:hiddenEffects>
                        </a:ext>
                      </a:extLst>
                    </p:spPr>
                  </p:pic>
                </p:oleObj>
              </mc:Fallback>
            </mc:AlternateContent>
          </a:graphicData>
        </a:graphic>
      </p:graphicFrame>
      <p:sp>
        <p:nvSpPr>
          <p:cNvPr id="442375" name="Rectangle 7"/>
          <p:cNvSpPr>
            <a:spLocks noChangeArrowheads="1"/>
          </p:cNvSpPr>
          <p:nvPr/>
        </p:nvSpPr>
        <p:spPr bwMode="auto">
          <a:xfrm>
            <a:off x="1143000" y="3824287"/>
            <a:ext cx="2705100" cy="519113"/>
          </a:xfrm>
          <a:prstGeom prst="rect">
            <a:avLst/>
          </a:prstGeom>
          <a:noFill/>
          <a:ln w="9525">
            <a:noFill/>
            <a:miter lim="800000"/>
            <a:headEnd/>
            <a:tailEnd/>
          </a:ln>
          <a:effectLst/>
        </p:spPr>
        <p:txBody>
          <a:bodyPr>
            <a:spAutoFit/>
          </a:bodyPr>
          <a:lstStyle/>
          <a:p>
            <a:r>
              <a:rPr kumimoji="1" lang="zh-CN" altLang="en-US" sz="2800" dirty="0"/>
              <a:t>按相对论力学</a:t>
            </a:r>
          </a:p>
        </p:txBody>
      </p:sp>
      <p:graphicFrame>
        <p:nvGraphicFramePr>
          <p:cNvPr id="442376" name="Object 8"/>
          <p:cNvGraphicFramePr>
            <a:graphicFrameLocks noChangeAspect="1"/>
          </p:cNvGraphicFramePr>
          <p:nvPr/>
        </p:nvGraphicFramePr>
        <p:xfrm>
          <a:off x="1066800" y="4329112"/>
          <a:ext cx="7294563" cy="1233488"/>
        </p:xfrm>
        <a:graphic>
          <a:graphicData uri="http://schemas.openxmlformats.org/presentationml/2006/ole">
            <mc:AlternateContent xmlns:mc="http://schemas.openxmlformats.org/markup-compatibility/2006">
              <mc:Choice xmlns:v="urn:schemas-microsoft-com:vml" Requires="v">
                <p:oleObj spid="_x0000_s442376" name="公式" r:id="rId4" imgW="2920680" imgH="495000" progId="Equation.3">
                  <p:embed/>
                </p:oleObj>
              </mc:Choice>
              <mc:Fallback>
                <p:oleObj name="公式" r:id="rId4" imgW="2920680" imgH="4950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329112"/>
                        <a:ext cx="7294563" cy="12334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1593903" algn="ctr" rotWithShape="0">
                                <a:srgbClr val="FFFF00"/>
                              </a:outerShdw>
                            </a:effectLst>
                          </a14:hiddenEffects>
                        </a:ext>
                      </a:extLst>
                    </p:spPr>
                  </p:pic>
                </p:oleObj>
              </mc:Fallback>
            </mc:AlternateContent>
          </a:graphicData>
        </a:graphic>
      </p:graphicFrame>
      <p:graphicFrame>
        <p:nvGraphicFramePr>
          <p:cNvPr id="442377" name="Object 9"/>
          <p:cNvGraphicFramePr>
            <a:graphicFrameLocks noChangeAspect="1"/>
          </p:cNvGraphicFramePr>
          <p:nvPr/>
        </p:nvGraphicFramePr>
        <p:xfrm>
          <a:off x="1066800" y="5715000"/>
          <a:ext cx="7123113" cy="566738"/>
        </p:xfrm>
        <a:graphic>
          <a:graphicData uri="http://schemas.openxmlformats.org/presentationml/2006/ole">
            <mc:AlternateContent xmlns:mc="http://schemas.openxmlformats.org/markup-compatibility/2006">
              <mc:Choice xmlns:v="urn:schemas-microsoft-com:vml" Requires="v">
                <p:oleObj spid="_x0000_s442377" name="公式" r:id="rId6" imgW="2857320" imgH="228600" progId="Equation.3">
                  <p:embed/>
                </p:oleObj>
              </mc:Choice>
              <mc:Fallback>
                <p:oleObj name="公式" r:id="rId6" imgW="285732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715000"/>
                        <a:ext cx="7123113" cy="566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8398" dir="1593903" algn="ctr" rotWithShape="0">
                                <a:srgbClr val="FFFF0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 calcmode="lin" valueType="num">
                                      <p:cBhvr>
                                        <p:cTn id="7" dur="500" fill="hold"/>
                                        <p:tgtEl>
                                          <p:spTgt spid="442372"/>
                                        </p:tgtEl>
                                        <p:attrNameLst>
                                          <p:attrName>ppt_w</p:attrName>
                                        </p:attrNameLst>
                                      </p:cBhvr>
                                      <p:tavLst>
                                        <p:tav tm="0">
                                          <p:val>
                                            <p:strVal val="4/3*#ppt_w"/>
                                          </p:val>
                                        </p:tav>
                                        <p:tav tm="100000">
                                          <p:val>
                                            <p:strVal val="#ppt_w"/>
                                          </p:val>
                                        </p:tav>
                                      </p:tavLst>
                                    </p:anim>
                                    <p:anim calcmode="lin" valueType="num">
                                      <p:cBhvr>
                                        <p:cTn id="8" dur="500" fill="hold"/>
                                        <p:tgtEl>
                                          <p:spTgt spid="44237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42373"/>
                                        </p:tgtEl>
                                        <p:attrNameLst>
                                          <p:attrName>style.visibility</p:attrName>
                                        </p:attrNameLst>
                                      </p:cBhvr>
                                      <p:to>
                                        <p:strVal val="visible"/>
                                      </p:to>
                                    </p:set>
                                    <p:anim calcmode="lin" valueType="num">
                                      <p:cBhvr>
                                        <p:cTn id="13" dur="500" fill="hold"/>
                                        <p:tgtEl>
                                          <p:spTgt spid="442373"/>
                                        </p:tgtEl>
                                        <p:attrNameLst>
                                          <p:attrName>ppt_w</p:attrName>
                                        </p:attrNameLst>
                                      </p:cBhvr>
                                      <p:tavLst>
                                        <p:tav tm="0">
                                          <p:val>
                                            <p:strVal val="4/3*#ppt_w"/>
                                          </p:val>
                                        </p:tav>
                                        <p:tav tm="100000">
                                          <p:val>
                                            <p:strVal val="#ppt_w"/>
                                          </p:val>
                                        </p:tav>
                                      </p:tavLst>
                                    </p:anim>
                                    <p:anim calcmode="lin" valueType="num">
                                      <p:cBhvr>
                                        <p:cTn id="14" dur="500" fill="hold"/>
                                        <p:tgtEl>
                                          <p:spTgt spid="442373"/>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442374"/>
                                        </p:tgtEl>
                                        <p:attrNameLst>
                                          <p:attrName>style.visibility</p:attrName>
                                        </p:attrNameLst>
                                      </p:cBhvr>
                                      <p:to>
                                        <p:strVal val="visible"/>
                                      </p:to>
                                    </p:set>
                                    <p:animEffect transition="in" filter="strips(downRight)">
                                      <p:cBhvr>
                                        <p:cTn id="19" dur="500"/>
                                        <p:tgtEl>
                                          <p:spTgt spid="442374"/>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442375"/>
                                        </p:tgtEl>
                                        <p:attrNameLst>
                                          <p:attrName>style.visibility</p:attrName>
                                        </p:attrNameLst>
                                      </p:cBhvr>
                                      <p:to>
                                        <p:strVal val="visible"/>
                                      </p:to>
                                    </p:set>
                                    <p:anim calcmode="lin" valueType="num">
                                      <p:cBhvr>
                                        <p:cTn id="24" dur="500" fill="hold"/>
                                        <p:tgtEl>
                                          <p:spTgt spid="442375"/>
                                        </p:tgtEl>
                                        <p:attrNameLst>
                                          <p:attrName>ppt_w</p:attrName>
                                        </p:attrNameLst>
                                      </p:cBhvr>
                                      <p:tavLst>
                                        <p:tav tm="0">
                                          <p:val>
                                            <p:strVal val="4/3*#ppt_w"/>
                                          </p:val>
                                        </p:tav>
                                        <p:tav tm="100000">
                                          <p:val>
                                            <p:strVal val="#ppt_w"/>
                                          </p:val>
                                        </p:tav>
                                      </p:tavLst>
                                    </p:anim>
                                    <p:anim calcmode="lin" valueType="num">
                                      <p:cBhvr>
                                        <p:cTn id="25" dur="500" fill="hold"/>
                                        <p:tgtEl>
                                          <p:spTgt spid="442375"/>
                                        </p:tgtEl>
                                        <p:attrNameLst>
                                          <p:attrName>ppt_h</p:attrName>
                                        </p:attrNameLst>
                                      </p:cBhvr>
                                      <p:tavLst>
                                        <p:tav tm="0">
                                          <p:val>
                                            <p:strVal val="4/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42376"/>
                                        </p:tgtEl>
                                        <p:attrNameLst>
                                          <p:attrName>style.visibility</p:attrName>
                                        </p:attrNameLst>
                                      </p:cBhvr>
                                      <p:to>
                                        <p:strVal val="visible"/>
                                      </p:to>
                                    </p:set>
                                    <p:animEffect transition="in" filter="strips(downRight)">
                                      <p:cBhvr>
                                        <p:cTn id="30" dur="500"/>
                                        <p:tgtEl>
                                          <p:spTgt spid="44237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442377"/>
                                        </p:tgtEl>
                                        <p:attrNameLst>
                                          <p:attrName>style.visibility</p:attrName>
                                        </p:attrNameLst>
                                      </p:cBhvr>
                                      <p:to>
                                        <p:strVal val="visible"/>
                                      </p:to>
                                    </p:set>
                                    <p:animEffect transition="in" filter="strips(downRight)">
                                      <p:cBhvr>
                                        <p:cTn id="35" dur="500"/>
                                        <p:tgtEl>
                                          <p:spTgt spid="44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utoUpdateAnimBg="0"/>
      <p:bldP spid="442373" grpId="0" autoUpdateAnimBg="0"/>
      <p:bldP spid="44237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6" name="灯片编号占位符 4"/>
          <p:cNvSpPr>
            <a:spLocks noGrp="1"/>
          </p:cNvSpPr>
          <p:nvPr>
            <p:ph type="sldNum" sz="quarter" idx="12"/>
          </p:nvPr>
        </p:nvSpPr>
        <p:spPr/>
        <p:txBody>
          <a:bodyPr/>
          <a:lstStyle/>
          <a:p>
            <a:fld id="{6C2356B5-EF5A-4E7E-A6BB-DEB4BDD8CE45}" type="slidenum">
              <a:rPr lang="en-US" altLang="zh-CN"/>
              <a:pPr/>
              <a:t>32</a:t>
            </a:fld>
            <a:endParaRPr lang="en-US" altLang="zh-CN"/>
          </a:p>
        </p:txBody>
      </p:sp>
      <p:graphicFrame>
        <p:nvGraphicFramePr>
          <p:cNvPr id="446471" name="Object 7"/>
          <p:cNvGraphicFramePr>
            <a:graphicFrameLocks noChangeAspect="1"/>
          </p:cNvGraphicFramePr>
          <p:nvPr/>
        </p:nvGraphicFramePr>
        <p:xfrm>
          <a:off x="2209800" y="4114800"/>
          <a:ext cx="2760663" cy="628650"/>
        </p:xfrm>
        <a:graphic>
          <a:graphicData uri="http://schemas.openxmlformats.org/presentationml/2006/ole">
            <mc:AlternateContent xmlns:mc="http://schemas.openxmlformats.org/markup-compatibility/2006">
              <mc:Choice xmlns:v="urn:schemas-microsoft-com:vml" Requires="v">
                <p:oleObj spid="_x0000_s446471" r:id="rId2" imgW="1841500" imgH="419100" progId="">
                  <p:embed/>
                </p:oleObj>
              </mc:Choice>
              <mc:Fallback>
                <p:oleObj r:id="rId2" imgW="1841500" imgH="4191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2760663"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69" name="Object 5"/>
          <p:cNvGraphicFramePr>
            <a:graphicFrameLocks noChangeAspect="1"/>
          </p:cNvGraphicFramePr>
          <p:nvPr/>
        </p:nvGraphicFramePr>
        <p:xfrm>
          <a:off x="2209800" y="5715000"/>
          <a:ext cx="2989263" cy="628650"/>
        </p:xfrm>
        <a:graphic>
          <a:graphicData uri="http://schemas.openxmlformats.org/presentationml/2006/ole">
            <mc:AlternateContent xmlns:mc="http://schemas.openxmlformats.org/markup-compatibility/2006">
              <mc:Choice xmlns:v="urn:schemas-microsoft-com:vml" Requires="v">
                <p:oleObj spid="_x0000_s446469" r:id="rId4" imgW="1993900" imgH="419100" progId="">
                  <p:embed/>
                </p:oleObj>
              </mc:Choice>
              <mc:Fallback>
                <p:oleObj r:id="rId4" imgW="1993900" imgH="4191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715000"/>
                        <a:ext cx="2989263"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73" name="Rectangle 9"/>
          <p:cNvSpPr>
            <a:spLocks noChangeArrowheads="1"/>
          </p:cNvSpPr>
          <p:nvPr/>
        </p:nvSpPr>
        <p:spPr bwMode="auto">
          <a:xfrm>
            <a:off x="609600" y="3398838"/>
            <a:ext cx="1555750" cy="457200"/>
          </a:xfrm>
          <a:prstGeom prst="rect">
            <a:avLst/>
          </a:prstGeom>
          <a:noFill/>
          <a:ln w="9525" algn="ctr">
            <a:noFill/>
            <a:miter lim="800000"/>
            <a:headEnd/>
            <a:tailEnd/>
          </a:ln>
          <a:effectLst/>
        </p:spPr>
        <p:txBody>
          <a:bodyPr>
            <a:spAutoFit/>
          </a:bodyPr>
          <a:lstStyle/>
          <a:p>
            <a:r>
              <a:rPr lang="zh-CN" altLang="en-US" sz="2400"/>
              <a:t>解：（</a:t>
            </a:r>
            <a:r>
              <a:rPr lang="en-US" altLang="zh-CN" sz="2400"/>
              <a:t>1</a:t>
            </a:r>
            <a:r>
              <a:rPr lang="zh-CN" altLang="en-US" sz="2400"/>
              <a:t>）</a:t>
            </a:r>
          </a:p>
        </p:txBody>
      </p:sp>
      <p:sp>
        <p:nvSpPr>
          <p:cNvPr id="446474" name="Rectangle 10"/>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6475" name="Rectangle 11"/>
          <p:cNvSpPr>
            <a:spLocks noChangeArrowheads="1"/>
          </p:cNvSpPr>
          <p:nvPr/>
        </p:nvSpPr>
        <p:spPr bwMode="auto">
          <a:xfrm>
            <a:off x="914400" y="4800600"/>
            <a:ext cx="1212850" cy="457200"/>
          </a:xfrm>
          <a:prstGeom prst="rect">
            <a:avLst/>
          </a:prstGeom>
          <a:noFill/>
          <a:ln w="9525" algn="ctr">
            <a:noFill/>
            <a:miter lim="800000"/>
            <a:headEnd/>
            <a:tailEnd/>
          </a:ln>
          <a:effectLst/>
        </p:spPr>
        <p:txBody>
          <a:bodyPr>
            <a:spAutoFit/>
          </a:bodyPr>
          <a:lstStyle/>
          <a:p>
            <a:r>
              <a:rPr lang="zh-CN" altLang="en-US" sz="2400"/>
              <a:t>（</a:t>
            </a:r>
            <a:r>
              <a:rPr lang="en-US" altLang="zh-CN" sz="2400"/>
              <a:t>2</a:t>
            </a:r>
            <a:r>
              <a:rPr lang="zh-CN" altLang="en-US" sz="2400"/>
              <a:t>）</a:t>
            </a:r>
          </a:p>
        </p:txBody>
      </p:sp>
      <p:sp>
        <p:nvSpPr>
          <p:cNvPr id="446476" name="Rectangle 12"/>
          <p:cNvSpPr>
            <a:spLocks noChangeArrowheads="1"/>
          </p:cNvSpPr>
          <p:nvPr/>
        </p:nvSpPr>
        <p:spPr bwMode="auto">
          <a:xfrm>
            <a:off x="0" y="41021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6477" name="Object 13"/>
          <p:cNvGraphicFramePr>
            <a:graphicFrameLocks noChangeAspect="1"/>
          </p:cNvGraphicFramePr>
          <p:nvPr/>
        </p:nvGraphicFramePr>
        <p:xfrm>
          <a:off x="2133600" y="3352800"/>
          <a:ext cx="1616075" cy="665163"/>
        </p:xfrm>
        <a:graphic>
          <a:graphicData uri="http://schemas.openxmlformats.org/presentationml/2006/ole">
            <mc:AlternateContent xmlns:mc="http://schemas.openxmlformats.org/markup-compatibility/2006">
              <mc:Choice xmlns:v="urn:schemas-microsoft-com:vml" Requires="v">
                <p:oleObj spid="_x0000_s446477" name="公式" r:id="rId6" imgW="1079280" imgH="444240" progId="Equation.3">
                  <p:embed/>
                </p:oleObj>
              </mc:Choice>
              <mc:Fallback>
                <p:oleObj name="公式" r:id="rId6" imgW="1079280" imgH="44424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352800"/>
                        <a:ext cx="1616075"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78" name="Object 14"/>
          <p:cNvGraphicFramePr>
            <a:graphicFrameLocks noChangeAspect="1"/>
          </p:cNvGraphicFramePr>
          <p:nvPr/>
        </p:nvGraphicFramePr>
        <p:xfrm>
          <a:off x="2117725" y="4876800"/>
          <a:ext cx="1616075" cy="665163"/>
        </p:xfrm>
        <a:graphic>
          <a:graphicData uri="http://schemas.openxmlformats.org/presentationml/2006/ole">
            <mc:AlternateContent xmlns:mc="http://schemas.openxmlformats.org/markup-compatibility/2006">
              <mc:Choice xmlns:v="urn:schemas-microsoft-com:vml" Requires="v">
                <p:oleObj spid="_x0000_s446478" name="公式" r:id="rId8" imgW="1079280" imgH="444240" progId="Equation.3">
                  <p:embed/>
                </p:oleObj>
              </mc:Choice>
              <mc:Fallback>
                <p:oleObj name="公式" r:id="rId8" imgW="1079280" imgH="44424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7725" y="4876800"/>
                        <a:ext cx="1616075"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79" name="Rectangle 15"/>
          <p:cNvSpPr>
            <a:spLocks noChangeArrowheads="1"/>
          </p:cNvSpPr>
          <p:nvPr/>
        </p:nvSpPr>
        <p:spPr bwMode="auto">
          <a:xfrm>
            <a:off x="228600" y="1219200"/>
            <a:ext cx="8458200" cy="822325"/>
          </a:xfrm>
          <a:prstGeom prst="rect">
            <a:avLst/>
          </a:prstGeom>
          <a:noFill/>
          <a:ln w="9525">
            <a:noFill/>
            <a:miter lim="800000"/>
            <a:headEnd/>
            <a:tailEnd/>
          </a:ln>
          <a:effectLst/>
        </p:spPr>
        <p:txBody>
          <a:bodyPr anchor="ctr">
            <a:spAutoFit/>
          </a:bodyPr>
          <a:lstStyle/>
          <a:p>
            <a:r>
              <a:rPr lang="zh-CN" altLang="en-US" sz="2400"/>
              <a:t>例</a:t>
            </a:r>
            <a:r>
              <a:rPr lang="en-US" altLang="zh-CN" sz="2400"/>
              <a:t>13.2</a:t>
            </a:r>
            <a:r>
              <a:rPr lang="en-US" altLang="zh-CN" sz="2400">
                <a:latin typeface="Arial" charset="0"/>
              </a:rPr>
              <a:t>  </a:t>
            </a:r>
            <a:r>
              <a:rPr lang="zh-CN" altLang="en-US" sz="2400"/>
              <a:t>有一对父子，父亲</a:t>
            </a:r>
            <a:r>
              <a:rPr lang="en-US" altLang="zh-CN" sz="2400"/>
              <a:t>30</a:t>
            </a:r>
            <a:r>
              <a:rPr lang="zh-CN" altLang="en-US" sz="2400"/>
              <a:t>岁，儿子</a:t>
            </a:r>
            <a:r>
              <a:rPr lang="en-US" altLang="zh-CN" sz="2400"/>
              <a:t>10</a:t>
            </a:r>
            <a:r>
              <a:rPr lang="zh-CN" altLang="en-US" sz="2400"/>
              <a:t>岁那年，父亲去作太空旅行，速度为</a:t>
            </a:r>
            <a:endParaRPr lang="zh-CN" altLang="en-US" sz="2400">
              <a:latin typeface="Arial" charset="0"/>
            </a:endParaRPr>
          </a:p>
        </p:txBody>
      </p:sp>
      <p:graphicFrame>
        <p:nvGraphicFramePr>
          <p:cNvPr id="446480" name="Object 16"/>
          <p:cNvGraphicFramePr>
            <a:graphicFrameLocks noChangeAspect="1"/>
          </p:cNvGraphicFramePr>
          <p:nvPr/>
        </p:nvGraphicFramePr>
        <p:xfrm>
          <a:off x="2524125" y="1676400"/>
          <a:ext cx="676275" cy="301625"/>
        </p:xfrm>
        <a:graphic>
          <a:graphicData uri="http://schemas.openxmlformats.org/presentationml/2006/ole">
            <mc:AlternateContent xmlns:mc="http://schemas.openxmlformats.org/markup-compatibility/2006">
              <mc:Choice xmlns:v="urn:schemas-microsoft-com:vml" Requires="v">
                <p:oleObj spid="_x0000_s446480" name="公式" r:id="rId10" imgW="444307" imgH="203112" progId="Equation.3">
                  <p:embed/>
                </p:oleObj>
              </mc:Choice>
              <mc:Fallback>
                <p:oleObj name="公式" r:id="rId10" imgW="444307" imgH="203112"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4125" y="1676400"/>
                        <a:ext cx="67627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6481" name="Rectangle 17"/>
          <p:cNvSpPr>
            <a:spLocks noChangeArrowheads="1"/>
          </p:cNvSpPr>
          <p:nvPr/>
        </p:nvSpPr>
        <p:spPr bwMode="auto">
          <a:xfrm>
            <a:off x="76200" y="2089150"/>
            <a:ext cx="8458200" cy="1187450"/>
          </a:xfrm>
          <a:prstGeom prst="rect">
            <a:avLst/>
          </a:prstGeom>
          <a:noFill/>
          <a:ln w="9525">
            <a:noFill/>
            <a:miter lim="800000"/>
            <a:headEnd/>
            <a:tailEnd/>
          </a:ln>
          <a:effectLst/>
        </p:spPr>
        <p:txBody>
          <a:bodyPr anchor="ctr">
            <a:spAutoFit/>
          </a:bodyPr>
          <a:lstStyle/>
          <a:p>
            <a:pPr eaLnBrk="0" hangingPunct="0"/>
            <a:r>
              <a:rPr lang="zh-CN" altLang="en-US" sz="2400"/>
              <a:t>（</a:t>
            </a:r>
            <a:r>
              <a:rPr lang="en-US" altLang="zh-CN" sz="2400"/>
              <a:t>1</a:t>
            </a:r>
            <a:r>
              <a:rPr lang="zh-CN" altLang="en-US" sz="2400"/>
              <a:t>）在地面上的儿子看来，他</a:t>
            </a:r>
            <a:r>
              <a:rPr lang="en-US" altLang="zh-CN" sz="2400"/>
              <a:t>50</a:t>
            </a:r>
            <a:r>
              <a:rPr lang="zh-CN" altLang="en-US" sz="2400"/>
              <a:t>岁时，其天上的父亲为几岁（设为</a:t>
            </a:r>
            <a:r>
              <a:rPr lang="en-US" altLang="zh-CN" sz="2400" i="1"/>
              <a:t>x</a:t>
            </a:r>
            <a:r>
              <a:rPr lang="zh-CN" altLang="en-US" sz="2400"/>
              <a:t>岁）？</a:t>
            </a:r>
          </a:p>
          <a:p>
            <a:pPr eaLnBrk="0" hangingPunct="0"/>
            <a:r>
              <a:rPr lang="zh-CN" altLang="en-US" sz="2400"/>
              <a:t>（</a:t>
            </a:r>
            <a:r>
              <a:rPr lang="en-US" altLang="zh-CN" sz="2400"/>
              <a:t>2</a:t>
            </a:r>
            <a:r>
              <a:rPr lang="zh-CN" altLang="en-US" sz="2400"/>
              <a:t>）在天上的父亲看来，他</a:t>
            </a:r>
            <a:r>
              <a:rPr lang="en-US" altLang="zh-CN" sz="2400" i="1"/>
              <a:t>x</a:t>
            </a:r>
            <a:r>
              <a:rPr lang="zh-CN" altLang="en-US" sz="2400"/>
              <a:t>岁时，其地面上的儿子为几岁</a:t>
            </a:r>
            <a:r>
              <a:rPr lang="en-US" altLang="zh-CN" sz="2400"/>
              <a:t>?</a:t>
            </a:r>
            <a:endParaRPr lang="en-US" altLang="zh-CN" sz="2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6471"/>
                                        </p:tgtEl>
                                        <p:attrNameLst>
                                          <p:attrName>style.visibility</p:attrName>
                                        </p:attrNameLst>
                                      </p:cBhvr>
                                      <p:to>
                                        <p:strVal val="visible"/>
                                      </p:to>
                                    </p:set>
                                    <p:animEffect transition="in" filter="wipe(left)">
                                      <p:cBhvr>
                                        <p:cTn id="7" dur="500"/>
                                        <p:tgtEl>
                                          <p:spTgt spid="446471"/>
                                        </p:tgtEl>
                                      </p:cBhvr>
                                    </p:animEffect>
                                  </p:childTnLst>
                                </p:cTn>
                              </p:par>
                              <p:par>
                                <p:cTn id="8" presetID="22" presetClass="entr" presetSubtype="8" fill="hold" nodeType="withEffect">
                                  <p:stCondLst>
                                    <p:cond delay="0"/>
                                  </p:stCondLst>
                                  <p:childTnLst>
                                    <p:set>
                                      <p:cBhvr>
                                        <p:cTn id="9" dur="1" fill="hold">
                                          <p:stCondLst>
                                            <p:cond delay="0"/>
                                          </p:stCondLst>
                                        </p:cTn>
                                        <p:tgtEl>
                                          <p:spTgt spid="446469"/>
                                        </p:tgtEl>
                                        <p:attrNameLst>
                                          <p:attrName>style.visibility</p:attrName>
                                        </p:attrNameLst>
                                      </p:cBhvr>
                                      <p:to>
                                        <p:strVal val="visible"/>
                                      </p:to>
                                    </p:set>
                                    <p:animEffect transition="in" filter="wipe(left)">
                                      <p:cBhvr>
                                        <p:cTn id="10" dur="500"/>
                                        <p:tgtEl>
                                          <p:spTgt spid="44646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46473"/>
                                        </p:tgtEl>
                                        <p:attrNameLst>
                                          <p:attrName>style.visibility</p:attrName>
                                        </p:attrNameLst>
                                      </p:cBhvr>
                                      <p:to>
                                        <p:strVal val="visible"/>
                                      </p:to>
                                    </p:set>
                                    <p:animEffect transition="in" filter="wipe(left)">
                                      <p:cBhvr>
                                        <p:cTn id="13" dur="500"/>
                                        <p:tgtEl>
                                          <p:spTgt spid="44647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6475"/>
                                        </p:tgtEl>
                                        <p:attrNameLst>
                                          <p:attrName>style.visibility</p:attrName>
                                        </p:attrNameLst>
                                      </p:cBhvr>
                                      <p:to>
                                        <p:strVal val="visible"/>
                                      </p:to>
                                    </p:set>
                                    <p:animEffect transition="in" filter="wipe(left)">
                                      <p:cBhvr>
                                        <p:cTn id="16" dur="500"/>
                                        <p:tgtEl>
                                          <p:spTgt spid="446475"/>
                                        </p:tgtEl>
                                      </p:cBhvr>
                                    </p:animEffect>
                                  </p:childTnLst>
                                </p:cTn>
                              </p:par>
                              <p:par>
                                <p:cTn id="17" presetID="22" presetClass="entr" presetSubtype="8" fill="hold" nodeType="withEffect">
                                  <p:stCondLst>
                                    <p:cond delay="0"/>
                                  </p:stCondLst>
                                  <p:childTnLst>
                                    <p:set>
                                      <p:cBhvr>
                                        <p:cTn id="18" dur="1" fill="hold">
                                          <p:stCondLst>
                                            <p:cond delay="0"/>
                                          </p:stCondLst>
                                        </p:cTn>
                                        <p:tgtEl>
                                          <p:spTgt spid="446477"/>
                                        </p:tgtEl>
                                        <p:attrNameLst>
                                          <p:attrName>style.visibility</p:attrName>
                                        </p:attrNameLst>
                                      </p:cBhvr>
                                      <p:to>
                                        <p:strVal val="visible"/>
                                      </p:to>
                                    </p:set>
                                    <p:animEffect transition="in" filter="wipe(left)">
                                      <p:cBhvr>
                                        <p:cTn id="19" dur="500"/>
                                        <p:tgtEl>
                                          <p:spTgt spid="446477"/>
                                        </p:tgtEl>
                                      </p:cBhvr>
                                    </p:animEffect>
                                  </p:childTnLst>
                                </p:cTn>
                              </p:par>
                              <p:par>
                                <p:cTn id="20" presetID="22" presetClass="entr" presetSubtype="8" fill="hold" nodeType="withEffect">
                                  <p:stCondLst>
                                    <p:cond delay="0"/>
                                  </p:stCondLst>
                                  <p:childTnLst>
                                    <p:set>
                                      <p:cBhvr>
                                        <p:cTn id="21" dur="1" fill="hold">
                                          <p:stCondLst>
                                            <p:cond delay="0"/>
                                          </p:stCondLst>
                                        </p:cTn>
                                        <p:tgtEl>
                                          <p:spTgt spid="446478"/>
                                        </p:tgtEl>
                                        <p:attrNameLst>
                                          <p:attrName>style.visibility</p:attrName>
                                        </p:attrNameLst>
                                      </p:cBhvr>
                                      <p:to>
                                        <p:strVal val="visible"/>
                                      </p:to>
                                    </p:set>
                                    <p:animEffect transition="in" filter="wipe(left)">
                                      <p:cBhvr>
                                        <p:cTn id="22" dur="500"/>
                                        <p:tgtEl>
                                          <p:spTgt spid="44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3" grpId="0"/>
      <p:bldP spid="4464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CN" sz="3200"/>
              <a:t>13.2 </a:t>
            </a:r>
            <a:r>
              <a:rPr lang="zh-CN" altLang="en-US" sz="3200"/>
              <a:t>狭义相对论基本原理与时空的相对性</a:t>
            </a:r>
          </a:p>
        </p:txBody>
      </p:sp>
      <p:sp>
        <p:nvSpPr>
          <p:cNvPr id="11" name="灯片编号占位符 4"/>
          <p:cNvSpPr>
            <a:spLocks noGrp="1"/>
          </p:cNvSpPr>
          <p:nvPr>
            <p:ph type="sldNum" sz="quarter" idx="12"/>
          </p:nvPr>
        </p:nvSpPr>
        <p:spPr/>
        <p:txBody>
          <a:bodyPr/>
          <a:lstStyle/>
          <a:p>
            <a:fld id="{32975CC6-45DE-422C-9C9D-F13ACDEFFB8D}" type="slidenum">
              <a:rPr lang="en-US" altLang="zh-CN"/>
              <a:pPr/>
              <a:t>33</a:t>
            </a:fld>
            <a:endParaRPr lang="en-US" altLang="zh-CN"/>
          </a:p>
        </p:txBody>
      </p:sp>
      <p:sp>
        <p:nvSpPr>
          <p:cNvPr id="447491" name="Rectangle 3"/>
          <p:cNvSpPr>
            <a:spLocks noChangeArrowheads="1"/>
          </p:cNvSpPr>
          <p:nvPr/>
        </p:nvSpPr>
        <p:spPr bwMode="auto">
          <a:xfrm>
            <a:off x="381000" y="1190625"/>
            <a:ext cx="8534400" cy="2085975"/>
          </a:xfrm>
          <a:prstGeom prst="rect">
            <a:avLst/>
          </a:prstGeom>
          <a:noFill/>
          <a:ln w="9525">
            <a:noFill/>
            <a:miter lim="800000"/>
            <a:headEnd/>
            <a:tailEnd/>
          </a:ln>
          <a:effectLst/>
        </p:spPr>
        <p:txBody>
          <a:bodyPr>
            <a:spAutoFit/>
          </a:bodyPr>
          <a:lstStyle/>
          <a:p>
            <a:pPr algn="just">
              <a:lnSpc>
                <a:spcPct val="105000"/>
              </a:lnSpc>
              <a:spcBef>
                <a:spcPct val="20000"/>
              </a:spcBef>
            </a:pPr>
            <a:r>
              <a:rPr kumimoji="1" lang="zh-CN" altLang="en-US" sz="2400" dirty="0"/>
              <a:t>例</a:t>
            </a:r>
            <a:r>
              <a:rPr kumimoji="1" lang="en-US" altLang="zh-CN" sz="2400" dirty="0"/>
              <a:t>13.3  </a:t>
            </a:r>
            <a:r>
              <a:rPr kumimoji="1" lang="zh-CN" altLang="en-US" sz="2400" dirty="0"/>
              <a:t>尽快获知有无外星人的“好办法”：</a:t>
            </a:r>
          </a:p>
          <a:p>
            <a:pPr algn="just">
              <a:lnSpc>
                <a:spcPct val="105000"/>
              </a:lnSpc>
              <a:spcBef>
                <a:spcPct val="20000"/>
              </a:spcBef>
            </a:pPr>
            <a:r>
              <a:rPr kumimoji="1" lang="zh-CN" altLang="en-US" sz="2400" dirty="0"/>
              <a:t>某外星</a:t>
            </a:r>
            <a:r>
              <a:rPr kumimoji="1" lang="en-US" altLang="zh-CN" sz="2400" dirty="0"/>
              <a:t>M</a:t>
            </a:r>
            <a:r>
              <a:rPr kumimoji="1" lang="zh-CN" altLang="en-US" sz="2400" dirty="0"/>
              <a:t>离地球</a:t>
            </a:r>
            <a:r>
              <a:rPr kumimoji="1" lang="en-US" altLang="zh-CN" sz="2400" dirty="0"/>
              <a:t>2</a:t>
            </a:r>
            <a:r>
              <a:rPr kumimoji="1" lang="zh-CN" altLang="en-US" sz="2400" dirty="0"/>
              <a:t>万光年（即光从地球传播到该外星需</a:t>
            </a:r>
            <a:r>
              <a:rPr kumimoji="1" lang="en-US" altLang="zh-CN" sz="2400" dirty="0"/>
              <a:t>2</a:t>
            </a:r>
            <a:r>
              <a:rPr kumimoji="1" lang="zh-CN" altLang="en-US" sz="2400" dirty="0"/>
              <a:t>万年时间），某宇航员以速度</a:t>
            </a:r>
            <a:r>
              <a:rPr kumimoji="1" lang="en-US" altLang="zh-CN" sz="2400" i="1" dirty="0">
                <a:latin typeface="Book Antiqua" pitchFamily="18" charset="0"/>
              </a:rPr>
              <a:t>v</a:t>
            </a:r>
            <a:r>
              <a:rPr kumimoji="1" lang="zh-CN" altLang="en-US" sz="2400" dirty="0"/>
              <a:t>从地球出发驶向该外星。假设宇航员估计自己还能活</a:t>
            </a:r>
            <a:r>
              <a:rPr kumimoji="1" lang="en-US" altLang="zh-CN" sz="2400" dirty="0"/>
              <a:t>100</a:t>
            </a:r>
            <a:r>
              <a:rPr kumimoji="1" lang="zh-CN" altLang="en-US" sz="2400" dirty="0"/>
              <a:t>年，问：该宇航员是否可能在有生之年抵达外星？若可能，其速度</a:t>
            </a:r>
            <a:r>
              <a:rPr kumimoji="1" lang="en-US" altLang="zh-CN" sz="2400" i="1" dirty="0">
                <a:latin typeface="Book Antiqua" pitchFamily="18" charset="0"/>
              </a:rPr>
              <a:t>v</a:t>
            </a:r>
            <a:r>
              <a:rPr kumimoji="1" lang="zh-CN" altLang="en-US" sz="2400" dirty="0"/>
              <a:t>至少为多大？ </a:t>
            </a:r>
          </a:p>
        </p:txBody>
      </p:sp>
      <p:sp>
        <p:nvSpPr>
          <p:cNvPr id="447505" name="Rectangle 17"/>
          <p:cNvSpPr>
            <a:spLocks noChangeArrowheads="1"/>
          </p:cNvSpPr>
          <p:nvPr/>
        </p:nvSpPr>
        <p:spPr bwMode="auto">
          <a:xfrm>
            <a:off x="381000" y="3292475"/>
            <a:ext cx="6705600" cy="822325"/>
          </a:xfrm>
          <a:prstGeom prst="rect">
            <a:avLst/>
          </a:prstGeom>
          <a:noFill/>
          <a:ln w="9525">
            <a:noFill/>
            <a:miter lim="800000"/>
            <a:headEnd/>
            <a:tailEnd/>
          </a:ln>
          <a:effectLst/>
        </p:spPr>
        <p:txBody>
          <a:bodyPr>
            <a:spAutoFit/>
          </a:bodyPr>
          <a:lstStyle/>
          <a:p>
            <a:r>
              <a:rPr lang="zh-CN" altLang="en-US" sz="2400" dirty="0"/>
              <a:t>解：能。</a:t>
            </a:r>
          </a:p>
          <a:p>
            <a:r>
              <a:rPr lang="zh-CN" altLang="en-US" sz="2400" dirty="0"/>
              <a:t>以地球为参照系，运动的宇航员的寿命</a:t>
            </a:r>
          </a:p>
        </p:txBody>
      </p:sp>
      <p:sp>
        <p:nvSpPr>
          <p:cNvPr id="447506" name="Rectangle 18"/>
          <p:cNvSpPr>
            <a:spLocks noChangeArrowheads="1"/>
          </p:cNvSpPr>
          <p:nvPr/>
        </p:nvSpPr>
        <p:spPr bwMode="auto">
          <a:xfrm>
            <a:off x="304800" y="4800600"/>
            <a:ext cx="5365750" cy="457200"/>
          </a:xfrm>
          <a:prstGeom prst="rect">
            <a:avLst/>
          </a:prstGeom>
          <a:noFill/>
          <a:ln w="9525">
            <a:noFill/>
            <a:miter lim="800000"/>
            <a:headEnd/>
            <a:tailEnd/>
          </a:ln>
          <a:effectLst/>
        </p:spPr>
        <p:txBody>
          <a:bodyPr wrap="none">
            <a:spAutoFit/>
          </a:bodyPr>
          <a:lstStyle/>
          <a:p>
            <a:r>
              <a:rPr lang="zh-CN" altLang="en-US" sz="2400" dirty="0"/>
              <a:t>为使宇航员在有生之年抵达外星，必须</a:t>
            </a:r>
          </a:p>
        </p:txBody>
      </p:sp>
      <p:graphicFrame>
        <p:nvGraphicFramePr>
          <p:cNvPr id="447507" name="Object 19"/>
          <p:cNvGraphicFramePr>
            <a:graphicFrameLocks noChangeAspect="1"/>
          </p:cNvGraphicFramePr>
          <p:nvPr/>
        </p:nvGraphicFramePr>
        <p:xfrm>
          <a:off x="1905000" y="4059237"/>
          <a:ext cx="2947988" cy="665163"/>
        </p:xfrm>
        <a:graphic>
          <a:graphicData uri="http://schemas.openxmlformats.org/presentationml/2006/ole">
            <mc:AlternateContent xmlns:mc="http://schemas.openxmlformats.org/markup-compatibility/2006">
              <mc:Choice xmlns:v="urn:schemas-microsoft-com:vml" Requires="v">
                <p:oleObj spid="_x0000_s447507" name="公式" r:id="rId2" imgW="1968480" imgH="444240" progId="Equation.3">
                  <p:embed/>
                </p:oleObj>
              </mc:Choice>
              <mc:Fallback>
                <p:oleObj name="公式" r:id="rId2" imgW="1968480" imgH="444240" progId="Equation.3">
                  <p:embed/>
                  <p:pic>
                    <p:nvPicPr>
                      <p:cNvPr id="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59237"/>
                        <a:ext cx="2947988"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508" name="Object 20"/>
          <p:cNvGraphicFramePr>
            <a:graphicFrameLocks noChangeAspect="1"/>
          </p:cNvGraphicFramePr>
          <p:nvPr/>
        </p:nvGraphicFramePr>
        <p:xfrm>
          <a:off x="1524000" y="5392737"/>
          <a:ext cx="2624138" cy="703263"/>
        </p:xfrm>
        <a:graphic>
          <a:graphicData uri="http://schemas.openxmlformats.org/presentationml/2006/ole">
            <mc:AlternateContent xmlns:mc="http://schemas.openxmlformats.org/markup-compatibility/2006">
              <mc:Choice xmlns:v="urn:schemas-microsoft-com:vml" Requires="v">
                <p:oleObj spid="_x0000_s447508" name="公式" r:id="rId4" imgW="1752480" imgH="469800" progId="Equation.3">
                  <p:embed/>
                </p:oleObj>
              </mc:Choice>
              <mc:Fallback>
                <p:oleObj name="公式" r:id="rId4" imgW="1752480" imgH="4698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392737"/>
                        <a:ext cx="2624138"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509" name="Object 21"/>
          <p:cNvGraphicFramePr>
            <a:graphicFrameLocks noChangeAspect="1"/>
          </p:cNvGraphicFramePr>
          <p:nvPr/>
        </p:nvGraphicFramePr>
        <p:xfrm>
          <a:off x="5410200" y="5411787"/>
          <a:ext cx="2889250" cy="665163"/>
        </p:xfrm>
        <a:graphic>
          <a:graphicData uri="http://schemas.openxmlformats.org/presentationml/2006/ole">
            <mc:AlternateContent xmlns:mc="http://schemas.openxmlformats.org/markup-compatibility/2006">
              <mc:Choice xmlns:v="urn:schemas-microsoft-com:vml" Requires="v">
                <p:oleObj spid="_x0000_s447509" name="公式" r:id="rId6" imgW="1930320" imgH="444240" progId="Equation.3">
                  <p:embed/>
                </p:oleObj>
              </mc:Choice>
              <mc:Fallback>
                <p:oleObj name="公式" r:id="rId6" imgW="1930320" imgH="44424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411787"/>
                        <a:ext cx="288925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505"/>
                                        </p:tgtEl>
                                        <p:attrNameLst>
                                          <p:attrName>style.visibility</p:attrName>
                                        </p:attrNameLst>
                                      </p:cBhvr>
                                      <p:to>
                                        <p:strVal val="visible"/>
                                      </p:to>
                                    </p:set>
                                    <p:animEffect transition="in" filter="wipe(left)">
                                      <p:cBhvr>
                                        <p:cTn id="7" dur="500"/>
                                        <p:tgtEl>
                                          <p:spTgt spid="4475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7506"/>
                                        </p:tgtEl>
                                        <p:attrNameLst>
                                          <p:attrName>style.visibility</p:attrName>
                                        </p:attrNameLst>
                                      </p:cBhvr>
                                      <p:to>
                                        <p:strVal val="visible"/>
                                      </p:to>
                                    </p:set>
                                    <p:animEffect transition="in" filter="wipe(left)">
                                      <p:cBhvr>
                                        <p:cTn id="10" dur="500"/>
                                        <p:tgtEl>
                                          <p:spTgt spid="447506"/>
                                        </p:tgtEl>
                                      </p:cBhvr>
                                    </p:animEffect>
                                  </p:childTnLst>
                                </p:cTn>
                              </p:par>
                              <p:par>
                                <p:cTn id="11" presetID="22" presetClass="entr" presetSubtype="8" fill="hold" nodeType="withEffect">
                                  <p:stCondLst>
                                    <p:cond delay="0"/>
                                  </p:stCondLst>
                                  <p:childTnLst>
                                    <p:set>
                                      <p:cBhvr>
                                        <p:cTn id="12" dur="1" fill="hold">
                                          <p:stCondLst>
                                            <p:cond delay="0"/>
                                          </p:stCondLst>
                                        </p:cTn>
                                        <p:tgtEl>
                                          <p:spTgt spid="447507"/>
                                        </p:tgtEl>
                                        <p:attrNameLst>
                                          <p:attrName>style.visibility</p:attrName>
                                        </p:attrNameLst>
                                      </p:cBhvr>
                                      <p:to>
                                        <p:strVal val="visible"/>
                                      </p:to>
                                    </p:set>
                                    <p:animEffect transition="in" filter="wipe(left)">
                                      <p:cBhvr>
                                        <p:cTn id="13" dur="500"/>
                                        <p:tgtEl>
                                          <p:spTgt spid="447507"/>
                                        </p:tgtEl>
                                      </p:cBhvr>
                                    </p:animEffect>
                                  </p:childTnLst>
                                </p:cTn>
                              </p:par>
                              <p:par>
                                <p:cTn id="14" presetID="22" presetClass="entr" presetSubtype="8" fill="hold" nodeType="withEffect">
                                  <p:stCondLst>
                                    <p:cond delay="0"/>
                                  </p:stCondLst>
                                  <p:childTnLst>
                                    <p:set>
                                      <p:cBhvr>
                                        <p:cTn id="15" dur="1" fill="hold">
                                          <p:stCondLst>
                                            <p:cond delay="0"/>
                                          </p:stCondLst>
                                        </p:cTn>
                                        <p:tgtEl>
                                          <p:spTgt spid="447508"/>
                                        </p:tgtEl>
                                        <p:attrNameLst>
                                          <p:attrName>style.visibility</p:attrName>
                                        </p:attrNameLst>
                                      </p:cBhvr>
                                      <p:to>
                                        <p:strVal val="visible"/>
                                      </p:to>
                                    </p:set>
                                    <p:animEffect transition="in" filter="wipe(left)">
                                      <p:cBhvr>
                                        <p:cTn id="16" dur="500"/>
                                        <p:tgtEl>
                                          <p:spTgt spid="447508"/>
                                        </p:tgtEl>
                                      </p:cBhvr>
                                    </p:animEffect>
                                  </p:childTnLst>
                                </p:cTn>
                              </p:par>
                              <p:par>
                                <p:cTn id="17" presetID="22" presetClass="entr" presetSubtype="8" fill="hold" nodeType="withEffect">
                                  <p:stCondLst>
                                    <p:cond delay="0"/>
                                  </p:stCondLst>
                                  <p:childTnLst>
                                    <p:set>
                                      <p:cBhvr>
                                        <p:cTn id="18" dur="1" fill="hold">
                                          <p:stCondLst>
                                            <p:cond delay="0"/>
                                          </p:stCondLst>
                                        </p:cTn>
                                        <p:tgtEl>
                                          <p:spTgt spid="447509"/>
                                        </p:tgtEl>
                                        <p:attrNameLst>
                                          <p:attrName>style.visibility</p:attrName>
                                        </p:attrNameLst>
                                      </p:cBhvr>
                                      <p:to>
                                        <p:strVal val="visible"/>
                                      </p:to>
                                    </p:set>
                                    <p:animEffect transition="in" filter="wipe(left)">
                                      <p:cBhvr>
                                        <p:cTn id="19" dur="500"/>
                                        <p:tgtEl>
                                          <p:spTgt spid="447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05" grpId="0"/>
      <p:bldP spid="4475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normAutofit fontScale="90000"/>
          </a:bodyPr>
          <a:lstStyle/>
          <a:p>
            <a:r>
              <a:rPr lang="zh-CN" altLang="de-DE"/>
              <a:t>爱因斯坦</a:t>
            </a:r>
            <a:br>
              <a:rPr lang="zh-CN" altLang="de-DE" sz="3800"/>
            </a:br>
            <a:r>
              <a:rPr lang="de-DE" altLang="zh-CN" sz="2400"/>
              <a:t>Albert Einstein (1879 – 1955)</a:t>
            </a:r>
            <a:endParaRPr lang="en-US" altLang="zh-CN" sz="2400"/>
          </a:p>
        </p:txBody>
      </p:sp>
      <p:sp>
        <p:nvSpPr>
          <p:cNvPr id="9" name="灯片编号占位符 4"/>
          <p:cNvSpPr>
            <a:spLocks noGrp="1"/>
          </p:cNvSpPr>
          <p:nvPr>
            <p:ph type="sldNum" sz="quarter" idx="12"/>
          </p:nvPr>
        </p:nvSpPr>
        <p:spPr/>
        <p:txBody>
          <a:bodyPr/>
          <a:lstStyle/>
          <a:p>
            <a:fld id="{C5B45BC8-F8F7-463A-8F44-3DE0D70CC064}" type="slidenum">
              <a:rPr lang="en-US" altLang="zh-CN"/>
              <a:pPr/>
              <a:t>4</a:t>
            </a:fld>
            <a:endParaRPr lang="en-US" altLang="zh-CN"/>
          </a:p>
        </p:txBody>
      </p:sp>
      <p:pic>
        <p:nvPicPr>
          <p:cNvPr id="407557" name="Picture 5" descr="einstein2"/>
          <p:cNvPicPr>
            <a:picLocks noChangeAspect="1" noChangeArrowheads="1"/>
          </p:cNvPicPr>
          <p:nvPr/>
        </p:nvPicPr>
        <p:blipFill>
          <a:blip r:embed="rId2"/>
          <a:srcRect l="19249" r="17339"/>
          <a:stretch>
            <a:fillRect/>
          </a:stretch>
        </p:blipFill>
        <p:spPr bwMode="auto">
          <a:xfrm>
            <a:off x="5257800" y="2895600"/>
            <a:ext cx="3609975" cy="3205163"/>
          </a:xfrm>
          <a:prstGeom prst="rect">
            <a:avLst/>
          </a:prstGeom>
          <a:noFill/>
          <a:ln w="9525">
            <a:solidFill>
              <a:schemeClr val="tx1"/>
            </a:solidFill>
            <a:miter lim="800000"/>
            <a:headEnd/>
            <a:tailEnd/>
          </a:ln>
        </p:spPr>
      </p:pic>
      <p:sp>
        <p:nvSpPr>
          <p:cNvPr id="407558" name="Rectangle 6"/>
          <p:cNvSpPr>
            <a:spLocks noChangeArrowheads="1"/>
          </p:cNvSpPr>
          <p:nvPr/>
        </p:nvSpPr>
        <p:spPr bwMode="auto">
          <a:xfrm>
            <a:off x="1295400" y="1371600"/>
            <a:ext cx="5334000" cy="457200"/>
          </a:xfrm>
          <a:prstGeom prst="rect">
            <a:avLst/>
          </a:prstGeom>
          <a:noFill/>
          <a:ln w="9525">
            <a:noFill/>
            <a:miter lim="800000"/>
            <a:headEnd/>
            <a:tailEnd/>
          </a:ln>
          <a:effectLst/>
        </p:spPr>
        <p:txBody>
          <a:bodyPr>
            <a:spAutoFit/>
          </a:bodyPr>
          <a:lstStyle/>
          <a:p>
            <a:r>
              <a:rPr kumimoji="1" lang="en-US" altLang="zh-CN" sz="2400"/>
              <a:t>——</a:t>
            </a:r>
            <a:r>
              <a:rPr kumimoji="1" lang="zh-CN" altLang="en-US" sz="2400"/>
              <a:t>公众谓之人类最高智慧的象征</a:t>
            </a:r>
          </a:p>
        </p:txBody>
      </p:sp>
      <p:sp>
        <p:nvSpPr>
          <p:cNvPr id="407559" name="Rectangle 7"/>
          <p:cNvSpPr>
            <a:spLocks noChangeArrowheads="1"/>
          </p:cNvSpPr>
          <p:nvPr/>
        </p:nvSpPr>
        <p:spPr bwMode="auto">
          <a:xfrm>
            <a:off x="381000" y="1974850"/>
            <a:ext cx="8351838" cy="1073150"/>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115000"/>
              </a:lnSpc>
            </a:pPr>
            <a:r>
              <a:rPr kumimoji="1" lang="zh-CN" altLang="en-US" sz="2800" dirty="0"/>
              <a:t>法国物理学家朗之万（</a:t>
            </a:r>
            <a:r>
              <a:rPr kumimoji="1" lang="en-US" altLang="zh-CN" sz="2800" dirty="0"/>
              <a:t>P. Langevin,1872 </a:t>
            </a:r>
            <a:r>
              <a:rPr lang="de-DE" altLang="zh-CN" dirty="0">
                <a:solidFill>
                  <a:schemeClr val="tx2"/>
                </a:solidFill>
              </a:rPr>
              <a:t>–</a:t>
            </a:r>
            <a:r>
              <a:rPr kumimoji="1" lang="en-US" altLang="zh-CN" sz="2800" dirty="0"/>
              <a:t> 1946</a:t>
            </a:r>
            <a:r>
              <a:rPr kumimoji="1" lang="zh-CN" altLang="en-US" sz="2800" dirty="0"/>
              <a:t>）曾这样评价过爱因斯坦：</a:t>
            </a:r>
          </a:p>
        </p:txBody>
      </p:sp>
      <p:sp>
        <p:nvSpPr>
          <p:cNvPr id="407560" name="Rectangle 8"/>
          <p:cNvSpPr>
            <a:spLocks noChangeArrowheads="1"/>
          </p:cNvSpPr>
          <p:nvPr/>
        </p:nvSpPr>
        <p:spPr bwMode="auto">
          <a:xfrm>
            <a:off x="381000" y="3581400"/>
            <a:ext cx="4633913" cy="2544763"/>
          </a:xfrm>
          <a:prstGeom prst="rect">
            <a:avLst/>
          </a:prstGeom>
          <a:noFill/>
          <a:ln w="9525">
            <a:noFill/>
            <a:miter lim="800000"/>
            <a:headEnd/>
            <a:tailEnd/>
          </a:ln>
          <a:effectLst/>
        </p:spPr>
        <p:txBody>
          <a:bodyPr>
            <a:spAutoFit/>
          </a:bodyPr>
          <a:lstStyle/>
          <a:p>
            <a:pPr>
              <a:lnSpc>
                <a:spcPct val="115000"/>
              </a:lnSpc>
            </a:pPr>
            <a:r>
              <a:rPr kumimoji="1" lang="en-US" altLang="zh-CN" sz="2800" dirty="0"/>
              <a:t>    </a:t>
            </a:r>
            <a:r>
              <a:rPr kumimoji="1" lang="zh-CN" altLang="en-US" sz="2800" dirty="0"/>
              <a:t>他的伟大可以与牛顿相比拟；按我的意见，他也许比牛顿更伟大一些。因为他对于科学的贡献更深入到人类思想基本概念的结构中。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wipe(left)">
                                      <p:cBhvr>
                                        <p:cTn id="7" dur="500"/>
                                        <p:tgtEl>
                                          <p:spTgt spid="40755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7559"/>
                                        </p:tgtEl>
                                        <p:attrNameLst>
                                          <p:attrName>style.visibility</p:attrName>
                                        </p:attrNameLst>
                                      </p:cBhvr>
                                      <p:to>
                                        <p:strVal val="visible"/>
                                      </p:to>
                                    </p:set>
                                    <p:animEffect transition="in" filter="strips(downRight)">
                                      <p:cBhvr>
                                        <p:cTn id="12" dur="500"/>
                                        <p:tgtEl>
                                          <p:spTgt spid="40755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7560"/>
                                        </p:tgtEl>
                                        <p:attrNameLst>
                                          <p:attrName>style.visibility</p:attrName>
                                        </p:attrNameLst>
                                      </p:cBhvr>
                                      <p:to>
                                        <p:strVal val="visible"/>
                                      </p:to>
                                    </p:set>
                                    <p:animEffect transition="in" filter="strips(downRight)">
                                      <p:cBhvr>
                                        <p:cTn id="17"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8" grpId="0"/>
      <p:bldP spid="407559" grpId="0" autoUpdateAnimBg="0"/>
      <p:bldP spid="40756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a:t>经典物理学的危机</a:t>
            </a:r>
          </a:p>
        </p:txBody>
      </p:sp>
      <p:sp>
        <p:nvSpPr>
          <p:cNvPr id="9" name="灯片编号占位符 4"/>
          <p:cNvSpPr>
            <a:spLocks noGrp="1"/>
          </p:cNvSpPr>
          <p:nvPr>
            <p:ph type="sldNum" sz="quarter" idx="12"/>
          </p:nvPr>
        </p:nvSpPr>
        <p:spPr/>
        <p:txBody>
          <a:bodyPr/>
          <a:lstStyle/>
          <a:p>
            <a:fld id="{C5A1C212-894C-4226-BDF4-9999807E5C0F}" type="slidenum">
              <a:rPr lang="en-US" altLang="zh-CN"/>
              <a:pPr/>
              <a:t>5</a:t>
            </a:fld>
            <a:endParaRPr lang="en-US" altLang="zh-CN"/>
          </a:p>
        </p:txBody>
      </p:sp>
      <p:sp>
        <p:nvSpPr>
          <p:cNvPr id="405508" name="Rectangle 4"/>
          <p:cNvSpPr>
            <a:spLocks noChangeArrowheads="1"/>
          </p:cNvSpPr>
          <p:nvPr/>
        </p:nvSpPr>
        <p:spPr bwMode="auto">
          <a:xfrm>
            <a:off x="685800" y="2209800"/>
            <a:ext cx="2009775" cy="519113"/>
          </a:xfrm>
          <a:prstGeom prst="rect">
            <a:avLst/>
          </a:prstGeom>
          <a:noFill/>
          <a:ln w="9525">
            <a:noFill/>
            <a:miter lim="800000"/>
            <a:headEnd/>
            <a:tailEnd/>
          </a:ln>
          <a:effectLst/>
        </p:spPr>
        <p:txBody>
          <a:bodyPr wrap="none" anchor="ctr">
            <a:spAutoFit/>
          </a:bodyPr>
          <a:lstStyle/>
          <a:p>
            <a:r>
              <a:rPr lang="en-US" altLang="zh-CN" sz="2800" dirty="0"/>
              <a:t>“</a:t>
            </a:r>
            <a:r>
              <a:rPr lang="zh-CN" altLang="en-US" sz="2800" dirty="0"/>
              <a:t>两朵乌云” </a:t>
            </a:r>
          </a:p>
        </p:txBody>
      </p:sp>
      <p:sp>
        <p:nvSpPr>
          <p:cNvPr id="405509" name="Rectangle 5"/>
          <p:cNvSpPr>
            <a:spLocks noChangeArrowheads="1"/>
          </p:cNvSpPr>
          <p:nvPr/>
        </p:nvSpPr>
        <p:spPr bwMode="auto">
          <a:xfrm>
            <a:off x="762000" y="4891088"/>
            <a:ext cx="6400800" cy="519112"/>
          </a:xfrm>
          <a:prstGeom prst="rect">
            <a:avLst/>
          </a:prstGeom>
          <a:noFill/>
          <a:ln w="9525" algn="ctr">
            <a:noFill/>
            <a:miter lim="800000"/>
            <a:headEnd/>
            <a:tailEnd/>
          </a:ln>
          <a:effectLst/>
        </p:spPr>
        <p:txBody>
          <a:bodyPr wrap="square" anchor="ctr">
            <a:spAutoFit/>
          </a:bodyPr>
          <a:lstStyle/>
          <a:p>
            <a:r>
              <a:rPr lang="zh-CN" altLang="en-US" sz="2800" dirty="0"/>
              <a:t>第二朵乌云</a:t>
            </a:r>
            <a:r>
              <a:rPr lang="en-US" altLang="zh-CN" sz="2800" dirty="0"/>
              <a:t>——</a:t>
            </a:r>
            <a:r>
              <a:rPr lang="zh-CN" altLang="en-US" sz="2800" dirty="0"/>
              <a:t>黑体辐射与“紫外灾难” </a:t>
            </a:r>
          </a:p>
        </p:txBody>
      </p:sp>
      <p:sp>
        <p:nvSpPr>
          <p:cNvPr id="405510" name="Rectangle 6"/>
          <p:cNvSpPr>
            <a:spLocks noChangeArrowheads="1"/>
          </p:cNvSpPr>
          <p:nvPr/>
        </p:nvSpPr>
        <p:spPr bwMode="auto">
          <a:xfrm>
            <a:off x="762000" y="3429000"/>
            <a:ext cx="6781800" cy="519113"/>
          </a:xfrm>
          <a:prstGeom prst="rect">
            <a:avLst/>
          </a:prstGeom>
          <a:noFill/>
          <a:ln w="9525" algn="ctr">
            <a:noFill/>
            <a:miter lim="800000"/>
            <a:headEnd/>
            <a:tailEnd/>
          </a:ln>
          <a:effectLst/>
        </p:spPr>
        <p:txBody>
          <a:bodyPr wrap="square" anchor="ctr">
            <a:spAutoFit/>
          </a:bodyPr>
          <a:lstStyle/>
          <a:p>
            <a:r>
              <a:rPr lang="zh-CN" altLang="en-US" sz="2800" dirty="0"/>
              <a:t>第一朵乌云</a:t>
            </a:r>
            <a:r>
              <a:rPr lang="en-US" altLang="zh-CN" sz="2800" dirty="0"/>
              <a:t>——“</a:t>
            </a:r>
            <a:r>
              <a:rPr lang="zh-CN" altLang="en-US" sz="2800" dirty="0"/>
              <a:t>以太漂移”实验的零结果</a:t>
            </a:r>
          </a:p>
        </p:txBody>
      </p:sp>
      <p:sp>
        <p:nvSpPr>
          <p:cNvPr id="405512" name="Rectangle 8"/>
          <p:cNvSpPr>
            <a:spLocks noChangeArrowheads="1"/>
          </p:cNvSpPr>
          <p:nvPr/>
        </p:nvSpPr>
        <p:spPr bwMode="auto">
          <a:xfrm>
            <a:off x="457200" y="1524000"/>
            <a:ext cx="8153400" cy="519113"/>
          </a:xfrm>
          <a:prstGeom prst="rect">
            <a:avLst/>
          </a:prstGeom>
          <a:noFill/>
          <a:ln w="9525">
            <a:noFill/>
            <a:miter lim="800000"/>
            <a:headEnd/>
            <a:tailEnd/>
          </a:ln>
          <a:effectLst/>
        </p:spPr>
        <p:txBody>
          <a:bodyPr wrap="none">
            <a:spAutoFit/>
          </a:bodyPr>
          <a:lstStyle/>
          <a:p>
            <a:r>
              <a:rPr lang="en-US" altLang="zh-CN" sz="2800" b="1" i="1">
                <a:solidFill>
                  <a:srgbClr val="0000CC"/>
                </a:solidFill>
              </a:rPr>
              <a:t>"Two clouds"</a:t>
            </a:r>
            <a:r>
              <a:rPr lang="en-US" altLang="zh-CN" sz="2800" b="1">
                <a:solidFill>
                  <a:srgbClr val="0000CC"/>
                </a:solidFill>
              </a:rPr>
              <a:t>  </a:t>
            </a:r>
            <a:r>
              <a:rPr lang="en-US" altLang="zh-CN" sz="2800" b="1" i="1">
                <a:solidFill>
                  <a:srgbClr val="0000CC"/>
                </a:solidFill>
              </a:rPr>
              <a:t>on the horizon of 20th century physics: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p:cNvSpPr>
            <a:spLocks noGrp="1" noChangeArrowheads="1"/>
          </p:cNvSpPr>
          <p:nvPr>
            <p:ph type="title"/>
          </p:nvPr>
        </p:nvSpPr>
        <p:spPr/>
        <p:txBody>
          <a:bodyPr/>
          <a:lstStyle/>
          <a:p>
            <a:r>
              <a:rPr lang="zh-CN" altLang="en-US"/>
              <a:t>近代物理学的的两大理论支柱</a:t>
            </a:r>
          </a:p>
        </p:txBody>
      </p:sp>
      <p:sp>
        <p:nvSpPr>
          <p:cNvPr id="17" name="灯片编号占位符 4"/>
          <p:cNvSpPr>
            <a:spLocks noGrp="1"/>
          </p:cNvSpPr>
          <p:nvPr>
            <p:ph type="sldNum" sz="quarter" idx="12"/>
          </p:nvPr>
        </p:nvSpPr>
        <p:spPr/>
        <p:txBody>
          <a:bodyPr/>
          <a:lstStyle/>
          <a:p>
            <a:fld id="{D135C71E-5507-4239-ADA1-89E072C9BC36}" type="slidenum">
              <a:rPr lang="en-US" altLang="zh-CN"/>
              <a:pPr/>
              <a:t>6</a:t>
            </a:fld>
            <a:endParaRPr lang="en-US" altLang="zh-CN"/>
          </a:p>
        </p:txBody>
      </p:sp>
      <p:grpSp>
        <p:nvGrpSpPr>
          <p:cNvPr id="409605" name="Group 5"/>
          <p:cNvGrpSpPr>
            <a:grpSpLocks/>
          </p:cNvGrpSpPr>
          <p:nvPr/>
        </p:nvGrpSpPr>
        <p:grpSpPr bwMode="auto">
          <a:xfrm>
            <a:off x="609600" y="1371600"/>
            <a:ext cx="5248275" cy="2160587"/>
            <a:chOff x="249" y="981"/>
            <a:chExt cx="3306" cy="1361"/>
          </a:xfrm>
        </p:grpSpPr>
        <p:sp>
          <p:nvSpPr>
            <p:cNvPr id="409606" name="Rectangle 6"/>
            <p:cNvSpPr>
              <a:spLocks noChangeArrowheads="1"/>
            </p:cNvSpPr>
            <p:nvPr/>
          </p:nvSpPr>
          <p:spPr bwMode="auto">
            <a:xfrm>
              <a:off x="249" y="1117"/>
              <a:ext cx="1697" cy="442"/>
            </a:xfrm>
            <a:prstGeom prst="rect">
              <a:avLst/>
            </a:prstGeom>
            <a:noFill/>
            <a:ln w="9525" algn="ctr">
              <a:noFill/>
              <a:miter lim="800000"/>
              <a:headEnd/>
              <a:tailEnd/>
            </a:ln>
            <a:effectLst/>
          </p:spPr>
          <p:txBody>
            <a:bodyPr wrap="none">
              <a:spAutoFit/>
            </a:bodyPr>
            <a:lstStyle/>
            <a:p>
              <a:pPr>
                <a:buSzPct val="70000"/>
                <a:buFont typeface="Wingdings" pitchFamily="2" charset="2"/>
                <a:buChar char="l"/>
              </a:pPr>
              <a:r>
                <a:rPr lang="en-US" altLang="zh-CN" sz="4000" b="1" dirty="0">
                  <a:solidFill>
                    <a:srgbClr val="0000FF"/>
                  </a:solidFill>
                  <a:ea typeface="黑体" pitchFamily="49" charset="-122"/>
                </a:rPr>
                <a:t> Relativity</a:t>
              </a:r>
            </a:p>
          </p:txBody>
        </p:sp>
        <p:pic>
          <p:nvPicPr>
            <p:cNvPr id="409607" name="Picture 7" descr="u=4056433537,2505042268&amp;gp=2">
              <a:hlinkClick r:id="rId2"/>
            </p:cNvPr>
            <p:cNvPicPr>
              <a:picLocks noChangeAspect="1" noChangeArrowheads="1"/>
            </p:cNvPicPr>
            <p:nvPr/>
          </p:nvPicPr>
          <p:blipFill>
            <a:blip r:embed="rId3"/>
            <a:srcRect/>
            <a:stretch>
              <a:fillRect/>
            </a:stretch>
          </p:blipFill>
          <p:spPr bwMode="auto">
            <a:xfrm>
              <a:off x="2336" y="981"/>
              <a:ext cx="1219" cy="1361"/>
            </a:xfrm>
            <a:prstGeom prst="rect">
              <a:avLst/>
            </a:prstGeom>
            <a:noFill/>
          </p:spPr>
        </p:pic>
      </p:grpSp>
      <p:grpSp>
        <p:nvGrpSpPr>
          <p:cNvPr id="409608" name="Group 8"/>
          <p:cNvGrpSpPr>
            <a:grpSpLocks/>
          </p:cNvGrpSpPr>
          <p:nvPr/>
        </p:nvGrpSpPr>
        <p:grpSpPr bwMode="auto">
          <a:xfrm>
            <a:off x="609600" y="3733800"/>
            <a:ext cx="7705725" cy="2305050"/>
            <a:chOff x="249" y="2386"/>
            <a:chExt cx="4854" cy="1452"/>
          </a:xfrm>
        </p:grpSpPr>
        <p:sp>
          <p:nvSpPr>
            <p:cNvPr id="409609" name="Rectangle 9"/>
            <p:cNvSpPr>
              <a:spLocks noChangeArrowheads="1"/>
            </p:cNvSpPr>
            <p:nvPr/>
          </p:nvSpPr>
          <p:spPr bwMode="auto">
            <a:xfrm>
              <a:off x="249" y="2386"/>
              <a:ext cx="3183" cy="442"/>
            </a:xfrm>
            <a:prstGeom prst="rect">
              <a:avLst/>
            </a:prstGeom>
            <a:noFill/>
            <a:ln w="9525" algn="ctr">
              <a:noFill/>
              <a:miter lim="800000"/>
              <a:headEnd/>
              <a:tailEnd/>
            </a:ln>
            <a:effectLst/>
          </p:spPr>
          <p:txBody>
            <a:bodyPr wrap="none">
              <a:spAutoFit/>
            </a:bodyPr>
            <a:lstStyle/>
            <a:p>
              <a:pPr>
                <a:buSzPct val="70000"/>
                <a:buFont typeface="Wingdings" pitchFamily="2" charset="2"/>
                <a:buChar char="l"/>
              </a:pPr>
              <a:r>
                <a:rPr lang="en-US" altLang="zh-CN" sz="4000" b="1" dirty="0">
                  <a:solidFill>
                    <a:srgbClr val="0000FF"/>
                  </a:solidFill>
                  <a:ea typeface="黑体" pitchFamily="49" charset="-122"/>
                </a:rPr>
                <a:t> Quantum mechanics</a:t>
              </a:r>
            </a:p>
          </p:txBody>
        </p:sp>
        <p:pic>
          <p:nvPicPr>
            <p:cNvPr id="409610" name="Picture 10" descr="Einstein4"/>
            <p:cNvPicPr>
              <a:picLocks noChangeAspect="1" noChangeArrowheads="1"/>
            </p:cNvPicPr>
            <p:nvPr/>
          </p:nvPicPr>
          <p:blipFill>
            <a:blip r:embed="rId4"/>
            <a:srcRect/>
            <a:stretch>
              <a:fillRect/>
            </a:stretch>
          </p:blipFill>
          <p:spPr bwMode="auto">
            <a:xfrm>
              <a:off x="1044" y="2931"/>
              <a:ext cx="687" cy="907"/>
            </a:xfrm>
            <a:prstGeom prst="rect">
              <a:avLst/>
            </a:prstGeom>
            <a:noFill/>
            <a:ln w="9525">
              <a:noFill/>
              <a:miter lim="800000"/>
              <a:headEnd/>
              <a:tailEnd/>
            </a:ln>
          </p:spPr>
        </p:pic>
        <p:pic>
          <p:nvPicPr>
            <p:cNvPr id="409611" name="Picture 11" descr="11"/>
            <p:cNvPicPr>
              <a:picLocks noChangeAspect="1" noChangeArrowheads="1"/>
            </p:cNvPicPr>
            <p:nvPr/>
          </p:nvPicPr>
          <p:blipFill>
            <a:blip r:embed="rId5"/>
            <a:srcRect/>
            <a:stretch>
              <a:fillRect/>
            </a:stretch>
          </p:blipFill>
          <p:spPr bwMode="auto">
            <a:xfrm>
              <a:off x="364" y="2931"/>
              <a:ext cx="723" cy="907"/>
            </a:xfrm>
            <a:prstGeom prst="rect">
              <a:avLst/>
            </a:prstGeom>
            <a:noFill/>
          </p:spPr>
        </p:pic>
        <p:pic>
          <p:nvPicPr>
            <p:cNvPr id="409612" name="Picture 12" descr="bohr_1"/>
            <p:cNvPicPr>
              <a:picLocks noChangeAspect="1" noChangeArrowheads="1"/>
            </p:cNvPicPr>
            <p:nvPr/>
          </p:nvPicPr>
          <p:blipFill>
            <a:blip r:embed="rId6"/>
            <a:srcRect/>
            <a:stretch>
              <a:fillRect/>
            </a:stretch>
          </p:blipFill>
          <p:spPr bwMode="auto">
            <a:xfrm>
              <a:off x="1725" y="2931"/>
              <a:ext cx="726" cy="907"/>
            </a:xfrm>
            <a:prstGeom prst="rect">
              <a:avLst/>
            </a:prstGeom>
            <a:noFill/>
          </p:spPr>
        </p:pic>
        <p:pic>
          <p:nvPicPr>
            <p:cNvPr id="409613" name="Picture 13" descr="11"/>
            <p:cNvPicPr>
              <a:picLocks noChangeAspect="1" noChangeArrowheads="1"/>
            </p:cNvPicPr>
            <p:nvPr/>
          </p:nvPicPr>
          <p:blipFill>
            <a:blip r:embed="rId7"/>
            <a:srcRect/>
            <a:stretch>
              <a:fillRect/>
            </a:stretch>
          </p:blipFill>
          <p:spPr bwMode="auto">
            <a:xfrm>
              <a:off x="2451" y="2976"/>
              <a:ext cx="647" cy="862"/>
            </a:xfrm>
            <a:prstGeom prst="rect">
              <a:avLst/>
            </a:prstGeom>
            <a:noFill/>
          </p:spPr>
        </p:pic>
        <p:pic>
          <p:nvPicPr>
            <p:cNvPr id="409614" name="Picture 14" descr="11"/>
            <p:cNvPicPr>
              <a:picLocks noChangeAspect="1" noChangeArrowheads="1"/>
            </p:cNvPicPr>
            <p:nvPr/>
          </p:nvPicPr>
          <p:blipFill>
            <a:blip r:embed="rId8"/>
            <a:srcRect/>
            <a:stretch>
              <a:fillRect/>
            </a:stretch>
          </p:blipFill>
          <p:spPr bwMode="auto">
            <a:xfrm>
              <a:off x="3086" y="2976"/>
              <a:ext cx="714" cy="862"/>
            </a:xfrm>
            <a:prstGeom prst="rect">
              <a:avLst/>
            </a:prstGeom>
            <a:noFill/>
          </p:spPr>
        </p:pic>
        <p:pic>
          <p:nvPicPr>
            <p:cNvPr id="409615" name="Picture 15" descr="11"/>
            <p:cNvPicPr>
              <a:picLocks noChangeAspect="1" noChangeArrowheads="1"/>
            </p:cNvPicPr>
            <p:nvPr/>
          </p:nvPicPr>
          <p:blipFill>
            <a:blip r:embed="rId9"/>
            <a:srcRect/>
            <a:stretch>
              <a:fillRect/>
            </a:stretch>
          </p:blipFill>
          <p:spPr bwMode="auto">
            <a:xfrm>
              <a:off x="3811" y="2976"/>
              <a:ext cx="680" cy="862"/>
            </a:xfrm>
            <a:prstGeom prst="rect">
              <a:avLst/>
            </a:prstGeom>
            <a:noFill/>
          </p:spPr>
        </p:pic>
        <p:pic>
          <p:nvPicPr>
            <p:cNvPr id="409616" name="Picture 16" descr="11"/>
            <p:cNvPicPr>
              <a:picLocks noChangeAspect="1" noChangeArrowheads="1"/>
            </p:cNvPicPr>
            <p:nvPr/>
          </p:nvPicPr>
          <p:blipFill>
            <a:blip r:embed="rId10"/>
            <a:srcRect/>
            <a:stretch>
              <a:fillRect/>
            </a:stretch>
          </p:blipFill>
          <p:spPr bwMode="auto">
            <a:xfrm>
              <a:off x="4492" y="2976"/>
              <a:ext cx="611" cy="862"/>
            </a:xfrm>
            <a:prstGeom prst="rect">
              <a:avLst/>
            </a:prstGeom>
            <a:noFill/>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a:t>“</a:t>
            </a:r>
            <a:r>
              <a:rPr lang="zh-CN" altLang="en-US"/>
              <a:t>爱因斯坦奇迹年”</a:t>
            </a:r>
          </a:p>
        </p:txBody>
      </p:sp>
      <p:sp>
        <p:nvSpPr>
          <p:cNvPr id="9" name="灯片编号占位符 5"/>
          <p:cNvSpPr>
            <a:spLocks noGrp="1"/>
          </p:cNvSpPr>
          <p:nvPr>
            <p:ph type="sldNum" sz="quarter" idx="12"/>
          </p:nvPr>
        </p:nvSpPr>
        <p:spPr/>
        <p:txBody>
          <a:bodyPr/>
          <a:lstStyle/>
          <a:p>
            <a:fld id="{C7652162-AAD8-4EB9-936B-4E995C65D131}" type="slidenum">
              <a:rPr lang="en-US" altLang="zh-CN"/>
              <a:pPr/>
              <a:t>7</a:t>
            </a:fld>
            <a:endParaRPr lang="en-US" altLang="zh-CN"/>
          </a:p>
        </p:txBody>
      </p:sp>
      <p:sp>
        <p:nvSpPr>
          <p:cNvPr id="411651" name="Rectangle 3"/>
          <p:cNvSpPr>
            <a:spLocks noGrp="1" noChangeArrowheads="1"/>
          </p:cNvSpPr>
          <p:nvPr>
            <p:ph sz="quarter" idx="1"/>
          </p:nvPr>
        </p:nvSpPr>
        <p:spPr>
          <a:xfrm>
            <a:off x="457200" y="1371600"/>
            <a:ext cx="6019800" cy="4876800"/>
          </a:xfrm>
        </p:spPr>
        <p:txBody>
          <a:bodyPr/>
          <a:lstStyle/>
          <a:p>
            <a:pPr>
              <a:lnSpc>
                <a:spcPct val="80000"/>
              </a:lnSpc>
            </a:pPr>
            <a:r>
              <a:rPr lang="zh-CN" altLang="en-US" sz="2600" dirty="0"/>
              <a:t>在</a:t>
            </a:r>
            <a:r>
              <a:rPr lang="en-US" altLang="zh-CN" sz="2600" dirty="0">
                <a:solidFill>
                  <a:srgbClr val="0000CC"/>
                </a:solidFill>
              </a:rPr>
              <a:t>1905</a:t>
            </a:r>
            <a:r>
              <a:rPr lang="zh-CN" altLang="en-US" sz="2600" dirty="0">
                <a:solidFill>
                  <a:srgbClr val="0000CC"/>
                </a:solidFill>
              </a:rPr>
              <a:t>年</a:t>
            </a:r>
            <a:r>
              <a:rPr lang="zh-CN" altLang="en-US" sz="2600" dirty="0"/>
              <a:t>爱因斯坦发表了</a:t>
            </a:r>
            <a:r>
              <a:rPr lang="en-US" altLang="zh-CN" sz="2600" dirty="0"/>
              <a:t>6</a:t>
            </a:r>
            <a:r>
              <a:rPr lang="zh-CN" altLang="en-US" sz="2600" dirty="0"/>
              <a:t>篇划时代的论文，分别为：</a:t>
            </a:r>
          </a:p>
          <a:p>
            <a:pPr lvl="1">
              <a:lnSpc>
                <a:spcPct val="80000"/>
              </a:lnSpc>
            </a:pPr>
            <a:r>
              <a:rPr lang="en-US" altLang="zh-CN" sz="2200" dirty="0"/>
              <a:t>1.《</a:t>
            </a:r>
            <a:r>
              <a:rPr lang="zh-CN" altLang="en-US" sz="2200" dirty="0"/>
              <a:t>关于光的产生和转化的一个试探性观点</a:t>
            </a:r>
            <a:r>
              <a:rPr lang="en-US" altLang="zh-CN" sz="2200" dirty="0"/>
              <a:t>》</a:t>
            </a:r>
          </a:p>
          <a:p>
            <a:pPr lvl="1">
              <a:lnSpc>
                <a:spcPct val="80000"/>
              </a:lnSpc>
            </a:pPr>
            <a:r>
              <a:rPr lang="en-US" altLang="zh-CN" sz="2200" dirty="0"/>
              <a:t>2.《</a:t>
            </a:r>
            <a:r>
              <a:rPr lang="zh-CN" altLang="en-US" sz="2200" dirty="0"/>
              <a:t>分子大小的新测定方法</a:t>
            </a:r>
            <a:r>
              <a:rPr lang="en-US" altLang="zh-CN" sz="2200" dirty="0"/>
              <a:t>》</a:t>
            </a:r>
          </a:p>
          <a:p>
            <a:pPr lvl="1">
              <a:lnSpc>
                <a:spcPct val="80000"/>
              </a:lnSpc>
            </a:pPr>
            <a:r>
              <a:rPr lang="en-US" altLang="zh-CN" sz="2200" dirty="0"/>
              <a:t>3.《</a:t>
            </a:r>
            <a:r>
              <a:rPr lang="zh-CN" altLang="en-US" sz="2200" dirty="0"/>
              <a:t>热的分子运动论所要求的静液体中悬浮粒子的运动</a:t>
            </a:r>
            <a:r>
              <a:rPr lang="en-US" altLang="zh-CN" sz="2200" dirty="0"/>
              <a:t>》</a:t>
            </a:r>
          </a:p>
          <a:p>
            <a:pPr lvl="1">
              <a:lnSpc>
                <a:spcPct val="80000"/>
              </a:lnSpc>
            </a:pPr>
            <a:r>
              <a:rPr lang="en-US" altLang="zh-CN" sz="2200" dirty="0"/>
              <a:t>4.《</a:t>
            </a:r>
            <a:r>
              <a:rPr lang="zh-CN" altLang="en-US" sz="2200" dirty="0"/>
              <a:t>论动体的电动力学</a:t>
            </a:r>
            <a:r>
              <a:rPr lang="en-US" altLang="zh-CN" sz="2200" dirty="0"/>
              <a:t>》</a:t>
            </a:r>
            <a:r>
              <a:rPr lang="zh-CN" altLang="en-US" sz="2200" dirty="0"/>
              <a:t>：</a:t>
            </a:r>
          </a:p>
          <a:p>
            <a:pPr lvl="2">
              <a:lnSpc>
                <a:spcPct val="80000"/>
              </a:lnSpc>
              <a:buFont typeface="Wingdings" pitchFamily="2" charset="2"/>
              <a:buNone/>
            </a:pPr>
            <a:r>
              <a:rPr lang="zh-CN" altLang="en-US" sz="2000" dirty="0"/>
              <a:t>	首次提出了狭义相对论基本原理，论文中提出了</a:t>
            </a:r>
            <a:r>
              <a:rPr lang="zh-CN" altLang="en-US" sz="2000" dirty="0">
                <a:solidFill>
                  <a:srgbClr val="0000CC"/>
                </a:solidFill>
              </a:rPr>
              <a:t>两个基本公理</a:t>
            </a:r>
            <a:r>
              <a:rPr lang="zh-CN" altLang="en-US" sz="2000" dirty="0"/>
              <a:t>：“</a:t>
            </a:r>
            <a:r>
              <a:rPr lang="zh-CN" altLang="en-US" sz="2000" dirty="0">
                <a:solidFill>
                  <a:srgbClr val="0000CC"/>
                </a:solidFill>
              </a:rPr>
              <a:t>光速不变原理</a:t>
            </a:r>
            <a:r>
              <a:rPr lang="zh-CN" altLang="en-US" sz="2000" dirty="0"/>
              <a:t>”，以及“</a:t>
            </a:r>
            <a:r>
              <a:rPr lang="zh-CN" altLang="en-US" sz="2000" dirty="0">
                <a:solidFill>
                  <a:srgbClr val="0000CC"/>
                </a:solidFill>
              </a:rPr>
              <a:t>相对性原理</a:t>
            </a:r>
            <a:r>
              <a:rPr lang="zh-CN" altLang="en-US" sz="2000" dirty="0"/>
              <a:t>”。</a:t>
            </a:r>
          </a:p>
          <a:p>
            <a:pPr lvl="1">
              <a:lnSpc>
                <a:spcPct val="80000"/>
              </a:lnSpc>
            </a:pPr>
            <a:r>
              <a:rPr lang="en-US" altLang="zh-CN" sz="2200" dirty="0"/>
              <a:t>5.《</a:t>
            </a:r>
            <a:r>
              <a:rPr lang="zh-CN" altLang="en-US" sz="2200" dirty="0"/>
              <a:t>物体的惯性同它所含的能量有关吗？</a:t>
            </a:r>
            <a:r>
              <a:rPr lang="en-US" altLang="zh-CN" sz="2200" dirty="0"/>
              <a:t>》</a:t>
            </a:r>
          </a:p>
          <a:p>
            <a:pPr lvl="1">
              <a:lnSpc>
                <a:spcPct val="80000"/>
              </a:lnSpc>
            </a:pPr>
            <a:r>
              <a:rPr lang="en-US" altLang="zh-CN" sz="2200" dirty="0"/>
              <a:t>6.《</a:t>
            </a:r>
            <a:r>
              <a:rPr lang="zh-CN" altLang="en-US" sz="2200" dirty="0"/>
              <a:t>布朗运动的一些检视</a:t>
            </a:r>
            <a:r>
              <a:rPr lang="en-US" altLang="zh-CN" sz="2200" dirty="0"/>
              <a:t>》</a:t>
            </a:r>
          </a:p>
          <a:p>
            <a:pPr>
              <a:lnSpc>
                <a:spcPct val="80000"/>
              </a:lnSpc>
            </a:pPr>
            <a:r>
              <a:rPr lang="zh-CN" altLang="en-US" sz="2600" dirty="0"/>
              <a:t>这一年成为</a:t>
            </a:r>
            <a:r>
              <a:rPr lang="zh-CN" altLang="en-US" sz="2600" dirty="0">
                <a:solidFill>
                  <a:srgbClr val="0000CC"/>
                </a:solidFill>
              </a:rPr>
              <a:t>经典物理学与现代物理学分水岭</a:t>
            </a:r>
            <a:r>
              <a:rPr lang="zh-CN" altLang="en-US" sz="2600" dirty="0"/>
              <a:t>。</a:t>
            </a:r>
          </a:p>
        </p:txBody>
      </p:sp>
      <p:pic>
        <p:nvPicPr>
          <p:cNvPr id="411654" name="Picture 6"/>
          <p:cNvPicPr>
            <a:picLocks noChangeAspect="1" noChangeArrowheads="1"/>
          </p:cNvPicPr>
          <p:nvPr/>
        </p:nvPicPr>
        <p:blipFill>
          <a:blip r:embed="rId2"/>
          <a:srcRect/>
          <a:stretch>
            <a:fillRect/>
          </a:stretch>
        </p:blipFill>
        <p:spPr bwMode="auto">
          <a:xfrm>
            <a:off x="6310313" y="4113213"/>
            <a:ext cx="2833687" cy="2744787"/>
          </a:xfrm>
          <a:prstGeom prst="rect">
            <a:avLst/>
          </a:prstGeom>
          <a:noFill/>
          <a:ln w="9525">
            <a:noFill/>
            <a:miter lim="800000"/>
            <a:headEnd/>
            <a:tailEnd/>
          </a:ln>
          <a:effectLst/>
        </p:spPr>
      </p:pic>
      <p:sp>
        <p:nvSpPr>
          <p:cNvPr id="411652" name="Rectangle 4"/>
          <p:cNvSpPr>
            <a:spLocks noChangeArrowheads="1"/>
          </p:cNvSpPr>
          <p:nvPr/>
        </p:nvSpPr>
        <p:spPr bwMode="auto">
          <a:xfrm>
            <a:off x="457200" y="1600200"/>
            <a:ext cx="8229600" cy="4530725"/>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endParaRPr lang="zh-CN" altLang="zh-CN" sz="3000"/>
          </a:p>
        </p:txBody>
      </p:sp>
      <p:pic>
        <p:nvPicPr>
          <p:cNvPr id="411653" name="Picture 5" descr="$J]G9(7SKEB2@SG[S()4`~C"/>
          <p:cNvPicPr>
            <a:picLocks noChangeAspect="1" noChangeArrowheads="1"/>
          </p:cNvPicPr>
          <p:nvPr/>
        </p:nvPicPr>
        <p:blipFill>
          <a:blip r:embed="rId3"/>
          <a:srcRect/>
          <a:stretch>
            <a:fillRect/>
          </a:stretch>
        </p:blipFill>
        <p:spPr bwMode="auto">
          <a:xfrm>
            <a:off x="6684963" y="0"/>
            <a:ext cx="2459037" cy="31988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11" name="灯片编号占位符 4"/>
          <p:cNvSpPr>
            <a:spLocks noGrp="1"/>
          </p:cNvSpPr>
          <p:nvPr>
            <p:ph type="sldNum" sz="quarter" idx="12"/>
          </p:nvPr>
        </p:nvSpPr>
        <p:spPr/>
        <p:txBody>
          <a:bodyPr/>
          <a:lstStyle/>
          <a:p>
            <a:fld id="{F0AE916E-15A3-405D-9B3B-5F812C169B1B}" type="slidenum">
              <a:rPr lang="en-US" altLang="zh-CN"/>
              <a:pPr/>
              <a:t>8</a:t>
            </a:fld>
            <a:endParaRPr lang="en-US" altLang="zh-CN"/>
          </a:p>
        </p:txBody>
      </p:sp>
      <p:sp>
        <p:nvSpPr>
          <p:cNvPr id="404483" name="Rectangle 3"/>
          <p:cNvSpPr>
            <a:spLocks noChangeArrowheads="1"/>
          </p:cNvSpPr>
          <p:nvPr/>
        </p:nvSpPr>
        <p:spPr bwMode="auto">
          <a:xfrm>
            <a:off x="501650" y="1219200"/>
            <a:ext cx="2698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牛顿的绝对时空观 </a:t>
            </a:r>
          </a:p>
        </p:txBody>
      </p:sp>
      <p:pic>
        <p:nvPicPr>
          <p:cNvPr id="404487" name="Picture 7" descr="牛顿-2"/>
          <p:cNvPicPr>
            <a:picLocks noChangeAspect="1" noChangeArrowheads="1"/>
          </p:cNvPicPr>
          <p:nvPr/>
        </p:nvPicPr>
        <p:blipFill>
          <a:blip r:embed="rId2"/>
          <a:srcRect l="13765" r="6844"/>
          <a:stretch>
            <a:fillRect/>
          </a:stretch>
        </p:blipFill>
        <p:spPr bwMode="auto">
          <a:xfrm>
            <a:off x="657225" y="2513012"/>
            <a:ext cx="2085975" cy="2592388"/>
          </a:xfrm>
          <a:prstGeom prst="rect">
            <a:avLst/>
          </a:prstGeom>
          <a:noFill/>
          <a:ln w="9525">
            <a:solidFill>
              <a:schemeClr val="tx1"/>
            </a:solidFill>
            <a:miter lim="800000"/>
            <a:headEnd/>
            <a:tailEnd/>
          </a:ln>
        </p:spPr>
      </p:pic>
      <p:sp>
        <p:nvSpPr>
          <p:cNvPr id="404488" name="Text Box 8"/>
          <p:cNvSpPr txBox="1">
            <a:spLocks noChangeArrowheads="1"/>
          </p:cNvSpPr>
          <p:nvPr/>
        </p:nvSpPr>
        <p:spPr bwMode="auto">
          <a:xfrm>
            <a:off x="533400" y="1600200"/>
            <a:ext cx="8135938" cy="946150"/>
          </a:xfrm>
          <a:prstGeom prst="rect">
            <a:avLst/>
          </a:prstGeom>
          <a:noFill/>
          <a:ln w="9525">
            <a:noFill/>
            <a:miter lim="800000"/>
            <a:headEnd/>
            <a:tailEnd/>
          </a:ln>
          <a:effectLst/>
        </p:spPr>
        <p:txBody>
          <a:bodyPr>
            <a:spAutoFit/>
          </a:bodyPr>
          <a:lstStyle/>
          <a:p>
            <a:pPr>
              <a:spcBef>
                <a:spcPct val="50000"/>
              </a:spcBef>
            </a:pPr>
            <a:r>
              <a:rPr lang="en-US" altLang="zh-CN" sz="2800" dirty="0"/>
              <a:t>1687</a:t>
            </a:r>
            <a:r>
              <a:rPr lang="zh-CN" altLang="en-US" sz="2800" dirty="0"/>
              <a:t>年，牛顿在他的</a:t>
            </a:r>
            <a:r>
              <a:rPr lang="en-US" altLang="zh-CN" sz="2800" dirty="0"/>
              <a:t>《</a:t>
            </a:r>
            <a:r>
              <a:rPr lang="zh-CN" altLang="en-US" sz="2800" dirty="0"/>
              <a:t>自然哲学的数学原理</a:t>
            </a:r>
            <a:r>
              <a:rPr lang="en-US" altLang="zh-CN" sz="2800" dirty="0"/>
              <a:t>》</a:t>
            </a:r>
            <a:r>
              <a:rPr lang="zh-CN" altLang="en-US" sz="2800" dirty="0"/>
              <a:t>一书中对时间和空间作如下表述 ：</a:t>
            </a:r>
          </a:p>
        </p:txBody>
      </p:sp>
      <p:sp>
        <p:nvSpPr>
          <p:cNvPr id="404489" name="Text Box 9"/>
          <p:cNvSpPr txBox="1">
            <a:spLocks noChangeArrowheads="1"/>
          </p:cNvSpPr>
          <p:nvPr/>
        </p:nvSpPr>
        <p:spPr bwMode="auto">
          <a:xfrm>
            <a:off x="2971800" y="2590800"/>
            <a:ext cx="5761038" cy="1200329"/>
          </a:xfrm>
          <a:prstGeom prst="rect">
            <a:avLst/>
          </a:prstGeom>
          <a:noFill/>
          <a:ln w="9525">
            <a:noFill/>
            <a:miter lim="800000"/>
            <a:headEnd/>
            <a:tailEnd/>
          </a:ln>
          <a:effectLst/>
        </p:spPr>
        <p:txBody>
          <a:bodyPr>
            <a:spAutoFit/>
          </a:bodyPr>
          <a:lstStyle/>
          <a:p>
            <a:pPr>
              <a:spcBef>
                <a:spcPct val="50000"/>
              </a:spcBef>
            </a:pPr>
            <a:r>
              <a:rPr lang="en-US" altLang="zh-CN" sz="2400" dirty="0"/>
              <a:t>        </a:t>
            </a:r>
            <a:r>
              <a:rPr lang="zh-CN" altLang="en-US" sz="2400" dirty="0">
                <a:solidFill>
                  <a:srgbClr val="0000CC"/>
                </a:solidFill>
              </a:rPr>
              <a:t>绝对的、真实的、纯数学的</a:t>
            </a:r>
            <a:r>
              <a:rPr lang="zh-CN" altLang="en-US" sz="2400" dirty="0">
                <a:latin typeface="华文行楷" pitchFamily="2" charset="-122"/>
                <a:ea typeface="华文行楷" pitchFamily="2" charset="-122"/>
              </a:rPr>
              <a:t>时间</a:t>
            </a:r>
            <a:r>
              <a:rPr lang="zh-CN" altLang="en-US" sz="2400" dirty="0"/>
              <a:t>，就其自身和其本质而言，是永远均匀流动的，不依赖于任何外界事物。</a:t>
            </a:r>
          </a:p>
        </p:txBody>
      </p:sp>
      <p:sp>
        <p:nvSpPr>
          <p:cNvPr id="404490" name="Text Box 10"/>
          <p:cNvSpPr txBox="1">
            <a:spLocks noChangeArrowheads="1"/>
          </p:cNvSpPr>
          <p:nvPr/>
        </p:nvSpPr>
        <p:spPr bwMode="auto">
          <a:xfrm>
            <a:off x="2971800" y="3886200"/>
            <a:ext cx="5688013" cy="830997"/>
          </a:xfrm>
          <a:prstGeom prst="rect">
            <a:avLst/>
          </a:prstGeom>
          <a:noFill/>
          <a:ln w="9525" algn="ctr">
            <a:noFill/>
            <a:miter lim="800000"/>
            <a:headEnd/>
            <a:tailEnd/>
          </a:ln>
          <a:effectLst/>
        </p:spPr>
        <p:txBody>
          <a:bodyPr>
            <a:spAutoFit/>
          </a:bodyPr>
          <a:lstStyle/>
          <a:p>
            <a:pPr>
              <a:spcBef>
                <a:spcPct val="50000"/>
              </a:spcBef>
            </a:pPr>
            <a:r>
              <a:rPr lang="en-US" altLang="zh-CN" sz="2400" dirty="0"/>
              <a:t>        </a:t>
            </a:r>
            <a:r>
              <a:rPr lang="zh-CN" altLang="en-US" sz="2400" dirty="0"/>
              <a:t>绝对的</a:t>
            </a:r>
            <a:r>
              <a:rPr lang="zh-CN" altLang="en-US" sz="2400" dirty="0">
                <a:latin typeface="华文行楷" pitchFamily="2" charset="-122"/>
                <a:ea typeface="华文行楷" pitchFamily="2" charset="-122"/>
              </a:rPr>
              <a:t>空间</a:t>
            </a:r>
            <a:r>
              <a:rPr lang="zh-CN" altLang="en-US" sz="2400" dirty="0"/>
              <a:t>，就其本性而言，是与外界事物无关而永远是相同和不动的。 </a:t>
            </a:r>
          </a:p>
        </p:txBody>
      </p:sp>
      <p:sp>
        <p:nvSpPr>
          <p:cNvPr id="404491" name="Text Box 11"/>
          <p:cNvSpPr txBox="1">
            <a:spLocks noChangeArrowheads="1"/>
          </p:cNvSpPr>
          <p:nvPr/>
        </p:nvSpPr>
        <p:spPr bwMode="auto">
          <a:xfrm>
            <a:off x="609600" y="5181600"/>
            <a:ext cx="7920038" cy="1136650"/>
          </a:xfrm>
          <a:prstGeom prst="rect">
            <a:avLst/>
          </a:prstGeom>
          <a:noFill/>
          <a:ln w="19050">
            <a:solidFill>
              <a:srgbClr val="0000FF"/>
            </a:solidFill>
            <a:prstDash val="dash"/>
            <a:miter lim="800000"/>
            <a:headEnd/>
            <a:tailEnd/>
          </a:ln>
          <a:effectLst/>
        </p:spPr>
        <p:txBody>
          <a:bodyPr>
            <a:spAutoFit/>
          </a:bodyPr>
          <a:lstStyle/>
          <a:p>
            <a:pPr>
              <a:lnSpc>
                <a:spcPct val="120000"/>
              </a:lnSpc>
              <a:spcBef>
                <a:spcPct val="50000"/>
              </a:spcBef>
            </a:pPr>
            <a:r>
              <a:rPr lang="zh-CN" altLang="en-US" sz="2800">
                <a:solidFill>
                  <a:srgbClr val="0000CC"/>
                </a:solidFill>
              </a:rPr>
              <a:t>牛顿的绝对时空观</a:t>
            </a:r>
            <a:r>
              <a:rPr lang="zh-CN" altLang="en-US" sz="2800"/>
              <a:t>：时间和空间都是绝对的，与物质的存在和运动无关。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wipe(left)">
                                      <p:cBhvr>
                                        <p:cTn id="7" dur="500"/>
                                        <p:tgtEl>
                                          <p:spTgt spid="404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t>13.1 </a:t>
            </a:r>
            <a:r>
              <a:rPr lang="zh-CN" altLang="en-US"/>
              <a:t>基于绝对时空观的力学理论</a:t>
            </a:r>
          </a:p>
        </p:txBody>
      </p:sp>
      <p:sp>
        <p:nvSpPr>
          <p:cNvPr id="47" name="灯片编号占位符 4"/>
          <p:cNvSpPr>
            <a:spLocks noGrp="1"/>
          </p:cNvSpPr>
          <p:nvPr>
            <p:ph type="sldNum" sz="quarter" idx="12"/>
          </p:nvPr>
        </p:nvSpPr>
        <p:spPr/>
        <p:txBody>
          <a:bodyPr/>
          <a:lstStyle/>
          <a:p>
            <a:fld id="{17EC25F2-BD76-41FA-B8B0-D50C20355D76}" type="slidenum">
              <a:rPr lang="en-US" altLang="zh-CN"/>
              <a:pPr/>
              <a:t>9</a:t>
            </a:fld>
            <a:endParaRPr lang="en-US" altLang="zh-CN"/>
          </a:p>
        </p:txBody>
      </p:sp>
      <p:sp>
        <p:nvSpPr>
          <p:cNvPr id="412676" name="Rectangle 4"/>
          <p:cNvSpPr>
            <a:spLocks noChangeArrowheads="1"/>
          </p:cNvSpPr>
          <p:nvPr/>
        </p:nvSpPr>
        <p:spPr bwMode="auto">
          <a:xfrm>
            <a:off x="501650" y="1219200"/>
            <a:ext cx="4679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伽利略变换  经典力学相对性原理 </a:t>
            </a:r>
          </a:p>
        </p:txBody>
      </p:sp>
      <p:grpSp>
        <p:nvGrpSpPr>
          <p:cNvPr id="412677" name="Group 5"/>
          <p:cNvGrpSpPr>
            <a:grpSpLocks/>
          </p:cNvGrpSpPr>
          <p:nvPr/>
        </p:nvGrpSpPr>
        <p:grpSpPr bwMode="auto">
          <a:xfrm>
            <a:off x="3962400" y="3048000"/>
            <a:ext cx="4895850" cy="2951163"/>
            <a:chOff x="2472" y="2115"/>
            <a:chExt cx="3084" cy="1859"/>
          </a:xfrm>
        </p:grpSpPr>
        <p:sp>
          <p:nvSpPr>
            <p:cNvPr id="412678" name="Rectangle 6"/>
            <p:cNvSpPr>
              <a:spLocks noChangeArrowheads="1"/>
            </p:cNvSpPr>
            <p:nvPr/>
          </p:nvSpPr>
          <p:spPr bwMode="auto">
            <a:xfrm>
              <a:off x="2472" y="2115"/>
              <a:ext cx="3084" cy="1859"/>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pSp>
          <p:nvGrpSpPr>
            <p:cNvPr id="412679" name="Group 7"/>
            <p:cNvGrpSpPr>
              <a:grpSpLocks/>
            </p:cNvGrpSpPr>
            <p:nvPr/>
          </p:nvGrpSpPr>
          <p:grpSpPr bwMode="auto">
            <a:xfrm>
              <a:off x="2608" y="2251"/>
              <a:ext cx="2801" cy="1593"/>
              <a:chOff x="2608" y="2251"/>
              <a:chExt cx="2801" cy="1593"/>
            </a:xfrm>
          </p:grpSpPr>
          <p:sp>
            <p:nvSpPr>
              <p:cNvPr id="412680" name="AutoShape 8"/>
              <p:cNvSpPr>
                <a:spLocks noChangeAspect="1" noChangeArrowheads="1"/>
              </p:cNvSpPr>
              <p:nvPr/>
            </p:nvSpPr>
            <p:spPr bwMode="auto">
              <a:xfrm>
                <a:off x="2608" y="2251"/>
                <a:ext cx="2630" cy="1593"/>
              </a:xfrm>
              <a:prstGeom prst="rect">
                <a:avLst/>
              </a:prstGeom>
              <a:noFill/>
              <a:ln w="9525">
                <a:noFill/>
                <a:miter lim="800000"/>
                <a:headEnd/>
                <a:tailEnd/>
              </a:ln>
            </p:spPr>
            <p:txBody>
              <a:bodyPr/>
              <a:lstStyle/>
              <a:p>
                <a:endParaRPr lang="zh-CN" altLang="en-US"/>
              </a:p>
            </p:txBody>
          </p:sp>
          <p:sp>
            <p:nvSpPr>
              <p:cNvPr id="412681" name="Line 9"/>
              <p:cNvSpPr>
                <a:spLocks noChangeAspect="1" noChangeShapeType="1"/>
              </p:cNvSpPr>
              <p:nvPr/>
            </p:nvSpPr>
            <p:spPr bwMode="auto">
              <a:xfrm>
                <a:off x="2997" y="3265"/>
                <a:ext cx="877" cy="0"/>
              </a:xfrm>
              <a:prstGeom prst="line">
                <a:avLst/>
              </a:prstGeom>
              <a:noFill/>
              <a:ln w="19050">
                <a:solidFill>
                  <a:srgbClr val="0000FF"/>
                </a:solidFill>
                <a:round/>
                <a:headEnd/>
                <a:tailEnd type="triangle" w="med" len="lg"/>
              </a:ln>
              <a:effectLst/>
            </p:spPr>
            <p:txBody>
              <a:bodyPr/>
              <a:lstStyle/>
              <a:p>
                <a:endParaRPr lang="zh-CN" altLang="en-US"/>
              </a:p>
            </p:txBody>
          </p:sp>
          <p:sp>
            <p:nvSpPr>
              <p:cNvPr id="412682" name="Line 10"/>
              <p:cNvSpPr>
                <a:spLocks noChangeAspect="1" noChangeShapeType="1"/>
              </p:cNvSpPr>
              <p:nvPr/>
            </p:nvSpPr>
            <p:spPr bwMode="auto">
              <a:xfrm flipH="1">
                <a:off x="2706" y="3265"/>
                <a:ext cx="291" cy="289"/>
              </a:xfrm>
              <a:prstGeom prst="line">
                <a:avLst/>
              </a:prstGeom>
              <a:noFill/>
              <a:ln w="19050">
                <a:solidFill>
                  <a:srgbClr val="0000FF"/>
                </a:solidFill>
                <a:round/>
                <a:headEnd/>
                <a:tailEnd type="triangle" w="med" len="lg"/>
              </a:ln>
              <a:effectLst/>
            </p:spPr>
            <p:txBody>
              <a:bodyPr/>
              <a:lstStyle/>
              <a:p>
                <a:endParaRPr lang="zh-CN" altLang="en-US"/>
              </a:p>
            </p:txBody>
          </p:sp>
          <p:sp>
            <p:nvSpPr>
              <p:cNvPr id="412683" name="Line 11"/>
              <p:cNvSpPr>
                <a:spLocks noChangeAspect="1" noChangeShapeType="1"/>
              </p:cNvSpPr>
              <p:nvPr/>
            </p:nvSpPr>
            <p:spPr bwMode="auto">
              <a:xfrm flipV="1">
                <a:off x="2997" y="2396"/>
                <a:ext cx="0" cy="869"/>
              </a:xfrm>
              <a:prstGeom prst="line">
                <a:avLst/>
              </a:prstGeom>
              <a:noFill/>
              <a:ln w="19050">
                <a:solidFill>
                  <a:srgbClr val="0000FF"/>
                </a:solidFill>
                <a:round/>
                <a:headEnd/>
                <a:tailEnd type="triangle" w="med" len="lg"/>
              </a:ln>
              <a:effectLst/>
            </p:spPr>
            <p:txBody>
              <a:bodyPr/>
              <a:lstStyle/>
              <a:p>
                <a:endParaRPr lang="zh-CN" altLang="en-US"/>
              </a:p>
            </p:txBody>
          </p:sp>
          <p:sp>
            <p:nvSpPr>
              <p:cNvPr id="412684" name="Line 12"/>
              <p:cNvSpPr>
                <a:spLocks noChangeAspect="1" noChangeShapeType="1"/>
              </p:cNvSpPr>
              <p:nvPr/>
            </p:nvSpPr>
            <p:spPr bwMode="auto">
              <a:xfrm>
                <a:off x="4263" y="3265"/>
                <a:ext cx="877" cy="0"/>
              </a:xfrm>
              <a:prstGeom prst="line">
                <a:avLst/>
              </a:prstGeom>
              <a:noFill/>
              <a:ln w="19050">
                <a:solidFill>
                  <a:schemeClr val="tx1"/>
                </a:solidFill>
                <a:round/>
                <a:headEnd/>
                <a:tailEnd type="triangle" w="med" len="lg"/>
              </a:ln>
              <a:effectLst/>
            </p:spPr>
            <p:txBody>
              <a:bodyPr/>
              <a:lstStyle/>
              <a:p>
                <a:endParaRPr lang="zh-CN" altLang="en-US"/>
              </a:p>
            </p:txBody>
          </p:sp>
          <p:sp>
            <p:nvSpPr>
              <p:cNvPr id="412685" name="Line 13"/>
              <p:cNvSpPr>
                <a:spLocks noChangeAspect="1" noChangeShapeType="1"/>
              </p:cNvSpPr>
              <p:nvPr/>
            </p:nvSpPr>
            <p:spPr bwMode="auto">
              <a:xfrm flipH="1">
                <a:off x="3972" y="3265"/>
                <a:ext cx="291" cy="289"/>
              </a:xfrm>
              <a:prstGeom prst="line">
                <a:avLst/>
              </a:prstGeom>
              <a:noFill/>
              <a:ln w="19050">
                <a:solidFill>
                  <a:schemeClr val="tx1"/>
                </a:solidFill>
                <a:round/>
                <a:headEnd/>
                <a:tailEnd type="triangle" w="med" len="lg"/>
              </a:ln>
              <a:effectLst/>
            </p:spPr>
            <p:txBody>
              <a:bodyPr/>
              <a:lstStyle/>
              <a:p>
                <a:endParaRPr lang="zh-CN" altLang="en-US"/>
              </a:p>
            </p:txBody>
          </p:sp>
          <p:sp>
            <p:nvSpPr>
              <p:cNvPr id="412686" name="Line 14"/>
              <p:cNvSpPr>
                <a:spLocks noChangeAspect="1" noChangeShapeType="1"/>
              </p:cNvSpPr>
              <p:nvPr/>
            </p:nvSpPr>
            <p:spPr bwMode="auto">
              <a:xfrm flipV="1">
                <a:off x="4263" y="2396"/>
                <a:ext cx="2" cy="869"/>
              </a:xfrm>
              <a:prstGeom prst="line">
                <a:avLst/>
              </a:prstGeom>
              <a:noFill/>
              <a:ln w="19050">
                <a:solidFill>
                  <a:schemeClr val="tx1"/>
                </a:solidFill>
                <a:round/>
                <a:headEnd/>
                <a:tailEnd type="triangle" w="med" len="lg"/>
              </a:ln>
              <a:effectLst/>
            </p:spPr>
            <p:txBody>
              <a:bodyPr/>
              <a:lstStyle/>
              <a:p>
                <a:endParaRPr lang="zh-CN" altLang="en-US"/>
              </a:p>
            </p:txBody>
          </p:sp>
          <p:graphicFrame>
            <p:nvGraphicFramePr>
              <p:cNvPr id="412687" name="Object 15"/>
              <p:cNvGraphicFramePr>
                <a:graphicFrameLocks noChangeAspect="1"/>
              </p:cNvGraphicFramePr>
              <p:nvPr/>
            </p:nvGraphicFramePr>
            <p:xfrm>
              <a:off x="3777" y="3265"/>
              <a:ext cx="181" cy="208"/>
            </p:xfrm>
            <a:graphic>
              <a:graphicData uri="http://schemas.openxmlformats.org/presentationml/2006/ole">
                <mc:AlternateContent xmlns:mc="http://schemas.openxmlformats.org/markup-compatibility/2006">
                  <mc:Choice xmlns:v="urn:schemas-microsoft-com:vml" Requires="v">
                    <p:oleObj spid="_x0000_s412687" name="公式" r:id="rId2" imgW="126720" imgH="139680" progId="Equation.3">
                      <p:embed/>
                    </p:oleObj>
                  </mc:Choice>
                  <mc:Fallback>
                    <p:oleObj name="公式" r:id="rId2" imgW="126720" imgH="139680" progId="Equation.3">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 y="3265"/>
                            <a:ext cx="18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688" name="Object 16"/>
              <p:cNvGraphicFramePr>
                <a:graphicFrameLocks noChangeAspect="1"/>
              </p:cNvGraphicFramePr>
              <p:nvPr/>
            </p:nvGraphicFramePr>
            <p:xfrm>
              <a:off x="2608" y="3554"/>
              <a:ext cx="167" cy="210"/>
            </p:xfrm>
            <a:graphic>
              <a:graphicData uri="http://schemas.openxmlformats.org/presentationml/2006/ole">
                <mc:AlternateContent xmlns:mc="http://schemas.openxmlformats.org/markup-compatibility/2006">
                  <mc:Choice xmlns:v="urn:schemas-microsoft-com:vml" Requires="v">
                    <p:oleObj spid="_x0000_s412688" name="公式" r:id="rId4" imgW="126720" imgH="126720" progId="Equation.3">
                      <p:embed/>
                    </p:oleObj>
                  </mc:Choice>
                  <mc:Fallback>
                    <p:oleObj name="公式" r:id="rId4" imgW="126720" imgH="12672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 y="3554"/>
                            <a:ext cx="16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689" name="Object 17"/>
              <p:cNvGraphicFramePr>
                <a:graphicFrameLocks noChangeAspect="1"/>
              </p:cNvGraphicFramePr>
              <p:nvPr/>
            </p:nvGraphicFramePr>
            <p:xfrm>
              <a:off x="5048" y="3211"/>
              <a:ext cx="236" cy="264"/>
            </p:xfrm>
            <a:graphic>
              <a:graphicData uri="http://schemas.openxmlformats.org/presentationml/2006/ole">
                <mc:AlternateContent xmlns:mc="http://schemas.openxmlformats.org/markup-compatibility/2006">
                  <mc:Choice xmlns:v="urn:schemas-microsoft-com:vml" Requires="v">
                    <p:oleObj spid="_x0000_s412689" name="公式" r:id="rId6" imgW="164880" imgH="177480" progId="Equation.3">
                      <p:embed/>
                    </p:oleObj>
                  </mc:Choice>
                  <mc:Fallback>
                    <p:oleObj name="公式" r:id="rId6" imgW="164880" imgH="177480"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 y="3211"/>
                            <a:ext cx="2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690" name="Object 18"/>
              <p:cNvGraphicFramePr>
                <a:graphicFrameLocks noChangeAspect="1"/>
              </p:cNvGraphicFramePr>
              <p:nvPr/>
            </p:nvGraphicFramePr>
            <p:xfrm>
              <a:off x="3888" y="3499"/>
              <a:ext cx="223" cy="265"/>
            </p:xfrm>
            <a:graphic>
              <a:graphicData uri="http://schemas.openxmlformats.org/presentationml/2006/ole">
                <mc:AlternateContent xmlns:mc="http://schemas.openxmlformats.org/markup-compatibility/2006">
                  <mc:Choice xmlns:v="urn:schemas-microsoft-com:vml" Requires="v">
                    <p:oleObj spid="_x0000_s412690" name="公式" r:id="rId8" imgW="152280" imgH="164880" progId="Equation.3">
                      <p:embed/>
                    </p:oleObj>
                  </mc:Choice>
                  <mc:Fallback>
                    <p:oleObj name="公式" r:id="rId8" imgW="152280" imgH="164880" progId="Equation.3">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 y="3499"/>
                            <a:ext cx="22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2691" name="Line 19"/>
              <p:cNvSpPr>
                <a:spLocks noChangeAspect="1" noChangeShapeType="1"/>
              </p:cNvSpPr>
              <p:nvPr/>
            </p:nvSpPr>
            <p:spPr bwMode="auto">
              <a:xfrm>
                <a:off x="4779" y="2742"/>
                <a:ext cx="1" cy="289"/>
              </a:xfrm>
              <a:prstGeom prst="line">
                <a:avLst/>
              </a:prstGeom>
              <a:noFill/>
              <a:ln w="9525">
                <a:solidFill>
                  <a:schemeClr val="tx1"/>
                </a:solidFill>
                <a:round/>
                <a:headEnd/>
                <a:tailEnd/>
              </a:ln>
              <a:effectLst/>
            </p:spPr>
            <p:txBody>
              <a:bodyPr/>
              <a:lstStyle/>
              <a:p>
                <a:endParaRPr lang="zh-CN" altLang="en-US"/>
              </a:p>
            </p:txBody>
          </p:sp>
          <p:sp>
            <p:nvSpPr>
              <p:cNvPr id="412692" name="Line 20"/>
              <p:cNvSpPr>
                <a:spLocks noChangeAspect="1" noChangeShapeType="1"/>
              </p:cNvSpPr>
              <p:nvPr/>
            </p:nvSpPr>
            <p:spPr bwMode="auto">
              <a:xfrm>
                <a:off x="2997" y="2830"/>
                <a:ext cx="682" cy="1"/>
              </a:xfrm>
              <a:prstGeom prst="line">
                <a:avLst/>
              </a:prstGeom>
              <a:noFill/>
              <a:ln w="9525">
                <a:solidFill>
                  <a:schemeClr val="tx1"/>
                </a:solidFill>
                <a:round/>
                <a:headEnd type="arrow" w="lg" len="lg"/>
                <a:tailEnd/>
              </a:ln>
              <a:effectLst/>
            </p:spPr>
            <p:txBody>
              <a:bodyPr/>
              <a:lstStyle/>
              <a:p>
                <a:endParaRPr lang="zh-CN" altLang="en-US"/>
              </a:p>
            </p:txBody>
          </p:sp>
          <p:sp>
            <p:nvSpPr>
              <p:cNvPr id="412693" name="Line 21"/>
              <p:cNvSpPr>
                <a:spLocks noChangeAspect="1" noChangeShapeType="1"/>
              </p:cNvSpPr>
              <p:nvPr/>
            </p:nvSpPr>
            <p:spPr bwMode="auto">
              <a:xfrm flipH="1">
                <a:off x="4069" y="2830"/>
                <a:ext cx="710" cy="1"/>
              </a:xfrm>
              <a:prstGeom prst="line">
                <a:avLst/>
              </a:prstGeom>
              <a:noFill/>
              <a:ln w="9525">
                <a:solidFill>
                  <a:schemeClr val="tx1"/>
                </a:solidFill>
                <a:round/>
                <a:headEnd type="arrow" w="lg" len="lg"/>
                <a:tailEnd/>
              </a:ln>
              <a:effectLst/>
            </p:spPr>
            <p:txBody>
              <a:bodyPr/>
              <a:lstStyle/>
              <a:p>
                <a:endParaRPr lang="zh-CN" altLang="en-US"/>
              </a:p>
            </p:txBody>
          </p:sp>
          <p:graphicFrame>
            <p:nvGraphicFramePr>
              <p:cNvPr id="412694" name="Object 22"/>
              <p:cNvGraphicFramePr>
                <a:graphicFrameLocks noChangeAspect="1"/>
              </p:cNvGraphicFramePr>
              <p:nvPr/>
            </p:nvGraphicFramePr>
            <p:xfrm>
              <a:off x="3787" y="2728"/>
              <a:ext cx="181" cy="208"/>
            </p:xfrm>
            <a:graphic>
              <a:graphicData uri="http://schemas.openxmlformats.org/presentationml/2006/ole">
                <mc:AlternateContent xmlns:mc="http://schemas.openxmlformats.org/markup-compatibility/2006">
                  <mc:Choice xmlns:v="urn:schemas-microsoft-com:vml" Requires="v">
                    <p:oleObj spid="_x0000_s412694" name="公式" r:id="rId10" imgW="126720" imgH="139680" progId="Equation.3">
                      <p:embed/>
                    </p:oleObj>
                  </mc:Choice>
                  <mc:Fallback>
                    <p:oleObj name="公式" r:id="rId10" imgW="126720" imgH="139680" progId="Equation.3">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7" y="2728"/>
                            <a:ext cx="18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2695" name="Line 23"/>
              <p:cNvSpPr>
                <a:spLocks noChangeAspect="1" noChangeShapeType="1"/>
              </p:cNvSpPr>
              <p:nvPr/>
            </p:nvSpPr>
            <p:spPr bwMode="auto">
              <a:xfrm>
                <a:off x="4263" y="2975"/>
                <a:ext cx="505" cy="1"/>
              </a:xfrm>
              <a:prstGeom prst="line">
                <a:avLst/>
              </a:prstGeom>
              <a:noFill/>
              <a:ln w="9525">
                <a:solidFill>
                  <a:schemeClr val="tx1"/>
                </a:solidFill>
                <a:round/>
                <a:headEnd type="arrow" w="med" len="lg"/>
                <a:tailEnd type="arrow" w="med" len="lg"/>
              </a:ln>
              <a:effectLst/>
            </p:spPr>
            <p:txBody>
              <a:bodyPr/>
              <a:lstStyle/>
              <a:p>
                <a:endParaRPr lang="zh-CN" altLang="en-US"/>
              </a:p>
            </p:txBody>
          </p:sp>
          <p:graphicFrame>
            <p:nvGraphicFramePr>
              <p:cNvPr id="412696" name="Object 24"/>
              <p:cNvGraphicFramePr>
                <a:graphicFrameLocks noChangeAspect="1"/>
              </p:cNvGraphicFramePr>
              <p:nvPr/>
            </p:nvGraphicFramePr>
            <p:xfrm>
              <a:off x="4422" y="2840"/>
              <a:ext cx="236" cy="265"/>
            </p:xfrm>
            <a:graphic>
              <a:graphicData uri="http://schemas.openxmlformats.org/presentationml/2006/ole">
                <mc:AlternateContent xmlns:mc="http://schemas.openxmlformats.org/markup-compatibility/2006">
                  <mc:Choice xmlns:v="urn:schemas-microsoft-com:vml" Requires="v">
                    <p:oleObj spid="_x0000_s412696" name="公式" r:id="rId12" imgW="164880" imgH="177480" progId="Equation.3">
                      <p:embed/>
                    </p:oleObj>
                  </mc:Choice>
                  <mc:Fallback>
                    <p:oleObj name="公式" r:id="rId12" imgW="164880" imgH="177480" progId="Equation.3">
                      <p:embed/>
                      <p:pic>
                        <p:nvPicPr>
                          <p:cNvPr id="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2" y="2840"/>
                            <a:ext cx="236" cy="265"/>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697" name="Object 25"/>
              <p:cNvGraphicFramePr>
                <a:graphicFrameLocks noChangeAspect="1"/>
              </p:cNvGraphicFramePr>
              <p:nvPr/>
            </p:nvGraphicFramePr>
            <p:xfrm>
              <a:off x="2940" y="3264"/>
              <a:ext cx="206" cy="257"/>
            </p:xfrm>
            <a:graphic>
              <a:graphicData uri="http://schemas.openxmlformats.org/presentationml/2006/ole">
                <mc:AlternateContent xmlns:mc="http://schemas.openxmlformats.org/markup-compatibility/2006">
                  <mc:Choice xmlns:v="urn:schemas-microsoft-com:vml" Requires="v">
                    <p:oleObj spid="_x0000_s412697" name="公式" r:id="rId14" imgW="126720" imgH="139680" progId="Equation.3">
                      <p:embed/>
                    </p:oleObj>
                  </mc:Choice>
                  <mc:Fallback>
                    <p:oleObj name="公式" r:id="rId14" imgW="126720" imgH="139680" progId="Equation.3">
                      <p:embed/>
                      <p:pic>
                        <p:nvPicPr>
                          <p:cNvPr id="0"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0" y="3264"/>
                            <a:ext cx="2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698" name="Object 26"/>
              <p:cNvGraphicFramePr>
                <a:graphicFrameLocks noChangeAspect="1"/>
              </p:cNvGraphicFramePr>
              <p:nvPr/>
            </p:nvGraphicFramePr>
            <p:xfrm>
              <a:off x="4176" y="3250"/>
              <a:ext cx="251" cy="298"/>
            </p:xfrm>
            <a:graphic>
              <a:graphicData uri="http://schemas.openxmlformats.org/presentationml/2006/ole">
                <mc:AlternateContent xmlns:mc="http://schemas.openxmlformats.org/markup-compatibility/2006">
                  <mc:Choice xmlns:v="urn:schemas-microsoft-com:vml" Requires="v">
                    <p:oleObj spid="_x0000_s412698" name="公式" r:id="rId16" imgW="152280" imgH="177480" progId="Equation.3">
                      <p:embed/>
                    </p:oleObj>
                  </mc:Choice>
                  <mc:Fallback>
                    <p:oleObj name="公式" r:id="rId16" imgW="152280" imgH="177480" progId="Equation.3">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6" y="3250"/>
                            <a:ext cx="25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2699" name="Line 27"/>
              <p:cNvSpPr>
                <a:spLocks noChangeAspect="1" noChangeShapeType="1"/>
              </p:cNvSpPr>
              <p:nvPr/>
            </p:nvSpPr>
            <p:spPr bwMode="auto">
              <a:xfrm>
                <a:off x="2997" y="2975"/>
                <a:ext cx="293" cy="0"/>
              </a:xfrm>
              <a:prstGeom prst="line">
                <a:avLst/>
              </a:prstGeom>
              <a:noFill/>
              <a:ln w="9525">
                <a:solidFill>
                  <a:schemeClr val="tx1"/>
                </a:solidFill>
                <a:round/>
                <a:headEnd type="arrow" w="lg" len="lg"/>
                <a:tailEnd/>
              </a:ln>
              <a:effectLst/>
            </p:spPr>
            <p:txBody>
              <a:bodyPr/>
              <a:lstStyle/>
              <a:p>
                <a:endParaRPr lang="zh-CN" altLang="en-US"/>
              </a:p>
            </p:txBody>
          </p:sp>
          <p:sp>
            <p:nvSpPr>
              <p:cNvPr id="412700" name="Line 28"/>
              <p:cNvSpPr>
                <a:spLocks noChangeAspect="1" noChangeShapeType="1"/>
              </p:cNvSpPr>
              <p:nvPr/>
            </p:nvSpPr>
            <p:spPr bwMode="auto">
              <a:xfrm flipH="1">
                <a:off x="3972" y="2975"/>
                <a:ext cx="291" cy="1"/>
              </a:xfrm>
              <a:prstGeom prst="line">
                <a:avLst/>
              </a:prstGeom>
              <a:noFill/>
              <a:ln w="9525">
                <a:solidFill>
                  <a:schemeClr val="tx1"/>
                </a:solidFill>
                <a:round/>
                <a:headEnd type="arrow" w="lg" len="lg"/>
                <a:tailEnd/>
              </a:ln>
              <a:effectLst/>
            </p:spPr>
            <p:txBody>
              <a:bodyPr/>
              <a:lstStyle/>
              <a:p>
                <a:endParaRPr lang="zh-CN" altLang="en-US"/>
              </a:p>
            </p:txBody>
          </p:sp>
          <p:graphicFrame>
            <p:nvGraphicFramePr>
              <p:cNvPr id="412701" name="Object 29"/>
              <p:cNvGraphicFramePr>
                <a:graphicFrameLocks noChangeAspect="1"/>
              </p:cNvGraphicFramePr>
              <p:nvPr/>
            </p:nvGraphicFramePr>
            <p:xfrm>
              <a:off x="3478" y="2876"/>
              <a:ext cx="283" cy="237"/>
            </p:xfrm>
            <a:graphic>
              <a:graphicData uri="http://schemas.openxmlformats.org/presentationml/2006/ole">
                <mc:AlternateContent xmlns:mc="http://schemas.openxmlformats.org/markup-compatibility/2006">
                  <mc:Choice xmlns:v="urn:schemas-microsoft-com:vml" Requires="v">
                    <p:oleObj spid="_x0000_s412701" name="公式" r:id="rId18" imgW="177480" imgH="152280" progId="Equation.3">
                      <p:embed/>
                    </p:oleObj>
                  </mc:Choice>
                  <mc:Fallback>
                    <p:oleObj name="公式" r:id="rId18" imgW="177480" imgH="152280" progId="Equation.3">
                      <p:embed/>
                      <p:pic>
                        <p:nvPicPr>
                          <p:cNvPr id="0" name="Picture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8" y="2876"/>
                            <a:ext cx="28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702" name="Object 30"/>
              <p:cNvGraphicFramePr>
                <a:graphicFrameLocks noChangeAspect="1"/>
              </p:cNvGraphicFramePr>
              <p:nvPr/>
            </p:nvGraphicFramePr>
            <p:xfrm>
              <a:off x="4830" y="2414"/>
              <a:ext cx="197" cy="234"/>
            </p:xfrm>
            <a:graphic>
              <a:graphicData uri="http://schemas.openxmlformats.org/presentationml/2006/ole">
                <mc:AlternateContent xmlns:mc="http://schemas.openxmlformats.org/markup-compatibility/2006">
                  <mc:Choice xmlns:v="urn:schemas-microsoft-com:vml" Requires="v">
                    <p:oleObj spid="_x0000_s412702" name="公式" r:id="rId20" imgW="152280" imgH="164880" progId="Equation.3">
                      <p:embed/>
                    </p:oleObj>
                  </mc:Choice>
                  <mc:Fallback>
                    <p:oleObj name="公式" r:id="rId20" imgW="152280" imgH="164880" progId="Equation.3">
                      <p:embed/>
                      <p:pic>
                        <p:nvPicPr>
                          <p:cNvPr id="0" name="Picture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0" y="2414"/>
                            <a:ext cx="1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2703" name="Line 31"/>
              <p:cNvSpPr>
                <a:spLocks noChangeAspect="1" noChangeShapeType="1"/>
              </p:cNvSpPr>
              <p:nvPr/>
            </p:nvSpPr>
            <p:spPr bwMode="auto">
              <a:xfrm>
                <a:off x="4921" y="2976"/>
                <a:ext cx="488" cy="1"/>
              </a:xfrm>
              <a:prstGeom prst="line">
                <a:avLst/>
              </a:prstGeom>
              <a:noFill/>
              <a:ln w="28575">
                <a:solidFill>
                  <a:schemeClr val="tx2"/>
                </a:solidFill>
                <a:round/>
                <a:headEnd/>
                <a:tailEnd type="stealth" w="lg" len="lg"/>
              </a:ln>
              <a:effectLst/>
            </p:spPr>
            <p:txBody>
              <a:bodyPr/>
              <a:lstStyle/>
              <a:p>
                <a:endParaRPr lang="zh-CN" altLang="en-US"/>
              </a:p>
            </p:txBody>
          </p:sp>
          <p:graphicFrame>
            <p:nvGraphicFramePr>
              <p:cNvPr id="412704" name="Object 32"/>
              <p:cNvGraphicFramePr>
                <a:graphicFrameLocks noChangeAspect="1"/>
              </p:cNvGraphicFramePr>
              <p:nvPr/>
            </p:nvGraphicFramePr>
            <p:xfrm>
              <a:off x="5103" y="2750"/>
              <a:ext cx="202" cy="208"/>
            </p:xfrm>
            <a:graphic>
              <a:graphicData uri="http://schemas.openxmlformats.org/presentationml/2006/ole">
                <mc:AlternateContent xmlns:mc="http://schemas.openxmlformats.org/markup-compatibility/2006">
                  <mc:Choice xmlns:v="urn:schemas-microsoft-com:vml" Requires="v">
                    <p:oleObj spid="_x0000_s412704" name="公式" r:id="rId22" imgW="126720" imgH="139680" progId="Equation.3">
                      <p:embed/>
                    </p:oleObj>
                  </mc:Choice>
                  <mc:Fallback>
                    <p:oleObj name="公式" r:id="rId22" imgW="126720" imgH="139680" progId="Equation.3">
                      <p:embed/>
                      <p:pic>
                        <p:nvPicPr>
                          <p:cNvPr id="0" name="Picture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3" y="2750"/>
                            <a:ext cx="20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705" name="Object 33"/>
              <p:cNvGraphicFramePr>
                <a:graphicFrameLocks noChangeAspect="1"/>
              </p:cNvGraphicFramePr>
              <p:nvPr/>
            </p:nvGraphicFramePr>
            <p:xfrm>
              <a:off x="4441" y="2446"/>
              <a:ext cx="235" cy="256"/>
            </p:xfrm>
            <a:graphic>
              <a:graphicData uri="http://schemas.openxmlformats.org/presentationml/2006/ole">
                <mc:AlternateContent xmlns:mc="http://schemas.openxmlformats.org/markup-compatibility/2006">
                  <mc:Choice xmlns:v="urn:schemas-microsoft-com:vml" Requires="v">
                    <p:oleObj spid="_x0000_s412705" name="公式" r:id="rId24" imgW="152280" imgH="177480" progId="Equation.3">
                      <p:embed/>
                    </p:oleObj>
                  </mc:Choice>
                  <mc:Fallback>
                    <p:oleObj name="公式" r:id="rId24" imgW="152280" imgH="177480" progId="Equation.3">
                      <p:embed/>
                      <p:pic>
                        <p:nvPicPr>
                          <p:cNvPr id="0" name="Picture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41" y="2446"/>
                            <a:ext cx="23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706" name="Object 34"/>
              <p:cNvGraphicFramePr>
                <a:graphicFrameLocks noChangeAspect="1"/>
              </p:cNvGraphicFramePr>
              <p:nvPr/>
            </p:nvGraphicFramePr>
            <p:xfrm>
              <a:off x="3318" y="2432"/>
              <a:ext cx="196" cy="244"/>
            </p:xfrm>
            <a:graphic>
              <a:graphicData uri="http://schemas.openxmlformats.org/presentationml/2006/ole">
                <mc:AlternateContent xmlns:mc="http://schemas.openxmlformats.org/markup-compatibility/2006">
                  <mc:Choice xmlns:v="urn:schemas-microsoft-com:vml" Requires="v">
                    <p:oleObj spid="_x0000_s412706" name="公式" r:id="rId26" imgW="126720" imgH="177480" progId="Equation.3">
                      <p:embed/>
                    </p:oleObj>
                  </mc:Choice>
                  <mc:Fallback>
                    <p:oleObj name="公式" r:id="rId26" imgW="126720" imgH="177480" progId="Equation.3">
                      <p:embed/>
                      <p:pic>
                        <p:nvPicPr>
                          <p:cNvPr id="0" name="Picture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18" y="2432"/>
                            <a:ext cx="19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12707" name="Object 35"/>
              <p:cNvGraphicFramePr>
                <a:graphicFrameLocks noChangeAspect="1"/>
              </p:cNvGraphicFramePr>
              <p:nvPr/>
            </p:nvGraphicFramePr>
            <p:xfrm>
              <a:off x="3018" y="2322"/>
              <a:ext cx="200" cy="247"/>
            </p:xfrm>
            <a:graphic>
              <a:graphicData uri="http://schemas.openxmlformats.org/presentationml/2006/ole">
                <mc:AlternateContent xmlns:mc="http://schemas.openxmlformats.org/markup-compatibility/2006">
                  <mc:Choice xmlns:v="urn:schemas-microsoft-com:vml" Requires="v">
                    <p:oleObj spid="_x0000_s412707" name="公式" r:id="rId28" imgW="139680" imgH="164880" progId="Equation.3">
                      <p:embed/>
                    </p:oleObj>
                  </mc:Choice>
                  <mc:Fallback>
                    <p:oleObj name="公式" r:id="rId28" imgW="139680" imgH="164880" progId="Equation.3">
                      <p:embed/>
                      <p:pic>
                        <p:nvPicPr>
                          <p:cNvPr id="0" name="Picture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18" y="2322"/>
                            <a:ext cx="20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2708" name="AutoShape 36"/>
              <p:cNvSpPr>
                <a:spLocks noChangeArrowheads="1"/>
              </p:cNvSpPr>
              <p:nvPr/>
            </p:nvSpPr>
            <p:spPr bwMode="auto">
              <a:xfrm>
                <a:off x="4740" y="2568"/>
                <a:ext cx="136" cy="182"/>
              </a:xfrm>
              <a:prstGeom prst="irregularSeal1">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12709" name="Object 37"/>
              <p:cNvGraphicFramePr>
                <a:graphicFrameLocks noChangeAspect="1"/>
              </p:cNvGraphicFramePr>
              <p:nvPr/>
            </p:nvGraphicFramePr>
            <p:xfrm>
              <a:off x="4277" y="2259"/>
              <a:ext cx="236" cy="304"/>
            </p:xfrm>
            <a:graphic>
              <a:graphicData uri="http://schemas.openxmlformats.org/presentationml/2006/ole">
                <mc:AlternateContent xmlns:mc="http://schemas.openxmlformats.org/markup-compatibility/2006">
                  <mc:Choice xmlns:v="urn:schemas-microsoft-com:vml" Requires="v">
                    <p:oleObj spid="_x0000_s412709" name="公式" r:id="rId30" imgW="164880" imgH="203040" progId="Equation.3">
                      <p:embed/>
                    </p:oleObj>
                  </mc:Choice>
                  <mc:Fallback>
                    <p:oleObj name="公式" r:id="rId30" imgW="164880" imgH="203040" progId="Equation.3">
                      <p:embed/>
                      <p:pic>
                        <p:nvPicPr>
                          <p:cNvPr id="0" name="Picture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77" y="2259"/>
                            <a:ext cx="2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grpSp>
        <p:nvGrpSpPr>
          <p:cNvPr id="412710" name="Group 38"/>
          <p:cNvGrpSpPr>
            <a:grpSpLocks/>
          </p:cNvGrpSpPr>
          <p:nvPr/>
        </p:nvGrpSpPr>
        <p:grpSpPr bwMode="auto">
          <a:xfrm>
            <a:off x="685800" y="2438400"/>
            <a:ext cx="3240088" cy="1563688"/>
            <a:chOff x="431" y="1752"/>
            <a:chExt cx="2041" cy="985"/>
          </a:xfrm>
        </p:grpSpPr>
        <p:sp>
          <p:nvSpPr>
            <p:cNvPr id="412711" name="Text Box 39"/>
            <p:cNvSpPr txBox="1">
              <a:spLocks noChangeArrowheads="1"/>
            </p:cNvSpPr>
            <p:nvPr/>
          </p:nvSpPr>
          <p:spPr bwMode="auto">
            <a:xfrm>
              <a:off x="431" y="1752"/>
              <a:ext cx="2041" cy="985"/>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dirty="0"/>
                <a:t>原点    与     重合时，作为计时起点， </a:t>
              </a:r>
            </a:p>
          </p:txBody>
        </p:sp>
        <p:graphicFrame>
          <p:nvGraphicFramePr>
            <p:cNvPr id="412712" name="Object 40"/>
            <p:cNvGraphicFramePr>
              <a:graphicFrameLocks noChangeAspect="1"/>
            </p:cNvGraphicFramePr>
            <p:nvPr/>
          </p:nvGraphicFramePr>
          <p:xfrm>
            <a:off x="975" y="1800"/>
            <a:ext cx="195" cy="227"/>
          </p:xfrm>
          <a:graphic>
            <a:graphicData uri="http://schemas.openxmlformats.org/presentationml/2006/ole">
              <mc:AlternateContent xmlns:mc="http://schemas.openxmlformats.org/markup-compatibility/2006">
                <mc:Choice xmlns:v="urn:schemas-microsoft-com:vml" Requires="v">
                  <p:oleObj spid="_x0000_s412712" name="公式" r:id="rId32" imgW="152280" imgH="177480" progId="Equation.3">
                    <p:embed/>
                  </p:oleObj>
                </mc:Choice>
                <mc:Fallback>
                  <p:oleObj name="公式" r:id="rId32" imgW="152280" imgH="177480" progId="Equation.3">
                    <p:embed/>
                    <p:pic>
                      <p:nvPicPr>
                        <p:cNvPr id="0" name="Picture 4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75" y="1800"/>
                          <a:ext cx="19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13" name="Object 41"/>
            <p:cNvGraphicFramePr>
              <a:graphicFrameLocks noChangeAspect="1"/>
            </p:cNvGraphicFramePr>
            <p:nvPr/>
          </p:nvGraphicFramePr>
          <p:xfrm>
            <a:off x="1423" y="1800"/>
            <a:ext cx="244" cy="227"/>
          </p:xfrm>
          <a:graphic>
            <a:graphicData uri="http://schemas.openxmlformats.org/presentationml/2006/ole">
              <mc:AlternateContent xmlns:mc="http://schemas.openxmlformats.org/markup-compatibility/2006">
                <mc:Choice xmlns:v="urn:schemas-microsoft-com:vml" Requires="v">
                  <p:oleObj spid="_x0000_s412713" name="公式" r:id="rId34" imgW="190440" imgH="177480" progId="Equation.3">
                    <p:embed/>
                  </p:oleObj>
                </mc:Choice>
                <mc:Fallback>
                  <p:oleObj name="公式" r:id="rId34" imgW="190440" imgH="177480" progId="Equation.3">
                    <p:embed/>
                    <p:pic>
                      <p:nvPicPr>
                        <p:cNvPr id="0" name="Picture 4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23" y="1800"/>
                          <a:ext cx="24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14" name="Object 42"/>
            <p:cNvGraphicFramePr>
              <a:graphicFrameLocks noChangeAspect="1"/>
            </p:cNvGraphicFramePr>
            <p:nvPr/>
          </p:nvGraphicFramePr>
          <p:xfrm>
            <a:off x="884" y="2432"/>
            <a:ext cx="953" cy="296"/>
          </p:xfrm>
          <a:graphic>
            <a:graphicData uri="http://schemas.openxmlformats.org/presentationml/2006/ole">
              <mc:AlternateContent xmlns:mc="http://schemas.openxmlformats.org/markup-compatibility/2006">
                <mc:Choice xmlns:v="urn:schemas-microsoft-com:vml" Requires="v">
                  <p:oleObj spid="_x0000_s412714" name="公式" r:id="rId36" imgW="583693" imgH="177646" progId="Equation.3">
                    <p:embed/>
                  </p:oleObj>
                </mc:Choice>
                <mc:Fallback>
                  <p:oleObj name="公式" r:id="rId36" imgW="583693" imgH="177646" progId="Equation.3">
                    <p:embed/>
                    <p:pic>
                      <p:nvPicPr>
                        <p:cNvPr id="0" name="Picture 4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84" y="2432"/>
                          <a:ext cx="953"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2715" name="Object 43"/>
          <p:cNvGraphicFramePr>
            <a:graphicFrameLocks noChangeAspect="1"/>
          </p:cNvGraphicFramePr>
          <p:nvPr/>
        </p:nvGraphicFramePr>
        <p:xfrm>
          <a:off x="990600" y="4495800"/>
          <a:ext cx="1873250" cy="579438"/>
        </p:xfrm>
        <a:graphic>
          <a:graphicData uri="http://schemas.openxmlformats.org/presentationml/2006/ole">
            <mc:AlternateContent xmlns:mc="http://schemas.openxmlformats.org/markup-compatibility/2006">
              <mc:Choice xmlns:v="urn:schemas-microsoft-com:vml" Requires="v">
                <p:oleObj spid="_x0000_s412715" name="公式" r:id="rId38" imgW="698400" imgH="215640" progId="Equation.3">
                  <p:embed/>
                </p:oleObj>
              </mc:Choice>
              <mc:Fallback>
                <p:oleObj name="公式" r:id="rId38" imgW="698400" imgH="215640" progId="Equation.3">
                  <p:embed/>
                  <p:pic>
                    <p:nvPicPr>
                      <p:cNvPr id="0" name="Picture 4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90600" y="4495800"/>
                        <a:ext cx="18732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16" name="Object 44"/>
          <p:cNvGraphicFramePr>
            <a:graphicFrameLocks noChangeAspect="1"/>
          </p:cNvGraphicFramePr>
          <p:nvPr/>
        </p:nvGraphicFramePr>
        <p:xfrm>
          <a:off x="990600" y="5410200"/>
          <a:ext cx="2316163" cy="579438"/>
        </p:xfrm>
        <a:graphic>
          <a:graphicData uri="http://schemas.openxmlformats.org/presentationml/2006/ole">
            <mc:AlternateContent xmlns:mc="http://schemas.openxmlformats.org/markup-compatibility/2006">
              <mc:Choice xmlns:v="urn:schemas-microsoft-com:vml" Requires="v">
                <p:oleObj spid="_x0000_s412716" name="公式" r:id="rId40" imgW="863280" imgH="215640" progId="Equation.3">
                  <p:embed/>
                </p:oleObj>
              </mc:Choice>
              <mc:Fallback>
                <p:oleObj name="公式" r:id="rId40" imgW="863280" imgH="215640" progId="Equation.3">
                  <p:embed/>
                  <p:pic>
                    <p:nvPicPr>
                      <p:cNvPr id="0" name="Picture 4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90600" y="5410200"/>
                        <a:ext cx="2316163"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717" name="Text Box 45"/>
          <p:cNvSpPr txBox="1">
            <a:spLocks noChangeArrowheads="1"/>
          </p:cNvSpPr>
          <p:nvPr/>
        </p:nvSpPr>
        <p:spPr bwMode="auto">
          <a:xfrm>
            <a:off x="609600" y="1752600"/>
            <a:ext cx="8137525" cy="519113"/>
          </a:xfrm>
          <a:prstGeom prst="rect">
            <a:avLst/>
          </a:prstGeom>
          <a:noFill/>
          <a:ln w="9525">
            <a:noFill/>
            <a:miter lim="800000"/>
            <a:headEnd/>
            <a:tailEnd/>
          </a:ln>
          <a:effectLst/>
        </p:spPr>
        <p:txBody>
          <a:bodyPr>
            <a:spAutoFit/>
          </a:bodyPr>
          <a:lstStyle/>
          <a:p>
            <a:pPr>
              <a:spcBef>
                <a:spcPct val="50000"/>
              </a:spcBef>
            </a:pPr>
            <a:r>
              <a:rPr lang="zh-CN" altLang="en-US" sz="2800" dirty="0"/>
              <a:t>事件：有明确的地点与时间的一件事：</a:t>
            </a:r>
            <a:r>
              <a:rPr lang="en-US" altLang="zh-CN" sz="2800" i="1" dirty="0"/>
              <a:t>P</a:t>
            </a:r>
            <a:r>
              <a:rPr lang="en-US" altLang="zh-CN" sz="2800" dirty="0"/>
              <a:t>(</a:t>
            </a:r>
            <a:r>
              <a:rPr lang="en-US" altLang="zh-CN" sz="2800" i="1" dirty="0"/>
              <a:t>x, y, z, t</a:t>
            </a:r>
            <a:r>
              <a:rPr lang="en-US" altLang="zh-CN"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677"/>
                                        </p:tgtEl>
                                        <p:attrNameLst>
                                          <p:attrName>style.visibility</p:attrName>
                                        </p:attrNameLst>
                                      </p:cBhvr>
                                      <p:to>
                                        <p:strVal val="visible"/>
                                      </p:to>
                                    </p:set>
                                    <p:animEffect transition="in" filter="fade">
                                      <p:cBhvr>
                                        <p:cTn id="7" dur="1000"/>
                                        <p:tgtEl>
                                          <p:spTgt spid="4126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2717"/>
                                        </p:tgtEl>
                                        <p:attrNameLst>
                                          <p:attrName>style.visibility</p:attrName>
                                        </p:attrNameLst>
                                      </p:cBhvr>
                                      <p:to>
                                        <p:strVal val="visible"/>
                                      </p:to>
                                    </p:set>
                                    <p:anim calcmode="lin" valueType="num">
                                      <p:cBhvr additive="base">
                                        <p:cTn id="12" dur="500" fill="hold"/>
                                        <p:tgtEl>
                                          <p:spTgt spid="412717"/>
                                        </p:tgtEl>
                                        <p:attrNameLst>
                                          <p:attrName>ppt_x</p:attrName>
                                        </p:attrNameLst>
                                      </p:cBhvr>
                                      <p:tavLst>
                                        <p:tav tm="0">
                                          <p:val>
                                            <p:strVal val="#ppt_x"/>
                                          </p:val>
                                        </p:tav>
                                        <p:tav tm="100000">
                                          <p:val>
                                            <p:strVal val="#ppt_x"/>
                                          </p:val>
                                        </p:tav>
                                      </p:tavLst>
                                    </p:anim>
                                    <p:anim calcmode="lin" valueType="num">
                                      <p:cBhvr additive="base">
                                        <p:cTn id="13" dur="500" fill="hold"/>
                                        <p:tgtEl>
                                          <p:spTgt spid="4127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2710"/>
                                        </p:tgtEl>
                                        <p:attrNameLst>
                                          <p:attrName>style.visibility</p:attrName>
                                        </p:attrNameLst>
                                      </p:cBhvr>
                                      <p:to>
                                        <p:strVal val="visible"/>
                                      </p:to>
                                    </p:set>
                                    <p:animEffect transition="in" filter="wipe(left)">
                                      <p:cBhvr>
                                        <p:cTn id="18" dur="500"/>
                                        <p:tgtEl>
                                          <p:spTgt spid="4127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2715"/>
                                        </p:tgtEl>
                                        <p:attrNameLst>
                                          <p:attrName>style.visibility</p:attrName>
                                        </p:attrNameLst>
                                      </p:cBhvr>
                                      <p:to>
                                        <p:strVal val="visible"/>
                                      </p:to>
                                    </p:set>
                                    <p:animEffect transition="in" filter="wipe(left)">
                                      <p:cBhvr>
                                        <p:cTn id="23" dur="500"/>
                                        <p:tgtEl>
                                          <p:spTgt spid="4127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12716"/>
                                        </p:tgtEl>
                                        <p:attrNameLst>
                                          <p:attrName>style.visibility</p:attrName>
                                        </p:attrNameLst>
                                      </p:cBhvr>
                                      <p:to>
                                        <p:strVal val="visible"/>
                                      </p:to>
                                    </p:set>
                                    <p:animEffect transition="in" filter="wipe(left)">
                                      <p:cBhvr>
                                        <p:cTn id="28" dur="500"/>
                                        <p:tgtEl>
                                          <p:spTgt spid="412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6419</TotalTime>
  <Words>1690</Words>
  <Application>Microsoft Office PowerPoint</Application>
  <PresentationFormat>全屏显示(4:3)</PresentationFormat>
  <Paragraphs>215</Paragraphs>
  <Slides>33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45" baseType="lpstr">
      <vt:lpstr>华文行楷</vt:lpstr>
      <vt:lpstr>宋体</vt:lpstr>
      <vt:lpstr>Arial</vt:lpstr>
      <vt:lpstr>Book Antiqua</vt:lpstr>
      <vt:lpstr>Georgia</vt:lpstr>
      <vt:lpstr>Times New Roman</vt:lpstr>
      <vt:lpstr>Wingdings</vt:lpstr>
      <vt:lpstr>Wingdings 3</vt:lpstr>
      <vt:lpstr>质朴</vt:lpstr>
      <vt:lpstr>公式</vt:lpstr>
      <vt:lpstr>Equation</vt:lpstr>
      <vt:lpstr>Image</vt:lpstr>
      <vt:lpstr>第13章 狭义相对论 </vt:lpstr>
      <vt:lpstr>爱因斯坦 Albert Einstein (1879 – 1955)</vt:lpstr>
      <vt:lpstr>爱因斯坦 Albert Einstein (1879 – 1955)</vt:lpstr>
      <vt:lpstr>爱因斯坦 Albert Einstein (1879 – 1955)</vt:lpstr>
      <vt:lpstr>经典物理学的危机</vt:lpstr>
      <vt:lpstr>近代物理学的的两大理论支柱</vt:lpstr>
      <vt:lpstr>“爱因斯坦奇迹年”</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13.1 基于绝对时空观的力学理论</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lpstr>13.2 狭义相对论基本原理与时空的相对性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狭义相对论</dc:title>
  <dc:creator>S.Q. Wu</dc:creator>
  <cp:lastModifiedBy>Jin Chen</cp:lastModifiedBy>
  <cp:revision>1885</cp:revision>
  <cp:lastPrinted>1601-01-01T00:00:00Z</cp:lastPrinted>
  <dcterms:created xsi:type="dcterms:W3CDTF">2010-09-14T09:01:38Z</dcterms:created>
  <dcterms:modified xsi:type="dcterms:W3CDTF">2023-04-20T04:32:42Z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