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82" r:id="rId3"/>
    <p:sldId id="283" r:id="rId4"/>
    <p:sldId id="292" r:id="rId5"/>
    <p:sldId id="285" r:id="rId6"/>
    <p:sldId id="295" r:id="rId7"/>
    <p:sldId id="286" r:id="rId8"/>
    <p:sldId id="296"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876"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579128C-749F-40A9-B567-8F55F37A7CF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3531273B-3744-44CF-9403-E702CE243A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EBBF2CA2-8929-4E46-873D-22B0F0176984}"/>
              </a:ext>
            </a:extLst>
          </p:cNvPr>
          <p:cNvSpPr>
            <a:spLocks noGrp="1"/>
          </p:cNvSpPr>
          <p:nvPr>
            <p:ph type="dt" sz="half" idx="10"/>
          </p:nvPr>
        </p:nvSpPr>
        <p:spPr/>
        <p:txBody>
          <a:bodyPr/>
          <a:lstStyle/>
          <a:p>
            <a:fld id="{4A1DC40E-747C-4A3B-9034-E6186309EAF9}" type="datetimeFigureOut">
              <a:rPr lang="zh-CN" altLang="en-US" smtClean="0"/>
              <a:t>2021/6/3</a:t>
            </a:fld>
            <a:endParaRPr lang="zh-CN" altLang="en-US"/>
          </a:p>
        </p:txBody>
      </p:sp>
      <p:sp>
        <p:nvSpPr>
          <p:cNvPr id="5" name="页脚占位符 4">
            <a:extLst>
              <a:ext uri="{FF2B5EF4-FFF2-40B4-BE49-F238E27FC236}">
                <a16:creationId xmlns:a16="http://schemas.microsoft.com/office/drawing/2014/main" xmlns="" id="{339064C8-8265-4113-B8E4-86FBAE1D65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BA9FFB47-E718-4A78-A3F6-042390950CD1}"/>
              </a:ext>
            </a:extLst>
          </p:cNvPr>
          <p:cNvSpPr>
            <a:spLocks noGrp="1"/>
          </p:cNvSpPr>
          <p:nvPr>
            <p:ph type="sldNum" sz="quarter" idx="12"/>
          </p:nvPr>
        </p:nvSpPr>
        <p:spPr/>
        <p:txBody>
          <a:bodyPr/>
          <a:lstStyle/>
          <a:p>
            <a:fld id="{E5E506B3-B6BA-4344-A9F0-F586DADA60A8}" type="slidenum">
              <a:rPr lang="zh-CN" altLang="en-US" smtClean="0"/>
              <a:t>‹#›</a:t>
            </a:fld>
            <a:endParaRPr lang="zh-CN" altLang="en-US"/>
          </a:p>
        </p:txBody>
      </p:sp>
    </p:spTree>
    <p:extLst>
      <p:ext uri="{BB962C8B-B14F-4D97-AF65-F5344CB8AC3E}">
        <p14:creationId xmlns:p14="http://schemas.microsoft.com/office/powerpoint/2010/main" val="823095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6EF7616-E50B-4383-BF92-845C632A95C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F00FF3C8-77AC-4E23-BB7E-8F8ABD944F7C}"/>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F9B18C62-8871-4ABE-9999-5E54A1AA80A6}"/>
              </a:ext>
            </a:extLst>
          </p:cNvPr>
          <p:cNvSpPr>
            <a:spLocks noGrp="1"/>
          </p:cNvSpPr>
          <p:nvPr>
            <p:ph type="dt" sz="half" idx="10"/>
          </p:nvPr>
        </p:nvSpPr>
        <p:spPr/>
        <p:txBody>
          <a:bodyPr/>
          <a:lstStyle/>
          <a:p>
            <a:fld id="{4A1DC40E-747C-4A3B-9034-E6186309EAF9}" type="datetimeFigureOut">
              <a:rPr lang="zh-CN" altLang="en-US" smtClean="0"/>
              <a:t>2021/6/3</a:t>
            </a:fld>
            <a:endParaRPr lang="zh-CN" altLang="en-US"/>
          </a:p>
        </p:txBody>
      </p:sp>
      <p:sp>
        <p:nvSpPr>
          <p:cNvPr id="5" name="页脚占位符 4">
            <a:extLst>
              <a:ext uri="{FF2B5EF4-FFF2-40B4-BE49-F238E27FC236}">
                <a16:creationId xmlns:a16="http://schemas.microsoft.com/office/drawing/2014/main" xmlns="" id="{BEB8C6CC-4D99-4730-95FD-90DB20A19F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D340B32F-C12D-41A9-AF92-6ACBC63C5E00}"/>
              </a:ext>
            </a:extLst>
          </p:cNvPr>
          <p:cNvSpPr>
            <a:spLocks noGrp="1"/>
          </p:cNvSpPr>
          <p:nvPr>
            <p:ph type="sldNum" sz="quarter" idx="12"/>
          </p:nvPr>
        </p:nvSpPr>
        <p:spPr/>
        <p:txBody>
          <a:bodyPr/>
          <a:lstStyle/>
          <a:p>
            <a:fld id="{E5E506B3-B6BA-4344-A9F0-F586DADA60A8}" type="slidenum">
              <a:rPr lang="zh-CN" altLang="en-US" smtClean="0"/>
              <a:t>‹#›</a:t>
            </a:fld>
            <a:endParaRPr lang="zh-CN" altLang="en-US"/>
          </a:p>
        </p:txBody>
      </p:sp>
    </p:spTree>
    <p:extLst>
      <p:ext uri="{BB962C8B-B14F-4D97-AF65-F5344CB8AC3E}">
        <p14:creationId xmlns:p14="http://schemas.microsoft.com/office/powerpoint/2010/main" val="1967954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573E91FB-CBD0-44E9-A60B-7D05AF97C01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4F603F57-02BA-4E56-AC7E-EFC954E54CE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27DF4B7B-C00F-4B2A-90CB-1D0E84BA7E13}"/>
              </a:ext>
            </a:extLst>
          </p:cNvPr>
          <p:cNvSpPr>
            <a:spLocks noGrp="1"/>
          </p:cNvSpPr>
          <p:nvPr>
            <p:ph type="dt" sz="half" idx="10"/>
          </p:nvPr>
        </p:nvSpPr>
        <p:spPr/>
        <p:txBody>
          <a:bodyPr/>
          <a:lstStyle/>
          <a:p>
            <a:fld id="{4A1DC40E-747C-4A3B-9034-E6186309EAF9}" type="datetimeFigureOut">
              <a:rPr lang="zh-CN" altLang="en-US" smtClean="0"/>
              <a:t>2021/6/3</a:t>
            </a:fld>
            <a:endParaRPr lang="zh-CN" altLang="en-US"/>
          </a:p>
        </p:txBody>
      </p:sp>
      <p:sp>
        <p:nvSpPr>
          <p:cNvPr id="5" name="页脚占位符 4">
            <a:extLst>
              <a:ext uri="{FF2B5EF4-FFF2-40B4-BE49-F238E27FC236}">
                <a16:creationId xmlns:a16="http://schemas.microsoft.com/office/drawing/2014/main" xmlns="" id="{DF4C1DBA-3343-4223-A050-DE1C4C3234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533B8862-C32E-400B-8D98-2B81EF85B7FB}"/>
              </a:ext>
            </a:extLst>
          </p:cNvPr>
          <p:cNvSpPr>
            <a:spLocks noGrp="1"/>
          </p:cNvSpPr>
          <p:nvPr>
            <p:ph type="sldNum" sz="quarter" idx="12"/>
          </p:nvPr>
        </p:nvSpPr>
        <p:spPr/>
        <p:txBody>
          <a:bodyPr/>
          <a:lstStyle/>
          <a:p>
            <a:fld id="{E5E506B3-B6BA-4344-A9F0-F586DADA60A8}" type="slidenum">
              <a:rPr lang="zh-CN" altLang="en-US" smtClean="0"/>
              <a:t>‹#›</a:t>
            </a:fld>
            <a:endParaRPr lang="zh-CN" altLang="en-US"/>
          </a:p>
        </p:txBody>
      </p:sp>
    </p:spTree>
    <p:extLst>
      <p:ext uri="{BB962C8B-B14F-4D97-AF65-F5344CB8AC3E}">
        <p14:creationId xmlns:p14="http://schemas.microsoft.com/office/powerpoint/2010/main" val="2027376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0CC2DDF-A2E9-41E5-9E23-6C6ABB03CEF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60D430EF-AC84-4071-83A5-5075487C3C5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2B4DC6BA-991E-4BEB-910C-8AB4D8DFD9F0}"/>
              </a:ext>
            </a:extLst>
          </p:cNvPr>
          <p:cNvSpPr>
            <a:spLocks noGrp="1"/>
          </p:cNvSpPr>
          <p:nvPr>
            <p:ph type="dt" sz="half" idx="10"/>
          </p:nvPr>
        </p:nvSpPr>
        <p:spPr/>
        <p:txBody>
          <a:bodyPr/>
          <a:lstStyle/>
          <a:p>
            <a:fld id="{4A1DC40E-747C-4A3B-9034-E6186309EAF9}" type="datetimeFigureOut">
              <a:rPr lang="zh-CN" altLang="en-US" smtClean="0"/>
              <a:t>2021/6/3</a:t>
            </a:fld>
            <a:endParaRPr lang="zh-CN" altLang="en-US"/>
          </a:p>
        </p:txBody>
      </p:sp>
      <p:sp>
        <p:nvSpPr>
          <p:cNvPr id="5" name="页脚占位符 4">
            <a:extLst>
              <a:ext uri="{FF2B5EF4-FFF2-40B4-BE49-F238E27FC236}">
                <a16:creationId xmlns:a16="http://schemas.microsoft.com/office/drawing/2014/main" xmlns="" id="{D0EC55D3-49D2-4C84-B704-96C448C299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EAC7A900-9D89-41A3-A47A-301AD287C26F}"/>
              </a:ext>
            </a:extLst>
          </p:cNvPr>
          <p:cNvSpPr>
            <a:spLocks noGrp="1"/>
          </p:cNvSpPr>
          <p:nvPr>
            <p:ph type="sldNum" sz="quarter" idx="12"/>
          </p:nvPr>
        </p:nvSpPr>
        <p:spPr/>
        <p:txBody>
          <a:bodyPr/>
          <a:lstStyle/>
          <a:p>
            <a:fld id="{E5E506B3-B6BA-4344-A9F0-F586DADA60A8}" type="slidenum">
              <a:rPr lang="zh-CN" altLang="en-US" smtClean="0"/>
              <a:t>‹#›</a:t>
            </a:fld>
            <a:endParaRPr lang="zh-CN" altLang="en-US"/>
          </a:p>
        </p:txBody>
      </p:sp>
    </p:spTree>
    <p:extLst>
      <p:ext uri="{BB962C8B-B14F-4D97-AF65-F5344CB8AC3E}">
        <p14:creationId xmlns:p14="http://schemas.microsoft.com/office/powerpoint/2010/main" val="642351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80CB93D-7A73-4846-83F2-CD709252877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4C7C1B83-D342-4C92-A856-45921B911EF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05C6D684-542D-4D05-9404-DCB2F881198E}"/>
              </a:ext>
            </a:extLst>
          </p:cNvPr>
          <p:cNvSpPr>
            <a:spLocks noGrp="1"/>
          </p:cNvSpPr>
          <p:nvPr>
            <p:ph type="dt" sz="half" idx="10"/>
          </p:nvPr>
        </p:nvSpPr>
        <p:spPr/>
        <p:txBody>
          <a:bodyPr/>
          <a:lstStyle/>
          <a:p>
            <a:fld id="{4A1DC40E-747C-4A3B-9034-E6186309EAF9}" type="datetimeFigureOut">
              <a:rPr lang="zh-CN" altLang="en-US" smtClean="0"/>
              <a:t>2021/6/3</a:t>
            </a:fld>
            <a:endParaRPr lang="zh-CN" altLang="en-US"/>
          </a:p>
        </p:txBody>
      </p:sp>
      <p:sp>
        <p:nvSpPr>
          <p:cNvPr id="5" name="页脚占位符 4">
            <a:extLst>
              <a:ext uri="{FF2B5EF4-FFF2-40B4-BE49-F238E27FC236}">
                <a16:creationId xmlns:a16="http://schemas.microsoft.com/office/drawing/2014/main" xmlns="" id="{FEADC4B0-8DB2-482D-B10B-6516236347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6F4CB003-C65E-4DF7-B217-DB7E08D1CB28}"/>
              </a:ext>
            </a:extLst>
          </p:cNvPr>
          <p:cNvSpPr>
            <a:spLocks noGrp="1"/>
          </p:cNvSpPr>
          <p:nvPr>
            <p:ph type="sldNum" sz="quarter" idx="12"/>
          </p:nvPr>
        </p:nvSpPr>
        <p:spPr/>
        <p:txBody>
          <a:bodyPr/>
          <a:lstStyle/>
          <a:p>
            <a:fld id="{E5E506B3-B6BA-4344-A9F0-F586DADA60A8}" type="slidenum">
              <a:rPr lang="zh-CN" altLang="en-US" smtClean="0"/>
              <a:t>‹#›</a:t>
            </a:fld>
            <a:endParaRPr lang="zh-CN" altLang="en-US"/>
          </a:p>
        </p:txBody>
      </p:sp>
    </p:spTree>
    <p:extLst>
      <p:ext uri="{BB962C8B-B14F-4D97-AF65-F5344CB8AC3E}">
        <p14:creationId xmlns:p14="http://schemas.microsoft.com/office/powerpoint/2010/main" val="3459152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2FF7F2F-E28E-42A4-9CCB-A73EAD0DD91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CBD8630A-46AD-432B-9467-88A4BCE48E6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8777DA09-5A33-496F-B0E4-3A838679D6E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BE499A7E-1C1F-4B0A-8714-53B3345062BB}"/>
              </a:ext>
            </a:extLst>
          </p:cNvPr>
          <p:cNvSpPr>
            <a:spLocks noGrp="1"/>
          </p:cNvSpPr>
          <p:nvPr>
            <p:ph type="dt" sz="half" idx="10"/>
          </p:nvPr>
        </p:nvSpPr>
        <p:spPr/>
        <p:txBody>
          <a:bodyPr/>
          <a:lstStyle/>
          <a:p>
            <a:fld id="{4A1DC40E-747C-4A3B-9034-E6186309EAF9}" type="datetimeFigureOut">
              <a:rPr lang="zh-CN" altLang="en-US" smtClean="0"/>
              <a:t>2021/6/3</a:t>
            </a:fld>
            <a:endParaRPr lang="zh-CN" altLang="en-US"/>
          </a:p>
        </p:txBody>
      </p:sp>
      <p:sp>
        <p:nvSpPr>
          <p:cNvPr id="6" name="页脚占位符 5">
            <a:extLst>
              <a:ext uri="{FF2B5EF4-FFF2-40B4-BE49-F238E27FC236}">
                <a16:creationId xmlns:a16="http://schemas.microsoft.com/office/drawing/2014/main" xmlns="" id="{426BAEA5-EC91-4FC7-9AA6-F83D1662C38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93AA27F2-4701-433B-9DC8-1C8041046656}"/>
              </a:ext>
            </a:extLst>
          </p:cNvPr>
          <p:cNvSpPr>
            <a:spLocks noGrp="1"/>
          </p:cNvSpPr>
          <p:nvPr>
            <p:ph type="sldNum" sz="quarter" idx="12"/>
          </p:nvPr>
        </p:nvSpPr>
        <p:spPr/>
        <p:txBody>
          <a:bodyPr/>
          <a:lstStyle/>
          <a:p>
            <a:fld id="{E5E506B3-B6BA-4344-A9F0-F586DADA60A8}" type="slidenum">
              <a:rPr lang="zh-CN" altLang="en-US" smtClean="0"/>
              <a:t>‹#›</a:t>
            </a:fld>
            <a:endParaRPr lang="zh-CN" altLang="en-US"/>
          </a:p>
        </p:txBody>
      </p:sp>
    </p:spTree>
    <p:extLst>
      <p:ext uri="{BB962C8B-B14F-4D97-AF65-F5344CB8AC3E}">
        <p14:creationId xmlns:p14="http://schemas.microsoft.com/office/powerpoint/2010/main" val="3772158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6E74A9C-DAC2-4FC0-8ADB-EFDE4903944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06A18636-4D64-4426-B7C0-3FD624B6CC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4851AA98-4E9C-4A5A-B58D-FC7FF355E240}"/>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F27EA28F-59AD-4321-9978-F81A1DB928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6A3978C1-0137-4CF4-9613-4923EFF1B928}"/>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5A782E19-885E-4824-AD26-624C58B5FF07}"/>
              </a:ext>
            </a:extLst>
          </p:cNvPr>
          <p:cNvSpPr>
            <a:spLocks noGrp="1"/>
          </p:cNvSpPr>
          <p:nvPr>
            <p:ph type="dt" sz="half" idx="10"/>
          </p:nvPr>
        </p:nvSpPr>
        <p:spPr/>
        <p:txBody>
          <a:bodyPr/>
          <a:lstStyle/>
          <a:p>
            <a:fld id="{4A1DC40E-747C-4A3B-9034-E6186309EAF9}" type="datetimeFigureOut">
              <a:rPr lang="zh-CN" altLang="en-US" smtClean="0"/>
              <a:t>2021/6/3</a:t>
            </a:fld>
            <a:endParaRPr lang="zh-CN" altLang="en-US"/>
          </a:p>
        </p:txBody>
      </p:sp>
      <p:sp>
        <p:nvSpPr>
          <p:cNvPr id="8" name="页脚占位符 7">
            <a:extLst>
              <a:ext uri="{FF2B5EF4-FFF2-40B4-BE49-F238E27FC236}">
                <a16:creationId xmlns:a16="http://schemas.microsoft.com/office/drawing/2014/main" xmlns="" id="{66F2C2CD-6B83-4E95-AD3B-FD1E3631FF7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D7055D1D-8D5F-402F-9918-6720F4800367}"/>
              </a:ext>
            </a:extLst>
          </p:cNvPr>
          <p:cNvSpPr>
            <a:spLocks noGrp="1"/>
          </p:cNvSpPr>
          <p:nvPr>
            <p:ph type="sldNum" sz="quarter" idx="12"/>
          </p:nvPr>
        </p:nvSpPr>
        <p:spPr/>
        <p:txBody>
          <a:bodyPr/>
          <a:lstStyle/>
          <a:p>
            <a:fld id="{E5E506B3-B6BA-4344-A9F0-F586DADA60A8}" type="slidenum">
              <a:rPr lang="zh-CN" altLang="en-US" smtClean="0"/>
              <a:t>‹#›</a:t>
            </a:fld>
            <a:endParaRPr lang="zh-CN" altLang="en-US"/>
          </a:p>
        </p:txBody>
      </p:sp>
    </p:spTree>
    <p:extLst>
      <p:ext uri="{BB962C8B-B14F-4D97-AF65-F5344CB8AC3E}">
        <p14:creationId xmlns:p14="http://schemas.microsoft.com/office/powerpoint/2010/main" val="2923032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11D4615-07CF-49AC-B960-01CC6D160EA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F9E4037E-44C2-41F5-990D-86A17EBC5187}"/>
              </a:ext>
            </a:extLst>
          </p:cNvPr>
          <p:cNvSpPr>
            <a:spLocks noGrp="1"/>
          </p:cNvSpPr>
          <p:nvPr>
            <p:ph type="dt" sz="half" idx="10"/>
          </p:nvPr>
        </p:nvSpPr>
        <p:spPr/>
        <p:txBody>
          <a:bodyPr/>
          <a:lstStyle/>
          <a:p>
            <a:fld id="{4A1DC40E-747C-4A3B-9034-E6186309EAF9}" type="datetimeFigureOut">
              <a:rPr lang="zh-CN" altLang="en-US" smtClean="0"/>
              <a:t>2021/6/3</a:t>
            </a:fld>
            <a:endParaRPr lang="zh-CN" altLang="en-US"/>
          </a:p>
        </p:txBody>
      </p:sp>
      <p:sp>
        <p:nvSpPr>
          <p:cNvPr id="4" name="页脚占位符 3">
            <a:extLst>
              <a:ext uri="{FF2B5EF4-FFF2-40B4-BE49-F238E27FC236}">
                <a16:creationId xmlns:a16="http://schemas.microsoft.com/office/drawing/2014/main" xmlns="" id="{1E51C37E-4659-4229-B63C-067DA947182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B92AE305-F24B-419F-BFFF-ED4A5F3D7004}"/>
              </a:ext>
            </a:extLst>
          </p:cNvPr>
          <p:cNvSpPr>
            <a:spLocks noGrp="1"/>
          </p:cNvSpPr>
          <p:nvPr>
            <p:ph type="sldNum" sz="quarter" idx="12"/>
          </p:nvPr>
        </p:nvSpPr>
        <p:spPr/>
        <p:txBody>
          <a:bodyPr/>
          <a:lstStyle/>
          <a:p>
            <a:fld id="{E5E506B3-B6BA-4344-A9F0-F586DADA60A8}" type="slidenum">
              <a:rPr lang="zh-CN" altLang="en-US" smtClean="0"/>
              <a:t>‹#›</a:t>
            </a:fld>
            <a:endParaRPr lang="zh-CN" altLang="en-US"/>
          </a:p>
        </p:txBody>
      </p:sp>
    </p:spTree>
    <p:extLst>
      <p:ext uri="{BB962C8B-B14F-4D97-AF65-F5344CB8AC3E}">
        <p14:creationId xmlns:p14="http://schemas.microsoft.com/office/powerpoint/2010/main" val="400817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70597400-430B-434B-ADD7-4CD32F062C1E}"/>
              </a:ext>
            </a:extLst>
          </p:cNvPr>
          <p:cNvSpPr>
            <a:spLocks noGrp="1"/>
          </p:cNvSpPr>
          <p:nvPr>
            <p:ph type="dt" sz="half" idx="10"/>
          </p:nvPr>
        </p:nvSpPr>
        <p:spPr/>
        <p:txBody>
          <a:bodyPr/>
          <a:lstStyle/>
          <a:p>
            <a:fld id="{4A1DC40E-747C-4A3B-9034-E6186309EAF9}" type="datetimeFigureOut">
              <a:rPr lang="zh-CN" altLang="en-US" smtClean="0"/>
              <a:t>2021/6/3</a:t>
            </a:fld>
            <a:endParaRPr lang="zh-CN" altLang="en-US"/>
          </a:p>
        </p:txBody>
      </p:sp>
      <p:sp>
        <p:nvSpPr>
          <p:cNvPr id="3" name="页脚占位符 2">
            <a:extLst>
              <a:ext uri="{FF2B5EF4-FFF2-40B4-BE49-F238E27FC236}">
                <a16:creationId xmlns:a16="http://schemas.microsoft.com/office/drawing/2014/main" xmlns="" id="{E4AE3C4A-50D0-4E73-B56E-B061094EC51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CA90A09A-CBA8-44DF-A247-C471CDB9717C}"/>
              </a:ext>
            </a:extLst>
          </p:cNvPr>
          <p:cNvSpPr>
            <a:spLocks noGrp="1"/>
          </p:cNvSpPr>
          <p:nvPr>
            <p:ph type="sldNum" sz="quarter" idx="12"/>
          </p:nvPr>
        </p:nvSpPr>
        <p:spPr/>
        <p:txBody>
          <a:bodyPr/>
          <a:lstStyle/>
          <a:p>
            <a:fld id="{E5E506B3-B6BA-4344-A9F0-F586DADA60A8}" type="slidenum">
              <a:rPr lang="zh-CN" altLang="en-US" smtClean="0"/>
              <a:t>‹#›</a:t>
            </a:fld>
            <a:endParaRPr lang="zh-CN" altLang="en-US"/>
          </a:p>
        </p:txBody>
      </p:sp>
    </p:spTree>
    <p:extLst>
      <p:ext uri="{BB962C8B-B14F-4D97-AF65-F5344CB8AC3E}">
        <p14:creationId xmlns:p14="http://schemas.microsoft.com/office/powerpoint/2010/main" val="75784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9B9D609-A137-468B-8AE7-F92DBA9B532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12235A65-496B-4A2C-8DB3-5FFE2488AE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2E2BB647-B871-4320-805B-8BCCD6440D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9E6790F1-24C2-438C-B0C9-0EE90E2628C9}"/>
              </a:ext>
            </a:extLst>
          </p:cNvPr>
          <p:cNvSpPr>
            <a:spLocks noGrp="1"/>
          </p:cNvSpPr>
          <p:nvPr>
            <p:ph type="dt" sz="half" idx="10"/>
          </p:nvPr>
        </p:nvSpPr>
        <p:spPr/>
        <p:txBody>
          <a:bodyPr/>
          <a:lstStyle/>
          <a:p>
            <a:fld id="{4A1DC40E-747C-4A3B-9034-E6186309EAF9}" type="datetimeFigureOut">
              <a:rPr lang="zh-CN" altLang="en-US" smtClean="0"/>
              <a:t>2021/6/3</a:t>
            </a:fld>
            <a:endParaRPr lang="zh-CN" altLang="en-US"/>
          </a:p>
        </p:txBody>
      </p:sp>
      <p:sp>
        <p:nvSpPr>
          <p:cNvPr id="6" name="页脚占位符 5">
            <a:extLst>
              <a:ext uri="{FF2B5EF4-FFF2-40B4-BE49-F238E27FC236}">
                <a16:creationId xmlns:a16="http://schemas.microsoft.com/office/drawing/2014/main" xmlns="" id="{27512684-CC96-4770-A02B-464123E4353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269268B7-F96E-4A27-8923-F080C174A267}"/>
              </a:ext>
            </a:extLst>
          </p:cNvPr>
          <p:cNvSpPr>
            <a:spLocks noGrp="1"/>
          </p:cNvSpPr>
          <p:nvPr>
            <p:ph type="sldNum" sz="quarter" idx="12"/>
          </p:nvPr>
        </p:nvSpPr>
        <p:spPr/>
        <p:txBody>
          <a:bodyPr/>
          <a:lstStyle/>
          <a:p>
            <a:fld id="{E5E506B3-B6BA-4344-A9F0-F586DADA60A8}" type="slidenum">
              <a:rPr lang="zh-CN" altLang="en-US" smtClean="0"/>
              <a:t>‹#›</a:t>
            </a:fld>
            <a:endParaRPr lang="zh-CN" altLang="en-US"/>
          </a:p>
        </p:txBody>
      </p:sp>
    </p:spTree>
    <p:extLst>
      <p:ext uri="{BB962C8B-B14F-4D97-AF65-F5344CB8AC3E}">
        <p14:creationId xmlns:p14="http://schemas.microsoft.com/office/powerpoint/2010/main" val="3441745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0C16366-232E-4178-93B1-CFEB7D4C3F5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15678D9E-F76E-4873-A549-052F0F2034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83E5A454-C9D3-48B0-869A-68EAFA5209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3B35781A-60F3-4098-9A1A-3098BD82D769}"/>
              </a:ext>
            </a:extLst>
          </p:cNvPr>
          <p:cNvSpPr>
            <a:spLocks noGrp="1"/>
          </p:cNvSpPr>
          <p:nvPr>
            <p:ph type="dt" sz="half" idx="10"/>
          </p:nvPr>
        </p:nvSpPr>
        <p:spPr/>
        <p:txBody>
          <a:bodyPr/>
          <a:lstStyle/>
          <a:p>
            <a:fld id="{4A1DC40E-747C-4A3B-9034-E6186309EAF9}" type="datetimeFigureOut">
              <a:rPr lang="zh-CN" altLang="en-US" smtClean="0"/>
              <a:t>2021/6/3</a:t>
            </a:fld>
            <a:endParaRPr lang="zh-CN" altLang="en-US"/>
          </a:p>
        </p:txBody>
      </p:sp>
      <p:sp>
        <p:nvSpPr>
          <p:cNvPr id="6" name="页脚占位符 5">
            <a:extLst>
              <a:ext uri="{FF2B5EF4-FFF2-40B4-BE49-F238E27FC236}">
                <a16:creationId xmlns:a16="http://schemas.microsoft.com/office/drawing/2014/main" xmlns="" id="{6D8D366B-8B04-477B-831B-97052E71891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23DE1B66-F7C8-4067-AF0B-87E8458E632D}"/>
              </a:ext>
            </a:extLst>
          </p:cNvPr>
          <p:cNvSpPr>
            <a:spLocks noGrp="1"/>
          </p:cNvSpPr>
          <p:nvPr>
            <p:ph type="sldNum" sz="quarter" idx="12"/>
          </p:nvPr>
        </p:nvSpPr>
        <p:spPr/>
        <p:txBody>
          <a:bodyPr/>
          <a:lstStyle/>
          <a:p>
            <a:fld id="{E5E506B3-B6BA-4344-A9F0-F586DADA60A8}" type="slidenum">
              <a:rPr lang="zh-CN" altLang="en-US" smtClean="0"/>
              <a:t>‹#›</a:t>
            </a:fld>
            <a:endParaRPr lang="zh-CN" altLang="en-US"/>
          </a:p>
        </p:txBody>
      </p:sp>
    </p:spTree>
    <p:extLst>
      <p:ext uri="{BB962C8B-B14F-4D97-AF65-F5344CB8AC3E}">
        <p14:creationId xmlns:p14="http://schemas.microsoft.com/office/powerpoint/2010/main" val="1624741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1398DAAC-DC4C-4475-82BA-935637A753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D95444A9-31C2-4C7A-BF45-39F44B1B79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740AECFD-4AC0-4528-A5E0-368768ABFC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1DC40E-747C-4A3B-9034-E6186309EAF9}" type="datetimeFigureOut">
              <a:rPr lang="zh-CN" altLang="en-US" smtClean="0"/>
              <a:t>2021/6/3</a:t>
            </a:fld>
            <a:endParaRPr lang="zh-CN" altLang="en-US"/>
          </a:p>
        </p:txBody>
      </p:sp>
      <p:sp>
        <p:nvSpPr>
          <p:cNvPr id="5" name="页脚占位符 4">
            <a:extLst>
              <a:ext uri="{FF2B5EF4-FFF2-40B4-BE49-F238E27FC236}">
                <a16:creationId xmlns:a16="http://schemas.microsoft.com/office/drawing/2014/main" xmlns="" id="{29A661C1-4128-4FEC-AF15-F50FE1AA66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647658C5-4F18-4BA5-8A03-A3C89D9633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E506B3-B6BA-4344-A9F0-F586DADA60A8}" type="slidenum">
              <a:rPr lang="zh-CN" altLang="en-US" smtClean="0"/>
              <a:t>‹#›</a:t>
            </a:fld>
            <a:endParaRPr lang="zh-CN" altLang="en-US"/>
          </a:p>
        </p:txBody>
      </p:sp>
    </p:spTree>
    <p:extLst>
      <p:ext uri="{BB962C8B-B14F-4D97-AF65-F5344CB8AC3E}">
        <p14:creationId xmlns:p14="http://schemas.microsoft.com/office/powerpoint/2010/main" val="3542418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12726" y="582689"/>
            <a:ext cx="9560188" cy="1877437"/>
          </a:xfrm>
          <a:prstGeom prst="rect">
            <a:avLst/>
          </a:prstGeom>
        </p:spPr>
        <p:txBody>
          <a:bodyPr wrap="square">
            <a:spAutoFit/>
          </a:bodyPr>
          <a:lstStyle/>
          <a:p>
            <a:r>
              <a:rPr lang="zh-CN" altLang="en-US" sz="2800" b="1" dirty="0">
                <a:latin typeface="宋体" panose="02010600030101010101" pitchFamily="2" charset="-122"/>
                <a:ea typeface="宋体" panose="02010600030101010101" pitchFamily="2" charset="-122"/>
              </a:rPr>
              <a:t>实验十二 课后</a:t>
            </a:r>
            <a:r>
              <a:rPr lang="zh-CN" altLang="en-US" sz="2800" b="1" dirty="0" smtClean="0">
                <a:latin typeface="宋体" panose="02010600030101010101" pitchFamily="2" charset="-122"/>
                <a:ea typeface="宋体" panose="02010600030101010101" pitchFamily="2" charset="-122"/>
              </a:rPr>
              <a:t>练习</a:t>
            </a:r>
            <a:endParaRPr lang="en-US" altLang="zh-CN" sz="2800" b="1" dirty="0" smtClean="0">
              <a:latin typeface="宋体" panose="02010600030101010101" pitchFamily="2" charset="-122"/>
              <a:ea typeface="宋体" panose="02010600030101010101" pitchFamily="2" charset="-122"/>
            </a:endParaRPr>
          </a:p>
          <a:p>
            <a:endParaRPr lang="en-US" altLang="zh-CN" sz="2800" b="1" dirty="0" smtClean="0">
              <a:latin typeface="宋体" panose="02010600030101010101" pitchFamily="2" charset="-122"/>
              <a:ea typeface="宋体" panose="02010600030101010101" pitchFamily="2" charset="-122"/>
            </a:endParaRPr>
          </a:p>
          <a:p>
            <a:pPr marL="0" lvl="3"/>
            <a:r>
              <a:rPr lang="en-US" altLang="zh-CN" sz="2000" dirty="0" smtClean="0">
                <a:latin typeface="Times New Roman" panose="02020603050405020304" pitchFamily="18" charset="0"/>
                <a:ea typeface="宋体" panose="02010600030101010101" pitchFamily="2" charset="-122"/>
                <a:cs typeface="Times New Roman" panose="02020603050405020304" pitchFamily="18" charset="0"/>
              </a:rPr>
              <a:t>9.6-1</a:t>
            </a:r>
            <a:r>
              <a:rPr lang="zh-CN" altLang="en-US"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编写一个拷贝程序，它能把一个文件中的内容复制到另一个文件中去。</a:t>
            </a:r>
          </a:p>
          <a:p>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TextBox 4"/>
          <p:cNvSpPr txBox="1"/>
          <p:nvPr/>
        </p:nvSpPr>
        <p:spPr>
          <a:xfrm>
            <a:off x="232229" y="1897051"/>
            <a:ext cx="5863771" cy="4278094"/>
          </a:xfrm>
          <a:prstGeom prst="rect">
            <a:avLst/>
          </a:prstGeom>
          <a:solidFill>
            <a:schemeClr val="bg1">
              <a:lumMod val="85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solidFill>
                  <a:srgbClr val="808080"/>
                </a:solidFill>
                <a:latin typeface="新宋体" panose="02010609030101010101" pitchFamily="49" charset="-122"/>
                <a:ea typeface="新宋体" panose="02010609030101010101" pitchFamily="49" charset="-122"/>
              </a:rPr>
              <a:t>#include</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A31515"/>
                </a:solidFill>
                <a:latin typeface="新宋体" panose="02010609030101010101" pitchFamily="49" charset="-122"/>
                <a:ea typeface="新宋体" panose="02010609030101010101" pitchFamily="49" charset="-122"/>
              </a:rPr>
              <a:t>&lt;</a:t>
            </a:r>
            <a:r>
              <a:rPr lang="en-US" altLang="zh-CN" sz="1600" dirty="0" err="1">
                <a:solidFill>
                  <a:srgbClr val="A31515"/>
                </a:solidFill>
                <a:latin typeface="新宋体" panose="02010609030101010101" pitchFamily="49" charset="-122"/>
                <a:ea typeface="新宋体" panose="02010609030101010101" pitchFamily="49" charset="-122"/>
              </a:rPr>
              <a:t>iostream</a:t>
            </a:r>
            <a:r>
              <a:rPr lang="en-US" altLang="zh-CN" sz="1600" dirty="0">
                <a:solidFill>
                  <a:srgbClr val="A31515"/>
                </a:solidFill>
                <a:latin typeface="新宋体" panose="02010609030101010101" pitchFamily="49" charset="-122"/>
                <a:ea typeface="新宋体" panose="02010609030101010101" pitchFamily="49" charset="-122"/>
              </a:rPr>
              <a:t>&gt;</a:t>
            </a:r>
            <a:endParaRPr lang="en-US" altLang="zh-CN" sz="1600" dirty="0">
              <a:solidFill>
                <a:srgbClr val="000000"/>
              </a:solidFill>
              <a:latin typeface="新宋体" panose="02010609030101010101" pitchFamily="49" charset="-122"/>
              <a:ea typeface="新宋体" panose="02010609030101010101" pitchFamily="49" charset="-122"/>
            </a:endParaRPr>
          </a:p>
          <a:p>
            <a:r>
              <a:rPr lang="en-US" altLang="zh-CN" sz="1600" dirty="0">
                <a:solidFill>
                  <a:srgbClr val="808080"/>
                </a:solidFill>
                <a:latin typeface="新宋体" panose="02010609030101010101" pitchFamily="49" charset="-122"/>
                <a:ea typeface="新宋体" panose="02010609030101010101" pitchFamily="49" charset="-122"/>
              </a:rPr>
              <a:t>#include</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A31515"/>
                </a:solidFill>
                <a:latin typeface="新宋体" panose="02010609030101010101" pitchFamily="49" charset="-122"/>
                <a:ea typeface="新宋体" panose="02010609030101010101" pitchFamily="49" charset="-122"/>
              </a:rPr>
              <a:t>&lt;</a:t>
            </a:r>
            <a:r>
              <a:rPr lang="en-US" altLang="zh-CN" sz="1600" dirty="0" err="1">
                <a:solidFill>
                  <a:srgbClr val="A31515"/>
                </a:solidFill>
                <a:latin typeface="新宋体" panose="02010609030101010101" pitchFamily="49" charset="-122"/>
                <a:ea typeface="新宋体" panose="02010609030101010101" pitchFamily="49" charset="-122"/>
              </a:rPr>
              <a:t>fstream</a:t>
            </a:r>
            <a:r>
              <a:rPr lang="en-US" altLang="zh-CN" sz="1600" dirty="0">
                <a:solidFill>
                  <a:srgbClr val="A31515"/>
                </a:solidFill>
                <a:latin typeface="新宋体" panose="02010609030101010101" pitchFamily="49" charset="-122"/>
                <a:ea typeface="新宋体" panose="02010609030101010101" pitchFamily="49" charset="-122"/>
              </a:rPr>
              <a:t>&gt;</a:t>
            </a:r>
            <a:endParaRPr lang="en-US" altLang="zh-CN" sz="1600" dirty="0">
              <a:solidFill>
                <a:srgbClr val="000000"/>
              </a:solidFill>
              <a:latin typeface="新宋体" panose="02010609030101010101" pitchFamily="49" charset="-122"/>
              <a:ea typeface="新宋体" panose="02010609030101010101" pitchFamily="49" charset="-122"/>
            </a:endParaRPr>
          </a:p>
          <a:p>
            <a:r>
              <a:rPr lang="en-US" altLang="zh-CN" sz="1600" dirty="0">
                <a:solidFill>
                  <a:srgbClr val="0000FF"/>
                </a:solidFill>
                <a:latin typeface="新宋体" panose="02010609030101010101" pitchFamily="49" charset="-122"/>
                <a:ea typeface="新宋体" panose="02010609030101010101" pitchFamily="49" charset="-122"/>
              </a:rPr>
              <a:t>using</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namespace</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000000"/>
                </a:solidFill>
                <a:latin typeface="新宋体" panose="02010609030101010101" pitchFamily="49" charset="-122"/>
                <a:ea typeface="新宋体" panose="02010609030101010101" pitchFamily="49" charset="-122"/>
              </a:rPr>
              <a:t>std</a:t>
            </a:r>
            <a:r>
              <a:rPr lang="en-US" altLang="zh-CN" sz="1600" dirty="0">
                <a:solidFill>
                  <a:srgbClr val="000000"/>
                </a:solidFill>
                <a:latin typeface="新宋体" panose="02010609030101010101" pitchFamily="49" charset="-122"/>
                <a:ea typeface="新宋体" panose="02010609030101010101" pitchFamily="49" charset="-122"/>
              </a:rPr>
              <a:t>;</a:t>
            </a:r>
          </a:p>
          <a:p>
            <a:endParaRPr lang="zh-CN" altLang="en-US" sz="1600" dirty="0">
              <a:solidFill>
                <a:srgbClr val="000000"/>
              </a:solidFill>
              <a:latin typeface="新宋体" panose="02010609030101010101" pitchFamily="49" charset="-122"/>
              <a:ea typeface="新宋体" panose="02010609030101010101" pitchFamily="49" charset="-122"/>
            </a:endParaRPr>
          </a:p>
          <a:p>
            <a:r>
              <a:rPr lang="en-US" altLang="zh-CN" sz="1600" dirty="0" err="1">
                <a:solidFill>
                  <a:srgbClr val="0000FF"/>
                </a:solidFill>
                <a:latin typeface="新宋体" panose="02010609030101010101" pitchFamily="49" charset="-122"/>
                <a:ea typeface="新宋体" panose="02010609030101010101" pitchFamily="49" charset="-122"/>
              </a:rPr>
              <a:t>int</a:t>
            </a:r>
            <a:r>
              <a:rPr lang="en-US" altLang="zh-CN" sz="1600" dirty="0">
                <a:solidFill>
                  <a:srgbClr val="000000"/>
                </a:solidFill>
                <a:latin typeface="新宋体" panose="02010609030101010101" pitchFamily="49" charset="-122"/>
                <a:ea typeface="新宋体" panose="02010609030101010101" pitchFamily="49" charset="-122"/>
              </a:rPr>
              <a:t> main(</a:t>
            </a:r>
            <a:r>
              <a:rPr lang="en-US" altLang="zh-CN" sz="1600" dirty="0" err="1">
                <a:solidFill>
                  <a:srgbClr val="0000FF"/>
                </a:solidFill>
                <a:latin typeface="新宋体" panose="02010609030101010101" pitchFamily="49" charset="-122"/>
                <a:ea typeface="新宋体" panose="02010609030101010101" pitchFamily="49" charset="-122"/>
              </a:rPr>
              <a:t>int</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808080"/>
                </a:solidFill>
                <a:latin typeface="新宋体" panose="02010609030101010101" pitchFamily="49" charset="-122"/>
                <a:ea typeface="新宋体" panose="02010609030101010101" pitchFamily="49" charset="-122"/>
              </a:rPr>
              <a:t>argc</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char</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808080"/>
                </a:solidFill>
                <a:latin typeface="新宋体" panose="02010609030101010101" pitchFamily="49" charset="-122"/>
                <a:ea typeface="新宋体" panose="02010609030101010101" pitchFamily="49" charset="-122"/>
              </a:rPr>
              <a:t>argv</a:t>
            </a:r>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if</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808080"/>
                </a:solidFill>
                <a:latin typeface="新宋体" panose="02010609030101010101" pitchFamily="49" charset="-122"/>
                <a:ea typeface="新宋体" panose="02010609030101010101" pitchFamily="49" charset="-122"/>
              </a:rPr>
              <a:t>argc</a:t>
            </a:r>
            <a:r>
              <a:rPr lang="en-US" altLang="zh-CN" sz="1600" dirty="0">
                <a:solidFill>
                  <a:srgbClr val="000000"/>
                </a:solidFill>
                <a:latin typeface="新宋体" panose="02010609030101010101" pitchFamily="49" charset="-122"/>
                <a:ea typeface="新宋体" panose="02010609030101010101" pitchFamily="49" charset="-122"/>
              </a:rPr>
              <a:t> != 3)</a:t>
            </a:r>
          </a:p>
          <a:p>
            <a:r>
              <a:rPr lang="zh-CN" altLang="en-US"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00"/>
                </a:solidFill>
                <a:latin typeface="新宋体" panose="02010609030101010101" pitchFamily="49" charset="-122"/>
                <a:ea typeface="新宋体" panose="02010609030101010101" pitchFamily="49" charset="-122"/>
              </a:rPr>
              <a:t>{</a:t>
            </a:r>
          </a:p>
          <a:p>
            <a:r>
              <a:rPr lang="fr-FR" altLang="zh-CN" sz="1600" dirty="0">
                <a:solidFill>
                  <a:srgbClr val="000000"/>
                </a:solidFill>
                <a:latin typeface="新宋体" panose="02010609030101010101" pitchFamily="49" charset="-122"/>
                <a:ea typeface="新宋体" panose="02010609030101010101" pitchFamily="49" charset="-122"/>
              </a:rPr>
              <a:t>        cout </a:t>
            </a:r>
            <a:r>
              <a:rPr lang="fr-FR" altLang="zh-CN" sz="1600" dirty="0">
                <a:solidFill>
                  <a:srgbClr val="008080"/>
                </a:solidFill>
                <a:latin typeface="新宋体" panose="02010609030101010101" pitchFamily="49" charset="-122"/>
                <a:ea typeface="新宋体" panose="02010609030101010101" pitchFamily="49" charset="-122"/>
              </a:rPr>
              <a:t>&lt;&lt;</a:t>
            </a:r>
            <a:r>
              <a:rPr lang="fr-FR" altLang="zh-CN" sz="1600" dirty="0">
                <a:solidFill>
                  <a:srgbClr val="000000"/>
                </a:solidFill>
                <a:latin typeface="新宋体" panose="02010609030101010101" pitchFamily="49" charset="-122"/>
                <a:ea typeface="新宋体" panose="02010609030101010101" pitchFamily="49" charset="-122"/>
              </a:rPr>
              <a:t> </a:t>
            </a:r>
            <a:r>
              <a:rPr lang="fr-FR" altLang="zh-CN" sz="1600" dirty="0">
                <a:solidFill>
                  <a:srgbClr val="A31515"/>
                </a:solidFill>
                <a:latin typeface="新宋体" panose="02010609030101010101" pitchFamily="49" charset="-122"/>
                <a:ea typeface="新宋体" panose="02010609030101010101" pitchFamily="49" charset="-122"/>
              </a:rPr>
              <a:t>"copy &lt;src&gt; &lt;dst&gt;\n"</a:t>
            </a:r>
            <a:r>
              <a:rPr lang="fr-FR"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return</a:t>
            </a:r>
            <a:r>
              <a:rPr lang="en-US" altLang="zh-CN" sz="1600" dirty="0">
                <a:solidFill>
                  <a:srgbClr val="000000"/>
                </a:solidFill>
                <a:latin typeface="新宋体" panose="02010609030101010101" pitchFamily="49" charset="-122"/>
                <a:ea typeface="新宋体" panose="02010609030101010101" pitchFamily="49" charset="-122"/>
              </a:rPr>
              <a:t> -1;</a:t>
            </a:r>
          </a:p>
          <a:p>
            <a:r>
              <a:rPr lang="zh-CN" altLang="en-US"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2B91AF"/>
                </a:solidFill>
                <a:latin typeface="新宋体" panose="02010609030101010101" pitchFamily="49" charset="-122"/>
                <a:ea typeface="新宋体" panose="02010609030101010101" pitchFamily="49" charset="-122"/>
              </a:rPr>
              <a:t>ifstream</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000000"/>
                </a:solidFill>
                <a:latin typeface="新宋体" panose="02010609030101010101" pitchFamily="49" charset="-122"/>
                <a:ea typeface="新宋体" panose="02010609030101010101" pitchFamily="49" charset="-122"/>
              </a:rPr>
              <a:t>in_file</a:t>
            </a:r>
            <a:r>
              <a:rPr lang="en-US" altLang="zh-CN" sz="1600" dirty="0">
                <a:solidFill>
                  <a:srgbClr val="000000"/>
                </a:solidFill>
                <a:latin typeface="新宋体" panose="02010609030101010101" pitchFamily="49" charset="-122"/>
                <a:ea typeface="新宋体" panose="02010609030101010101" pitchFamily="49" charset="-122"/>
              </a:rPr>
              <a:t>(</a:t>
            </a:r>
            <a:r>
              <a:rPr lang="en-US" altLang="zh-CN" sz="1600" dirty="0" err="1">
                <a:solidFill>
                  <a:srgbClr val="808080"/>
                </a:solidFill>
                <a:latin typeface="新宋体" panose="02010609030101010101" pitchFamily="49" charset="-122"/>
                <a:ea typeface="新宋体" panose="02010609030101010101" pitchFamily="49" charset="-122"/>
              </a:rPr>
              <a:t>argv</a:t>
            </a:r>
            <a:r>
              <a:rPr lang="en-US" altLang="zh-CN" sz="1600" dirty="0">
                <a:solidFill>
                  <a:srgbClr val="000000"/>
                </a:solidFill>
                <a:latin typeface="新宋体" panose="02010609030101010101" pitchFamily="49" charset="-122"/>
                <a:ea typeface="新宋体" panose="02010609030101010101" pitchFamily="49" charset="-122"/>
              </a:rPr>
              <a:t>[1], </a:t>
            </a:r>
            <a:r>
              <a:rPr lang="en-US" altLang="zh-CN" sz="1600" dirty="0" err="1">
                <a:solidFill>
                  <a:srgbClr val="2B91AF"/>
                </a:solidFill>
                <a:latin typeface="新宋体" panose="02010609030101010101" pitchFamily="49" charset="-122"/>
                <a:ea typeface="新宋体" panose="02010609030101010101" pitchFamily="49" charset="-122"/>
              </a:rPr>
              <a:t>ios</a:t>
            </a:r>
            <a:r>
              <a:rPr lang="en-US" altLang="zh-CN" sz="1600" dirty="0">
                <a:solidFill>
                  <a:srgbClr val="000000"/>
                </a:solidFill>
                <a:latin typeface="新宋体" panose="02010609030101010101" pitchFamily="49" charset="-122"/>
                <a:ea typeface="新宋体" panose="02010609030101010101" pitchFamily="49" charset="-122"/>
              </a:rPr>
              <a:t>::in | </a:t>
            </a:r>
            <a:r>
              <a:rPr lang="en-US" altLang="zh-CN" sz="1600" dirty="0" err="1">
                <a:solidFill>
                  <a:srgbClr val="2B91AF"/>
                </a:solidFill>
                <a:latin typeface="新宋体" panose="02010609030101010101" pitchFamily="49" charset="-122"/>
                <a:ea typeface="新宋体" panose="02010609030101010101" pitchFamily="49" charset="-122"/>
              </a:rPr>
              <a:t>ios</a:t>
            </a:r>
            <a:r>
              <a:rPr lang="en-US" altLang="zh-CN" sz="1600" dirty="0">
                <a:solidFill>
                  <a:srgbClr val="000000"/>
                </a:solidFill>
                <a:latin typeface="新宋体" panose="02010609030101010101" pitchFamily="49" charset="-122"/>
                <a:ea typeface="新宋体" panose="02010609030101010101" pitchFamily="49" charset="-122"/>
              </a:rPr>
              <a:t>::binary);</a:t>
            </a:r>
          </a:p>
          <a:p>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if</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8080"/>
                </a:solidFill>
                <a:latin typeface="新宋体" panose="02010609030101010101" pitchFamily="49" charset="-122"/>
                <a:ea typeface="新宋体" panose="02010609030101010101" pitchFamily="49" charset="-122"/>
              </a:rPr>
              <a:t>!</a:t>
            </a:r>
            <a:r>
              <a:rPr lang="en-US" altLang="zh-CN" sz="1600" dirty="0" err="1">
                <a:solidFill>
                  <a:srgbClr val="000000"/>
                </a:solidFill>
                <a:latin typeface="新宋体" panose="02010609030101010101" pitchFamily="49" charset="-122"/>
                <a:ea typeface="新宋体" panose="02010609030101010101" pitchFamily="49" charset="-122"/>
              </a:rPr>
              <a:t>in_file</a:t>
            </a:r>
            <a:r>
              <a:rPr lang="en-US" altLang="zh-CN" sz="1600" dirty="0">
                <a:solidFill>
                  <a:srgbClr val="000000"/>
                </a:solidFill>
                <a:latin typeface="新宋体" panose="02010609030101010101" pitchFamily="49" charset="-122"/>
                <a:ea typeface="新宋体" panose="02010609030101010101" pitchFamily="49" charset="-122"/>
              </a:rPr>
              <a:t>)</a:t>
            </a:r>
          </a:p>
          <a:p>
            <a:r>
              <a:rPr lang="zh-CN" altLang="en-US"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000000"/>
                </a:solidFill>
                <a:latin typeface="新宋体" panose="02010609030101010101" pitchFamily="49" charset="-122"/>
                <a:ea typeface="新宋体" panose="02010609030101010101" pitchFamily="49" charset="-122"/>
              </a:rPr>
              <a:t>cout</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8080"/>
                </a:solidFill>
                <a:latin typeface="新宋体" panose="02010609030101010101" pitchFamily="49" charset="-122"/>
                <a:ea typeface="新宋体" panose="02010609030101010101" pitchFamily="49" charset="-122"/>
              </a:rPr>
              <a:t>&lt;&lt;</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A31515"/>
                </a:solidFill>
                <a:latin typeface="新宋体" panose="02010609030101010101" pitchFamily="49" charset="-122"/>
                <a:ea typeface="新宋体" panose="02010609030101010101" pitchFamily="49" charset="-122"/>
              </a:rPr>
              <a:t>"source file open failure!\n"</a:t>
            </a:r>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00"/>
                </a:solidFill>
                <a:latin typeface="新宋体" panose="02010609030101010101" pitchFamily="49" charset="-122"/>
                <a:ea typeface="新宋体" panose="02010609030101010101" pitchFamily="49" charset="-122"/>
              </a:rPr>
              <a:t>        exit(-1);</a:t>
            </a:r>
          </a:p>
          <a:p>
            <a:r>
              <a:rPr lang="zh-CN" altLang="en-US"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00"/>
                </a:solidFill>
                <a:latin typeface="新宋体" panose="02010609030101010101" pitchFamily="49" charset="-122"/>
                <a:ea typeface="新宋体" panose="02010609030101010101" pitchFamily="49" charset="-122"/>
              </a:rPr>
              <a:t>}</a:t>
            </a:r>
          </a:p>
        </p:txBody>
      </p:sp>
      <p:sp>
        <p:nvSpPr>
          <p:cNvPr id="8" name="TextBox 4"/>
          <p:cNvSpPr txBox="1"/>
          <p:nvPr/>
        </p:nvSpPr>
        <p:spPr>
          <a:xfrm>
            <a:off x="6207853" y="1897051"/>
            <a:ext cx="5984147" cy="4770537"/>
          </a:xfrm>
          <a:prstGeom prst="rect">
            <a:avLst/>
          </a:prstGeom>
          <a:solidFill>
            <a:schemeClr val="bg1">
              <a:lumMod val="85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smtClean="0">
                <a:solidFill>
                  <a:srgbClr val="000000"/>
                </a:solidFill>
                <a:latin typeface="新宋体" panose="02010609030101010101" pitchFamily="49" charset="-122"/>
                <a:ea typeface="新宋体" panose="02010609030101010101" pitchFamily="49" charset="-122"/>
              </a:rPr>
              <a:t>    </a:t>
            </a:r>
            <a:r>
              <a:rPr lang="en-US" altLang="zh-CN" sz="1600" dirty="0" err="1">
                <a:solidFill>
                  <a:srgbClr val="2B91AF"/>
                </a:solidFill>
                <a:latin typeface="新宋体" panose="02010609030101010101" pitchFamily="49" charset="-122"/>
                <a:ea typeface="新宋体" panose="02010609030101010101" pitchFamily="49" charset="-122"/>
              </a:rPr>
              <a:t>ofstream</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000000"/>
                </a:solidFill>
                <a:latin typeface="新宋体" panose="02010609030101010101" pitchFamily="49" charset="-122"/>
                <a:ea typeface="新宋体" panose="02010609030101010101" pitchFamily="49" charset="-122"/>
              </a:rPr>
              <a:t>out_file</a:t>
            </a:r>
            <a:r>
              <a:rPr lang="en-US" altLang="zh-CN" sz="1600" dirty="0">
                <a:solidFill>
                  <a:srgbClr val="000000"/>
                </a:solidFill>
                <a:latin typeface="新宋体" panose="02010609030101010101" pitchFamily="49" charset="-122"/>
                <a:ea typeface="新宋体" panose="02010609030101010101" pitchFamily="49" charset="-122"/>
              </a:rPr>
              <a:t>(</a:t>
            </a:r>
            <a:r>
              <a:rPr lang="en-US" altLang="zh-CN" sz="1600" dirty="0" err="1">
                <a:solidFill>
                  <a:srgbClr val="808080"/>
                </a:solidFill>
                <a:latin typeface="新宋体" panose="02010609030101010101" pitchFamily="49" charset="-122"/>
                <a:ea typeface="新宋体" panose="02010609030101010101" pitchFamily="49" charset="-122"/>
              </a:rPr>
              <a:t>argv</a:t>
            </a:r>
            <a:r>
              <a:rPr lang="en-US" altLang="zh-CN" sz="1600" dirty="0">
                <a:solidFill>
                  <a:srgbClr val="000000"/>
                </a:solidFill>
                <a:latin typeface="新宋体" panose="02010609030101010101" pitchFamily="49" charset="-122"/>
                <a:ea typeface="新宋体" panose="02010609030101010101" pitchFamily="49" charset="-122"/>
              </a:rPr>
              <a:t>[2], </a:t>
            </a:r>
            <a:r>
              <a:rPr lang="en-US" altLang="zh-CN" sz="1600" dirty="0" err="1">
                <a:solidFill>
                  <a:srgbClr val="2B91AF"/>
                </a:solidFill>
                <a:latin typeface="新宋体" panose="02010609030101010101" pitchFamily="49" charset="-122"/>
                <a:ea typeface="新宋体" panose="02010609030101010101" pitchFamily="49" charset="-122"/>
              </a:rPr>
              <a:t>ios</a:t>
            </a:r>
            <a:r>
              <a:rPr lang="en-US" altLang="zh-CN" sz="1600" dirty="0">
                <a:solidFill>
                  <a:srgbClr val="000000"/>
                </a:solidFill>
                <a:latin typeface="新宋体" panose="02010609030101010101" pitchFamily="49" charset="-122"/>
                <a:ea typeface="新宋体" panose="02010609030101010101" pitchFamily="49" charset="-122"/>
              </a:rPr>
              <a:t>::out | </a:t>
            </a:r>
            <a:r>
              <a:rPr lang="en-US" altLang="zh-CN" sz="1600" dirty="0" err="1">
                <a:solidFill>
                  <a:srgbClr val="2B91AF"/>
                </a:solidFill>
                <a:latin typeface="新宋体" panose="02010609030101010101" pitchFamily="49" charset="-122"/>
                <a:ea typeface="新宋体" panose="02010609030101010101" pitchFamily="49" charset="-122"/>
              </a:rPr>
              <a:t>ios</a:t>
            </a:r>
            <a:r>
              <a:rPr lang="en-US" altLang="zh-CN" sz="1600" dirty="0">
                <a:solidFill>
                  <a:srgbClr val="000000"/>
                </a:solidFill>
                <a:latin typeface="新宋体" panose="02010609030101010101" pitchFamily="49" charset="-122"/>
                <a:ea typeface="新宋体" panose="02010609030101010101" pitchFamily="49" charset="-122"/>
              </a:rPr>
              <a:t>::binary);</a:t>
            </a:r>
          </a:p>
          <a:p>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if</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8080"/>
                </a:solidFill>
                <a:latin typeface="新宋体" panose="02010609030101010101" pitchFamily="49" charset="-122"/>
                <a:ea typeface="新宋体" panose="02010609030101010101" pitchFamily="49" charset="-122"/>
              </a:rPr>
              <a:t>!</a:t>
            </a:r>
            <a:r>
              <a:rPr lang="en-US" altLang="zh-CN" sz="1600" dirty="0" err="1">
                <a:solidFill>
                  <a:srgbClr val="000000"/>
                </a:solidFill>
                <a:latin typeface="新宋体" panose="02010609030101010101" pitchFamily="49" charset="-122"/>
                <a:ea typeface="新宋体" panose="02010609030101010101" pitchFamily="49" charset="-122"/>
              </a:rPr>
              <a:t>out_file</a:t>
            </a:r>
            <a:r>
              <a:rPr lang="en-US" altLang="zh-CN" sz="1600" dirty="0">
                <a:solidFill>
                  <a:srgbClr val="000000"/>
                </a:solidFill>
                <a:latin typeface="新宋体" panose="02010609030101010101" pitchFamily="49" charset="-122"/>
                <a:ea typeface="新宋体" panose="02010609030101010101" pitchFamily="49" charset="-122"/>
              </a:rPr>
              <a:t>)</a:t>
            </a:r>
          </a:p>
          <a:p>
            <a:r>
              <a:rPr lang="zh-CN" altLang="en-US"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00"/>
                </a:solidFill>
                <a:latin typeface="新宋体" panose="02010609030101010101" pitchFamily="49" charset="-122"/>
                <a:ea typeface="新宋体" panose="02010609030101010101" pitchFamily="49" charset="-122"/>
              </a:rPr>
              <a:t>{</a:t>
            </a:r>
          </a:p>
          <a:p>
            <a:r>
              <a:rPr lang="fr-FR" altLang="zh-CN" sz="1600" dirty="0">
                <a:solidFill>
                  <a:srgbClr val="000000"/>
                </a:solidFill>
                <a:latin typeface="新宋体" panose="02010609030101010101" pitchFamily="49" charset="-122"/>
                <a:ea typeface="新宋体" panose="02010609030101010101" pitchFamily="49" charset="-122"/>
              </a:rPr>
              <a:t>        cout </a:t>
            </a:r>
            <a:r>
              <a:rPr lang="fr-FR" altLang="zh-CN" sz="1600" dirty="0">
                <a:solidFill>
                  <a:srgbClr val="008080"/>
                </a:solidFill>
                <a:latin typeface="新宋体" panose="02010609030101010101" pitchFamily="49" charset="-122"/>
                <a:ea typeface="新宋体" panose="02010609030101010101" pitchFamily="49" charset="-122"/>
              </a:rPr>
              <a:t>&lt;&lt;</a:t>
            </a:r>
            <a:r>
              <a:rPr lang="fr-FR" altLang="zh-CN" sz="1600" dirty="0">
                <a:solidFill>
                  <a:srgbClr val="000000"/>
                </a:solidFill>
                <a:latin typeface="新宋体" panose="02010609030101010101" pitchFamily="49" charset="-122"/>
                <a:ea typeface="新宋体" panose="02010609030101010101" pitchFamily="49" charset="-122"/>
              </a:rPr>
              <a:t> </a:t>
            </a:r>
            <a:r>
              <a:rPr lang="fr-FR" altLang="zh-CN" sz="1600" dirty="0">
                <a:solidFill>
                  <a:srgbClr val="A31515"/>
                </a:solidFill>
                <a:latin typeface="新宋体" panose="02010609030101010101" pitchFamily="49" charset="-122"/>
                <a:ea typeface="新宋体" panose="02010609030101010101" pitchFamily="49" charset="-122"/>
              </a:rPr>
              <a:t>"destination file open failure!\n"</a:t>
            </a:r>
            <a:r>
              <a:rPr lang="fr-FR"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00"/>
                </a:solidFill>
                <a:latin typeface="新宋体" panose="02010609030101010101" pitchFamily="49" charset="-122"/>
                <a:ea typeface="新宋体" panose="02010609030101010101" pitchFamily="49" charset="-122"/>
              </a:rPr>
              <a:t>        exit(-1);</a:t>
            </a:r>
          </a:p>
          <a:p>
            <a:r>
              <a:rPr lang="zh-CN" altLang="en-US"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char</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000000"/>
                </a:solidFill>
                <a:latin typeface="新宋体" panose="02010609030101010101" pitchFamily="49" charset="-122"/>
                <a:ea typeface="新宋体" panose="02010609030101010101" pitchFamily="49" charset="-122"/>
              </a:rPr>
              <a:t>ch</a:t>
            </a:r>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000000"/>
                </a:solidFill>
                <a:latin typeface="新宋体" panose="02010609030101010101" pitchFamily="49" charset="-122"/>
                <a:ea typeface="新宋体" panose="02010609030101010101" pitchFamily="49" charset="-122"/>
              </a:rPr>
              <a:t>in_file.get</a:t>
            </a:r>
            <a:r>
              <a:rPr lang="en-US" altLang="zh-CN" sz="1600" dirty="0">
                <a:solidFill>
                  <a:srgbClr val="000000"/>
                </a:solidFill>
                <a:latin typeface="新宋体" panose="02010609030101010101" pitchFamily="49" charset="-122"/>
                <a:ea typeface="新宋体" panose="02010609030101010101" pitchFamily="49" charset="-122"/>
              </a:rPr>
              <a:t>(</a:t>
            </a:r>
            <a:r>
              <a:rPr lang="en-US" altLang="zh-CN" sz="1600" dirty="0" err="1">
                <a:solidFill>
                  <a:srgbClr val="000000"/>
                </a:solidFill>
                <a:latin typeface="新宋体" panose="02010609030101010101" pitchFamily="49" charset="-122"/>
                <a:ea typeface="新宋体" panose="02010609030101010101" pitchFamily="49" charset="-122"/>
              </a:rPr>
              <a:t>ch</a:t>
            </a:r>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while</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000000"/>
                </a:solidFill>
                <a:latin typeface="新宋体" panose="02010609030101010101" pitchFamily="49" charset="-122"/>
                <a:ea typeface="新宋体" panose="02010609030101010101" pitchFamily="49" charset="-122"/>
              </a:rPr>
              <a:t>in_file.eof</a:t>
            </a:r>
            <a:r>
              <a:rPr lang="en-US" altLang="zh-CN" sz="1600" dirty="0">
                <a:solidFill>
                  <a:srgbClr val="000000"/>
                </a:solidFill>
                <a:latin typeface="新宋体" panose="02010609030101010101" pitchFamily="49" charset="-122"/>
                <a:ea typeface="新宋体" panose="02010609030101010101" pitchFamily="49" charset="-122"/>
              </a:rPr>
              <a:t>())</a:t>
            </a:r>
          </a:p>
          <a:p>
            <a:r>
              <a:rPr lang="zh-CN" altLang="en-US"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000000"/>
                </a:solidFill>
                <a:latin typeface="新宋体" panose="02010609030101010101" pitchFamily="49" charset="-122"/>
                <a:ea typeface="新宋体" panose="02010609030101010101" pitchFamily="49" charset="-122"/>
              </a:rPr>
              <a:t>out_file.put</a:t>
            </a:r>
            <a:r>
              <a:rPr lang="en-US" altLang="zh-CN" sz="1600" dirty="0">
                <a:solidFill>
                  <a:srgbClr val="000000"/>
                </a:solidFill>
                <a:latin typeface="新宋体" panose="02010609030101010101" pitchFamily="49" charset="-122"/>
                <a:ea typeface="新宋体" panose="02010609030101010101" pitchFamily="49" charset="-122"/>
              </a:rPr>
              <a:t>(</a:t>
            </a:r>
            <a:r>
              <a:rPr lang="en-US" altLang="zh-CN" sz="1600" dirty="0" err="1">
                <a:solidFill>
                  <a:srgbClr val="000000"/>
                </a:solidFill>
                <a:latin typeface="新宋体" panose="02010609030101010101" pitchFamily="49" charset="-122"/>
                <a:ea typeface="新宋体" panose="02010609030101010101" pitchFamily="49" charset="-122"/>
              </a:rPr>
              <a:t>ch</a:t>
            </a:r>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000000"/>
                </a:solidFill>
                <a:latin typeface="新宋体" panose="02010609030101010101" pitchFamily="49" charset="-122"/>
                <a:ea typeface="新宋体" panose="02010609030101010101" pitchFamily="49" charset="-122"/>
              </a:rPr>
              <a:t>in_file.get</a:t>
            </a:r>
            <a:r>
              <a:rPr lang="en-US" altLang="zh-CN" sz="1600" dirty="0">
                <a:solidFill>
                  <a:srgbClr val="000000"/>
                </a:solidFill>
                <a:latin typeface="新宋体" panose="02010609030101010101" pitchFamily="49" charset="-122"/>
                <a:ea typeface="新宋体" panose="02010609030101010101" pitchFamily="49" charset="-122"/>
              </a:rPr>
              <a:t>(</a:t>
            </a:r>
            <a:r>
              <a:rPr lang="en-US" altLang="zh-CN" sz="1600" dirty="0" err="1">
                <a:solidFill>
                  <a:srgbClr val="000000"/>
                </a:solidFill>
                <a:latin typeface="新宋体" panose="02010609030101010101" pitchFamily="49" charset="-122"/>
                <a:ea typeface="新宋体" panose="02010609030101010101" pitchFamily="49" charset="-122"/>
              </a:rPr>
              <a:t>ch</a:t>
            </a:r>
            <a:r>
              <a:rPr lang="en-US" altLang="zh-CN" sz="1600" dirty="0">
                <a:solidFill>
                  <a:srgbClr val="000000"/>
                </a:solidFill>
                <a:latin typeface="新宋体" panose="02010609030101010101" pitchFamily="49" charset="-122"/>
                <a:ea typeface="新宋体" panose="02010609030101010101" pitchFamily="49" charset="-122"/>
              </a:rPr>
              <a:t>);</a:t>
            </a:r>
          </a:p>
          <a:p>
            <a:r>
              <a:rPr lang="zh-CN" altLang="en-US"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00"/>
                </a:solidFill>
                <a:latin typeface="新宋体" panose="02010609030101010101" pitchFamily="49" charset="-122"/>
                <a:ea typeface="新宋体" panose="02010609030101010101" pitchFamily="49" charset="-122"/>
              </a:rPr>
              <a:t>}</a:t>
            </a:r>
          </a:p>
          <a:p>
            <a:endParaRPr lang="zh-CN" altLang="en-US" sz="1600" dirty="0">
              <a:solidFill>
                <a:srgbClr val="000000"/>
              </a:solidFill>
              <a:latin typeface="新宋体" panose="02010609030101010101" pitchFamily="49" charset="-122"/>
              <a:ea typeface="新宋体" panose="02010609030101010101" pitchFamily="49" charset="-122"/>
            </a:endParaRPr>
          </a:p>
          <a:p>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000000"/>
                </a:solidFill>
                <a:latin typeface="新宋体" panose="02010609030101010101" pitchFamily="49" charset="-122"/>
                <a:ea typeface="新宋体" panose="02010609030101010101" pitchFamily="49" charset="-122"/>
              </a:rPr>
              <a:t>in_file.close</a:t>
            </a:r>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000000"/>
                </a:solidFill>
                <a:latin typeface="新宋体" panose="02010609030101010101" pitchFamily="49" charset="-122"/>
                <a:ea typeface="新宋体" panose="02010609030101010101" pitchFamily="49" charset="-122"/>
              </a:rPr>
              <a:t>out_file.close</a:t>
            </a:r>
            <a:r>
              <a:rPr lang="en-US" altLang="zh-CN" sz="1600" dirty="0">
                <a:solidFill>
                  <a:srgbClr val="000000"/>
                </a:solidFill>
                <a:latin typeface="新宋体" panose="02010609030101010101" pitchFamily="49" charset="-122"/>
                <a:ea typeface="新宋体" panose="02010609030101010101" pitchFamily="49" charset="-122"/>
              </a:rPr>
              <a:t>();</a:t>
            </a:r>
          </a:p>
          <a:p>
            <a:endParaRPr lang="zh-CN" altLang="en-US" sz="1600" dirty="0">
              <a:solidFill>
                <a:srgbClr val="000000"/>
              </a:solidFill>
              <a:latin typeface="新宋体" panose="02010609030101010101" pitchFamily="49" charset="-122"/>
              <a:ea typeface="新宋体" panose="02010609030101010101" pitchFamily="49" charset="-122"/>
            </a:endParaRPr>
          </a:p>
          <a:p>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return</a:t>
            </a:r>
            <a:r>
              <a:rPr lang="en-US" altLang="zh-CN" sz="1600" dirty="0">
                <a:solidFill>
                  <a:srgbClr val="000000"/>
                </a:solidFill>
                <a:latin typeface="新宋体" panose="02010609030101010101" pitchFamily="49" charset="-122"/>
                <a:ea typeface="新宋体" panose="02010609030101010101" pitchFamily="49" charset="-122"/>
              </a:rPr>
              <a:t> 0;</a:t>
            </a:r>
          </a:p>
          <a:p>
            <a:r>
              <a:rPr lang="en-US" altLang="zh-CN" sz="1600" dirty="0">
                <a:solidFill>
                  <a:srgbClr val="000000"/>
                </a:solidFill>
                <a:latin typeface="新宋体" panose="02010609030101010101" pitchFamily="49" charset="-122"/>
                <a:ea typeface="新宋体" panose="02010609030101010101" pitchFamily="49" charset="-122"/>
              </a:rPr>
              <a:t>}</a:t>
            </a:r>
            <a:endParaRPr lang="en-US" altLang="zh-CN" sz="16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673980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p:nvPr/>
        </p:nvSpPr>
        <p:spPr>
          <a:xfrm>
            <a:off x="5237813" y="2015339"/>
            <a:ext cx="6954187" cy="3970318"/>
          </a:xfrm>
          <a:prstGeom prst="rect">
            <a:avLst/>
          </a:prstGeom>
          <a:solidFill>
            <a:schemeClr val="bg1">
              <a:lumMod val="85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char</a:t>
            </a:r>
            <a:r>
              <a:rPr lang="en-US" altLang="zh-CN" dirty="0">
                <a:solidFill>
                  <a:srgbClr val="000000"/>
                </a:solidFill>
                <a:latin typeface="新宋体" panose="02010609030101010101" pitchFamily="49" charset="-122"/>
                <a:ea typeface="新宋体" panose="02010609030101010101" pitchFamily="49" charset="-122"/>
              </a:rPr>
              <a:t> str[1024]; </a:t>
            </a:r>
            <a:r>
              <a:rPr lang="en-US" altLang="zh-CN" dirty="0" smtClean="0">
                <a:solidFill>
                  <a:srgbClr val="008000"/>
                </a:solidFill>
                <a:latin typeface="新宋体" panose="02010609030101010101" pitchFamily="49" charset="-122"/>
                <a:ea typeface="新宋体" panose="02010609030101010101" pitchFamily="49" charset="-122"/>
              </a:rPr>
              <a:t>//</a:t>
            </a:r>
            <a:r>
              <a:rPr lang="zh-CN" altLang="en-US" dirty="0" smtClean="0">
                <a:solidFill>
                  <a:srgbClr val="008000"/>
                </a:solidFill>
                <a:latin typeface="新宋体" panose="02010609030101010101" pitchFamily="49" charset="-122"/>
                <a:ea typeface="新宋体" panose="02010609030101010101" pitchFamily="49" charset="-122"/>
              </a:rPr>
              <a:t>文件</a:t>
            </a:r>
            <a:r>
              <a:rPr lang="zh-CN" altLang="en-US" dirty="0">
                <a:solidFill>
                  <a:srgbClr val="008000"/>
                </a:solidFill>
                <a:latin typeface="新宋体" panose="02010609030101010101" pitchFamily="49" charset="-122"/>
                <a:ea typeface="新宋体" panose="02010609030101010101" pitchFamily="49" charset="-122"/>
              </a:rPr>
              <a:t>的每一行最大字符数不能超过</a:t>
            </a:r>
            <a:r>
              <a:rPr lang="en-US" altLang="zh-CN" dirty="0">
                <a:solidFill>
                  <a:srgbClr val="008000"/>
                </a:solidFill>
                <a:latin typeface="新宋体" panose="02010609030101010101" pitchFamily="49" charset="-122"/>
                <a:ea typeface="新宋体" panose="02010609030101010101" pitchFamily="49" charset="-122"/>
              </a:rPr>
              <a:t>1024</a:t>
            </a:r>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count = 0; </a:t>
            </a:r>
            <a:r>
              <a:rPr lang="en-US" altLang="zh-CN" dirty="0">
                <a:solidFill>
                  <a:srgbClr val="008000"/>
                </a:solidFill>
                <a:latin typeface="新宋体" panose="02010609030101010101" pitchFamily="49" charset="-122"/>
                <a:ea typeface="新宋体" panose="02010609030101010101" pitchFamily="49" charset="-122"/>
              </a:rPr>
              <a:t>//</a:t>
            </a:r>
            <a:r>
              <a:rPr lang="zh-CN" altLang="en-US" dirty="0">
                <a:solidFill>
                  <a:srgbClr val="008000"/>
                </a:solidFill>
                <a:latin typeface="新宋体" panose="02010609030101010101" pitchFamily="49" charset="-122"/>
                <a:ea typeface="新宋体" panose="02010609030101010101" pitchFamily="49" charset="-122"/>
              </a:rPr>
              <a:t>用于行数统计</a:t>
            </a:r>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while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in_file.eof</a:t>
            </a:r>
            <a:r>
              <a:rPr lang="en-US" altLang="zh-CN" dirty="0">
                <a:solidFill>
                  <a:srgbClr val="000000"/>
                </a:solidFill>
                <a:latin typeface="新宋体" panose="02010609030101010101" pitchFamily="49" charset="-122"/>
                <a:ea typeface="新宋体" panose="02010609030101010101" pitchFamily="49" charset="-122"/>
              </a:rPr>
              <a:t>())</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count++;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in_file.getline</a:t>
            </a:r>
            <a:r>
              <a:rPr lang="en-US" altLang="zh-CN" dirty="0">
                <a:solidFill>
                  <a:srgbClr val="000000"/>
                </a:solidFill>
                <a:latin typeface="新宋体" panose="02010609030101010101" pitchFamily="49" charset="-122"/>
                <a:ea typeface="新宋体" panose="02010609030101010101" pitchFamily="49" charset="-122"/>
              </a:rPr>
              <a:t>(str, 1024);</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in_file.close</a:t>
            </a:r>
            <a:r>
              <a:rPr lang="en-US" altLang="zh-CN" dirty="0">
                <a:solidFill>
                  <a:srgbClr val="000000"/>
                </a:solidFill>
                <a:latin typeface="新宋体" panose="02010609030101010101" pitchFamily="49" charset="-122"/>
                <a:ea typeface="新宋体" panose="02010609030101010101" pitchFamily="49" charset="-122"/>
              </a:rPr>
              <a:t>();</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cout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count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endl</a:t>
            </a:r>
            <a:r>
              <a:rPr lang="en-US" altLang="zh-CN" dirty="0">
                <a:solidFill>
                  <a:srgbClr val="000000"/>
                </a:solidFill>
                <a:latin typeface="新宋体" panose="02010609030101010101" pitchFamily="49" charset="-122"/>
                <a:ea typeface="新宋体" panose="02010609030101010101" pitchFamily="49" charset="-122"/>
              </a:rPr>
              <a:t>;</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 0;</a:t>
            </a:r>
          </a:p>
          <a:p>
            <a:r>
              <a:rPr lang="en-US" altLang="zh-CN" dirty="0">
                <a:solidFill>
                  <a:srgbClr val="000000"/>
                </a:solidFill>
                <a:latin typeface="新宋体" panose="02010609030101010101" pitchFamily="49" charset="-122"/>
                <a:ea typeface="新宋体" panose="02010609030101010101" pitchFamily="49" charset="-122"/>
              </a:rPr>
              <a:t>}</a:t>
            </a:r>
            <a:endParaRPr lang="en-US" altLang="zh-CN" kern="100" dirty="0">
              <a:effectLst/>
              <a:latin typeface="Times New Roman" panose="02020603050405020304" pitchFamily="18" charset="0"/>
              <a:ea typeface="宋体" panose="02010600030101010101" pitchFamily="2" charset="-122"/>
            </a:endParaRPr>
          </a:p>
        </p:txBody>
      </p:sp>
      <p:sp>
        <p:nvSpPr>
          <p:cNvPr id="2" name="矩形 1"/>
          <p:cNvSpPr/>
          <p:nvPr/>
        </p:nvSpPr>
        <p:spPr>
          <a:xfrm>
            <a:off x="696266" y="543078"/>
            <a:ext cx="665567" cy="369332"/>
          </a:xfrm>
          <a:prstGeom prst="rect">
            <a:avLst/>
          </a:prstGeom>
        </p:spPr>
        <p:txBody>
          <a:bodyPr wrap="none">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9.6-2</a:t>
            </a:r>
          </a:p>
        </p:txBody>
      </p:sp>
      <p:sp>
        <p:nvSpPr>
          <p:cNvPr id="6" name="矩形 5"/>
          <p:cNvSpPr/>
          <p:nvPr/>
        </p:nvSpPr>
        <p:spPr>
          <a:xfrm>
            <a:off x="696266" y="1154277"/>
            <a:ext cx="4339650" cy="369332"/>
          </a:xfrm>
          <a:prstGeom prst="rect">
            <a:avLst/>
          </a:prstGeom>
        </p:spPr>
        <p:txBody>
          <a:bodyPr wrap="none">
            <a:spAutoFit/>
          </a:bodyPr>
          <a:lstStyle/>
          <a:p>
            <a:r>
              <a:rPr lang="zh-CN" altLang="en-US" ker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编写一个程序，统计一个文本文件的行数</a:t>
            </a:r>
            <a:endParaRPr lang="zh-CN" altLang="en-US"/>
          </a:p>
        </p:txBody>
      </p:sp>
      <p:sp>
        <p:nvSpPr>
          <p:cNvPr id="7" name="TextBox 4"/>
          <p:cNvSpPr txBox="1"/>
          <p:nvPr/>
        </p:nvSpPr>
        <p:spPr>
          <a:xfrm>
            <a:off x="159657" y="1565004"/>
            <a:ext cx="5078156" cy="5078313"/>
          </a:xfrm>
          <a:prstGeom prst="rect">
            <a:avLst/>
          </a:prstGeom>
          <a:solidFill>
            <a:schemeClr val="bg1">
              <a:lumMod val="85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808080"/>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&lt;</a:t>
            </a:r>
            <a:r>
              <a:rPr lang="en-US" altLang="zh-CN" dirty="0" err="1">
                <a:solidFill>
                  <a:srgbClr val="A31515"/>
                </a:solidFill>
                <a:latin typeface="新宋体" panose="02010609030101010101" pitchFamily="49" charset="-122"/>
                <a:ea typeface="新宋体" panose="02010609030101010101" pitchFamily="49" charset="-122"/>
              </a:rPr>
              <a:t>iostream</a:t>
            </a:r>
            <a:r>
              <a:rPr lang="en-US" altLang="zh-CN" dirty="0">
                <a:solidFill>
                  <a:srgbClr val="A31515"/>
                </a:solidFill>
                <a:latin typeface="新宋体" panose="02010609030101010101" pitchFamily="49" charset="-122"/>
                <a:ea typeface="新宋体" panose="02010609030101010101" pitchFamily="49" charset="-122"/>
              </a:rPr>
              <a:t>&gt;</a:t>
            </a:r>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a:solidFill>
                  <a:srgbClr val="808080"/>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&lt;</a:t>
            </a:r>
            <a:r>
              <a:rPr lang="en-US" altLang="zh-CN" dirty="0" err="1">
                <a:solidFill>
                  <a:srgbClr val="A31515"/>
                </a:solidFill>
                <a:latin typeface="新宋体" panose="02010609030101010101" pitchFamily="49" charset="-122"/>
                <a:ea typeface="新宋体" panose="02010609030101010101" pitchFamily="49" charset="-122"/>
              </a:rPr>
              <a:t>fstream</a:t>
            </a:r>
            <a:r>
              <a:rPr lang="en-US" altLang="zh-CN" dirty="0">
                <a:solidFill>
                  <a:srgbClr val="A31515"/>
                </a:solidFill>
                <a:latin typeface="新宋体" panose="02010609030101010101" pitchFamily="49" charset="-122"/>
                <a:ea typeface="新宋体" panose="02010609030101010101" pitchFamily="49" charset="-122"/>
              </a:rPr>
              <a:t>&gt;</a:t>
            </a:r>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FF"/>
                </a:solidFill>
                <a:latin typeface="新宋体" panose="02010609030101010101" pitchFamily="49" charset="-122"/>
                <a:ea typeface="新宋体" panose="02010609030101010101" pitchFamily="49" charset="-122"/>
              </a:rPr>
              <a:t>using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namespace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std</a:t>
            </a:r>
            <a:r>
              <a:rPr lang="en-US" altLang="zh-CN" dirty="0">
                <a:solidFill>
                  <a:srgbClr val="000000"/>
                </a:solidFill>
                <a:latin typeface="新宋体" panose="02010609030101010101" pitchFamily="49" charset="-122"/>
                <a:ea typeface="新宋体" panose="02010609030101010101" pitchFamily="49" charset="-122"/>
              </a:rPr>
              <a:t>;</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main(</a:t>
            </a:r>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argc</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char</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argv</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if</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808080"/>
                </a:solidFill>
                <a:latin typeface="新宋体" panose="02010609030101010101" pitchFamily="49" charset="-122"/>
                <a:ea typeface="新宋体" panose="02010609030101010101" pitchFamily="49" charset="-122"/>
              </a:rPr>
              <a:t>argc</a:t>
            </a:r>
            <a:r>
              <a:rPr lang="en-US" altLang="zh-CN" dirty="0">
                <a:solidFill>
                  <a:srgbClr val="000000"/>
                </a:solidFill>
                <a:latin typeface="新宋体" panose="02010609030101010101" pitchFamily="49" charset="-122"/>
                <a:ea typeface="新宋体" panose="02010609030101010101" pitchFamily="49" charset="-122"/>
              </a:rPr>
              <a:t> != 2)</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cout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"lines &lt;filename&gt;\n"</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 -1;</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ifstream</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in_file</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808080"/>
                </a:solidFill>
                <a:latin typeface="新宋体" panose="02010609030101010101" pitchFamily="49" charset="-122"/>
                <a:ea typeface="新宋体" panose="02010609030101010101" pitchFamily="49" charset="-122"/>
              </a:rPr>
              <a:t>argv</a:t>
            </a:r>
            <a:r>
              <a:rPr lang="en-US" altLang="zh-CN" dirty="0">
                <a:solidFill>
                  <a:srgbClr val="000000"/>
                </a:solidFill>
                <a:latin typeface="新宋体" panose="02010609030101010101" pitchFamily="49" charset="-122"/>
                <a:ea typeface="新宋体" panose="02010609030101010101" pitchFamily="49" charset="-122"/>
              </a:rPr>
              <a:t>[1], </a:t>
            </a:r>
            <a:r>
              <a:rPr lang="en-US" altLang="zh-CN" dirty="0" err="1">
                <a:solidFill>
                  <a:srgbClr val="2B91AF"/>
                </a:solidFill>
                <a:latin typeface="新宋体" panose="02010609030101010101" pitchFamily="49" charset="-122"/>
                <a:ea typeface="新宋体" panose="02010609030101010101" pitchFamily="49" charset="-122"/>
              </a:rPr>
              <a:t>ios</a:t>
            </a:r>
            <a:r>
              <a:rPr lang="en-US" altLang="zh-CN" dirty="0">
                <a:solidFill>
                  <a:srgbClr val="000000"/>
                </a:solidFill>
                <a:latin typeface="新宋体" panose="02010609030101010101" pitchFamily="49" charset="-122"/>
                <a:ea typeface="新宋体" panose="02010609030101010101" pitchFamily="49" charset="-122"/>
              </a:rPr>
              <a:t>::in);</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if</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in_file</a:t>
            </a:r>
            <a:r>
              <a:rPr lang="en-US" altLang="zh-CN" dirty="0">
                <a:solidFill>
                  <a:srgbClr val="000000"/>
                </a:solidFill>
                <a:latin typeface="新宋体" panose="02010609030101010101" pitchFamily="49" charset="-122"/>
                <a:ea typeface="新宋体" panose="02010609030101010101" pitchFamily="49" charset="-122"/>
              </a:rPr>
              <a:t>)</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cout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"source file open failure!\n"</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exit(-1);</a:t>
            </a:r>
          </a:p>
          <a:p>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p>
        </p:txBody>
      </p:sp>
    </p:spTree>
    <p:extLst>
      <p:ext uri="{BB962C8B-B14F-4D97-AF65-F5344CB8AC3E}">
        <p14:creationId xmlns:p14="http://schemas.microsoft.com/office/powerpoint/2010/main" val="1993799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p:nvPr/>
        </p:nvSpPr>
        <p:spPr>
          <a:xfrm>
            <a:off x="1859026" y="2456276"/>
            <a:ext cx="8308297" cy="4247317"/>
          </a:xfrm>
          <a:prstGeom prst="rect">
            <a:avLst/>
          </a:prstGeom>
          <a:solidFill>
            <a:schemeClr val="bg1">
              <a:lumMod val="85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solidFill>
                  <a:srgbClr val="808080"/>
                </a:solidFill>
                <a:latin typeface="新宋体" panose="02010609030101010101" pitchFamily="49" charset="-122"/>
                <a:ea typeface="新宋体" panose="02010609030101010101" pitchFamily="49" charset="-122"/>
              </a:rPr>
              <a:t>#</a:t>
            </a:r>
            <a:r>
              <a:rPr lang="en-US" altLang="zh-CN" dirty="0">
                <a:solidFill>
                  <a:srgbClr val="808080"/>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&lt;iostream&gt;</a:t>
            </a:r>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a:solidFill>
                  <a:srgbClr val="808080"/>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&lt;</a:t>
            </a:r>
            <a:r>
              <a:rPr lang="en-US" altLang="zh-CN" dirty="0" err="1">
                <a:solidFill>
                  <a:srgbClr val="A31515"/>
                </a:solidFill>
                <a:latin typeface="新宋体" panose="02010609030101010101" pitchFamily="49" charset="-122"/>
                <a:ea typeface="新宋体" panose="02010609030101010101" pitchFamily="49" charset="-122"/>
              </a:rPr>
              <a:t>fstream</a:t>
            </a:r>
            <a:r>
              <a:rPr lang="en-US" altLang="zh-CN" dirty="0">
                <a:solidFill>
                  <a:srgbClr val="A31515"/>
                </a:solidFill>
                <a:latin typeface="新宋体" panose="02010609030101010101" pitchFamily="49" charset="-122"/>
                <a:ea typeface="新宋体" panose="02010609030101010101" pitchFamily="49" charset="-122"/>
              </a:rPr>
              <a:t>&gt;</a:t>
            </a:r>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a:solidFill>
                  <a:srgbClr val="808080"/>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&lt;</a:t>
            </a:r>
            <a:r>
              <a:rPr lang="en-US" altLang="zh-CN" dirty="0" err="1">
                <a:solidFill>
                  <a:srgbClr val="A31515"/>
                </a:solidFill>
                <a:latin typeface="新宋体" panose="02010609030101010101" pitchFamily="49" charset="-122"/>
                <a:ea typeface="新宋体" panose="02010609030101010101" pitchFamily="49" charset="-122"/>
              </a:rPr>
              <a:t>iomanip</a:t>
            </a:r>
            <a:r>
              <a:rPr lang="en-US" altLang="zh-CN" dirty="0">
                <a:solidFill>
                  <a:srgbClr val="A31515"/>
                </a:solidFill>
                <a:latin typeface="新宋体" panose="02010609030101010101" pitchFamily="49" charset="-122"/>
                <a:ea typeface="新宋体" panose="02010609030101010101" pitchFamily="49" charset="-122"/>
              </a:rPr>
              <a:t>&gt;</a:t>
            </a:r>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FF"/>
                </a:solidFill>
                <a:latin typeface="新宋体" panose="02010609030101010101" pitchFamily="49" charset="-122"/>
                <a:ea typeface="新宋体" panose="02010609030101010101" pitchFamily="49" charset="-122"/>
              </a:rPr>
              <a:t>using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namespace</a:t>
            </a:r>
            <a:r>
              <a:rPr lang="en-US" altLang="zh-CN" dirty="0">
                <a:solidFill>
                  <a:srgbClr val="000000"/>
                </a:solidFill>
                <a:latin typeface="新宋体" panose="02010609030101010101" pitchFamily="49" charset="-122"/>
                <a:ea typeface="新宋体" panose="02010609030101010101" pitchFamily="49" charset="-122"/>
              </a:rPr>
              <a:t> std;</a:t>
            </a:r>
          </a:p>
          <a:p>
            <a:r>
              <a:rPr lang="en-US" altLang="zh-CN" dirty="0">
                <a:solidFill>
                  <a:srgbClr val="0000FF"/>
                </a:solidFill>
                <a:latin typeface="新宋体" panose="02010609030101010101" pitchFamily="49" charset="-122"/>
                <a:ea typeface="新宋体" panose="02010609030101010101" pitchFamily="49" charset="-122"/>
              </a:rPr>
              <a:t>class</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AddressBook</a:t>
            </a:r>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unsigned</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no;</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char</a:t>
            </a:r>
            <a:r>
              <a:rPr lang="en-US" altLang="zh-CN" dirty="0">
                <a:solidFill>
                  <a:srgbClr val="000000"/>
                </a:solidFill>
                <a:latin typeface="新宋体" panose="02010609030101010101" pitchFamily="49" charset="-122"/>
                <a:ea typeface="新宋体" panose="02010609030101010101" pitchFamily="49" charset="-122"/>
              </a:rPr>
              <a:t> name[20];</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char</a:t>
            </a:r>
            <a:r>
              <a:rPr lang="en-US" altLang="zh-CN" dirty="0">
                <a:solidFill>
                  <a:srgbClr val="000000"/>
                </a:solidFill>
                <a:latin typeface="新宋体" panose="02010609030101010101" pitchFamily="49" charset="-122"/>
                <a:ea typeface="新宋体" panose="02010609030101010101" pitchFamily="49" charset="-122"/>
              </a:rPr>
              <a:t> affiliation[40];</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char</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phone_no</a:t>
            </a:r>
            <a:r>
              <a:rPr lang="en-US" altLang="zh-CN" dirty="0">
                <a:solidFill>
                  <a:srgbClr val="000000"/>
                </a:solidFill>
                <a:latin typeface="新宋体" panose="02010609030101010101" pitchFamily="49" charset="-122"/>
                <a:ea typeface="新宋体" panose="02010609030101010101" pitchFamily="49" charset="-122"/>
              </a:rPr>
              <a:t>[20];</a:t>
            </a:r>
          </a:p>
          <a:p>
            <a:r>
              <a:rPr lang="en-US" altLang="zh-CN" dirty="0">
                <a:solidFill>
                  <a:srgbClr val="0000FF"/>
                </a:solidFill>
                <a:latin typeface="新宋体" panose="02010609030101010101" pitchFamily="49" charset="-122"/>
                <a:ea typeface="新宋体" panose="02010609030101010101" pitchFamily="49" charset="-122"/>
              </a:rPr>
              <a:t>public</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AddressBook</a:t>
            </a:r>
            <a:r>
              <a:rPr lang="en-US" altLang="zh-CN" dirty="0">
                <a:solidFill>
                  <a:srgbClr val="000000"/>
                </a:solidFill>
                <a:latin typeface="新宋体" panose="02010609030101010101" pitchFamily="49" charset="-122"/>
                <a:ea typeface="新宋体" panose="02010609030101010101" pitchFamily="49" charset="-122"/>
              </a:rPr>
              <a:t>() { no = 0; }</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friend</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istream</a:t>
            </a:r>
            <a:r>
              <a:rPr lang="en-US" altLang="zh-CN" dirty="0">
                <a:solidFill>
                  <a:srgbClr val="000000"/>
                </a:solidFill>
                <a:latin typeface="新宋体" panose="02010609030101010101" pitchFamily="49" charset="-122"/>
                <a:ea typeface="新宋体" panose="02010609030101010101" pitchFamily="49" charset="-122"/>
              </a:rPr>
              <a:t>&amp; </a:t>
            </a:r>
            <a:r>
              <a:rPr lang="en-US" altLang="zh-CN" dirty="0">
                <a:solidFill>
                  <a:srgbClr val="008080"/>
                </a:solidFill>
                <a:latin typeface="新宋体" panose="02010609030101010101" pitchFamily="49" charset="-122"/>
                <a:ea typeface="新宋体" panose="02010609030101010101" pitchFamily="49" charset="-122"/>
              </a:rPr>
              <a:t>operator &gt;&gt;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istream</a:t>
            </a:r>
            <a:r>
              <a:rPr lang="en-US" altLang="zh-CN" dirty="0">
                <a:solidFill>
                  <a:srgbClr val="000000"/>
                </a:solidFill>
                <a:latin typeface="新宋体" panose="02010609030101010101" pitchFamily="49" charset="-122"/>
                <a:ea typeface="新宋体" panose="02010609030101010101" pitchFamily="49" charset="-122"/>
              </a:rPr>
              <a:t>&amp; </a:t>
            </a:r>
            <a:r>
              <a:rPr lang="en-US" altLang="zh-CN" dirty="0">
                <a:solidFill>
                  <a:srgbClr val="808080"/>
                </a:solidFill>
                <a:latin typeface="新宋体" panose="02010609030101010101" pitchFamily="49" charset="-122"/>
                <a:ea typeface="新宋体" panose="02010609030101010101" pitchFamily="49" charset="-122"/>
              </a:rPr>
              <a:t>in</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AddressBook</a:t>
            </a:r>
            <a:r>
              <a:rPr lang="en-US" altLang="zh-CN" dirty="0">
                <a:solidFill>
                  <a:srgbClr val="000000"/>
                </a:solidFill>
                <a:latin typeface="新宋体" panose="02010609030101010101" pitchFamily="49" charset="-122"/>
                <a:ea typeface="新宋体" panose="02010609030101010101" pitchFamily="49" charset="-122"/>
              </a:rPr>
              <a:t>&amp; </a:t>
            </a:r>
            <a:r>
              <a:rPr lang="en-US" altLang="zh-CN" dirty="0">
                <a:solidFill>
                  <a:srgbClr val="808080"/>
                </a:solidFill>
                <a:latin typeface="新宋体" panose="02010609030101010101" pitchFamily="49" charset="-122"/>
                <a:ea typeface="新宋体" panose="02010609030101010101" pitchFamily="49" charset="-122"/>
              </a:rPr>
              <a:t>item</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friend</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ostream</a:t>
            </a:r>
            <a:r>
              <a:rPr lang="en-US" altLang="zh-CN" dirty="0">
                <a:solidFill>
                  <a:srgbClr val="000000"/>
                </a:solidFill>
                <a:latin typeface="新宋体" panose="02010609030101010101" pitchFamily="49" charset="-122"/>
                <a:ea typeface="新宋体" panose="02010609030101010101" pitchFamily="49" charset="-122"/>
              </a:rPr>
              <a:t>&amp; </a:t>
            </a:r>
            <a:r>
              <a:rPr lang="en-US" altLang="zh-CN" dirty="0">
                <a:solidFill>
                  <a:srgbClr val="008080"/>
                </a:solidFill>
                <a:latin typeface="新宋体" panose="02010609030101010101" pitchFamily="49" charset="-122"/>
                <a:ea typeface="新宋体" panose="02010609030101010101" pitchFamily="49" charset="-122"/>
              </a:rPr>
              <a:t>operator &lt;&lt;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ostream</a:t>
            </a:r>
            <a:r>
              <a:rPr lang="en-US" altLang="zh-CN" dirty="0">
                <a:solidFill>
                  <a:srgbClr val="000000"/>
                </a:solidFill>
                <a:latin typeface="新宋体" panose="02010609030101010101" pitchFamily="49" charset="-122"/>
                <a:ea typeface="新宋体" panose="02010609030101010101" pitchFamily="49" charset="-122"/>
              </a:rPr>
              <a:t>&amp; </a:t>
            </a:r>
            <a:r>
              <a:rPr lang="en-US" altLang="zh-CN" dirty="0">
                <a:solidFill>
                  <a:srgbClr val="808080"/>
                </a:solidFill>
                <a:latin typeface="新宋体" panose="02010609030101010101" pitchFamily="49" charset="-122"/>
                <a:ea typeface="新宋体" panose="02010609030101010101" pitchFamily="49" charset="-122"/>
              </a:rPr>
              <a:t>out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AddressBook</a:t>
            </a:r>
            <a:r>
              <a:rPr lang="en-US" altLang="zh-CN" dirty="0">
                <a:solidFill>
                  <a:srgbClr val="000000"/>
                </a:solidFill>
                <a:latin typeface="新宋体" panose="02010609030101010101" pitchFamily="49" charset="-122"/>
                <a:ea typeface="新宋体" panose="02010609030101010101" pitchFamily="49" charset="-122"/>
              </a:rPr>
              <a:t>&amp; </a:t>
            </a:r>
            <a:r>
              <a:rPr lang="en-US" altLang="zh-CN" dirty="0">
                <a:solidFill>
                  <a:srgbClr val="808080"/>
                </a:solidFill>
                <a:latin typeface="新宋体" panose="02010609030101010101" pitchFamily="49" charset="-122"/>
                <a:ea typeface="新宋体" panose="02010609030101010101" pitchFamily="49" charset="-122"/>
              </a:rPr>
              <a:t>item</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smtClean="0">
                <a:solidFill>
                  <a:srgbClr val="000000"/>
                </a:solidFill>
                <a:latin typeface="新宋体" panose="02010609030101010101" pitchFamily="49" charset="-122"/>
                <a:ea typeface="新宋体" panose="02010609030101010101" pitchFamily="49" charset="-122"/>
              </a:rPr>
              <a:t>};</a:t>
            </a:r>
            <a:endParaRPr lang="en-US" altLang="zh-CN" dirty="0">
              <a:solidFill>
                <a:srgbClr val="000000"/>
              </a:solidFill>
              <a:latin typeface="新宋体" panose="02010609030101010101" pitchFamily="49" charset="-122"/>
              <a:ea typeface="新宋体" panose="02010609030101010101" pitchFamily="49" charset="-122"/>
            </a:endParaRPr>
          </a:p>
        </p:txBody>
      </p:sp>
      <p:sp>
        <p:nvSpPr>
          <p:cNvPr id="4" name="矩形 3"/>
          <p:cNvSpPr/>
          <p:nvPr/>
        </p:nvSpPr>
        <p:spPr>
          <a:xfrm>
            <a:off x="696266" y="543078"/>
            <a:ext cx="665567" cy="369332"/>
          </a:xfrm>
          <a:prstGeom prst="rect">
            <a:avLst/>
          </a:prstGeom>
        </p:spPr>
        <p:txBody>
          <a:bodyPr wrap="none">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9.6-3</a:t>
            </a:r>
          </a:p>
        </p:txBody>
      </p:sp>
      <p:sp>
        <p:nvSpPr>
          <p:cNvPr id="2" name="矩形 1"/>
          <p:cNvSpPr/>
          <p:nvPr/>
        </p:nvSpPr>
        <p:spPr>
          <a:xfrm>
            <a:off x="-644435" y="1004445"/>
            <a:ext cx="12113624" cy="1286250"/>
          </a:xfrm>
          <a:prstGeom prst="rect">
            <a:avLst/>
          </a:prstGeom>
        </p:spPr>
        <p:txBody>
          <a:bodyPr wrap="square">
            <a:spAutoFit/>
          </a:bodyPr>
          <a:lstStyle/>
          <a:p>
            <a:pPr lvl="3" algn="just">
              <a:lnSpc>
                <a:spcPct val="150000"/>
              </a:lnSpc>
              <a:spcBef>
                <a:spcPts val="465"/>
              </a:spcBef>
              <a:spcAft>
                <a:spcPts val="465"/>
              </a:spcAft>
            </a:pPr>
            <a:r>
              <a:rPr lang="zh-CN" altLang="en-US"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编写一个通讯录输入</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输出程序。该程序从键盘输入通讯录，然后把它保存到文件中。通讯录的内容包括：序号、姓名、单位以及电话。要求在程序中把通讯录设计为一个类，通过重载操作符“</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&lt;&lt;</a:t>
            </a:r>
            <a:r>
              <a:rPr lang="zh-CN" altLang="en-US"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&gt;&gt;</a:t>
            </a:r>
            <a:r>
              <a:rPr lang="zh-CN" altLang="en-US"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”来实现通讯录的输入</a:t>
            </a:r>
            <a:r>
              <a:rPr lang="en-US" altLang="zh-CN"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输出。</a:t>
            </a:r>
          </a:p>
        </p:txBody>
      </p:sp>
    </p:spTree>
    <p:extLst>
      <p:ext uri="{BB962C8B-B14F-4D97-AF65-F5344CB8AC3E}">
        <p14:creationId xmlns:p14="http://schemas.microsoft.com/office/powerpoint/2010/main" val="9693588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p:nvPr/>
        </p:nvSpPr>
        <p:spPr>
          <a:xfrm>
            <a:off x="575642" y="609901"/>
            <a:ext cx="5305039" cy="6217087"/>
          </a:xfrm>
          <a:prstGeom prst="rect">
            <a:avLst/>
          </a:prstGeom>
          <a:solidFill>
            <a:schemeClr val="bg1">
              <a:lumMod val="85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dirty="0">
              <a:solidFill>
                <a:srgbClr val="000000"/>
              </a:solidFill>
              <a:latin typeface="新宋体" panose="02010609030101010101" pitchFamily="49" charset="-122"/>
              <a:ea typeface="新宋体" panose="02010609030101010101" pitchFamily="49" charset="-122"/>
            </a:endParaRPr>
          </a:p>
          <a:p>
            <a:r>
              <a:rPr lang="en-US" altLang="zh-CN" sz="1600" dirty="0" err="1">
                <a:solidFill>
                  <a:srgbClr val="2B91AF"/>
                </a:solidFill>
                <a:latin typeface="新宋体" panose="02010609030101010101" pitchFamily="49" charset="-122"/>
                <a:ea typeface="新宋体" panose="02010609030101010101" pitchFamily="49" charset="-122"/>
              </a:rPr>
              <a:t>istream</a:t>
            </a:r>
            <a:r>
              <a:rPr lang="en-US" altLang="zh-CN" sz="1600" dirty="0">
                <a:solidFill>
                  <a:srgbClr val="000000"/>
                </a:solidFill>
                <a:latin typeface="新宋体" panose="02010609030101010101" pitchFamily="49" charset="-122"/>
                <a:ea typeface="新宋体" panose="02010609030101010101" pitchFamily="49" charset="-122"/>
              </a:rPr>
              <a:t>&amp; </a:t>
            </a:r>
            <a:r>
              <a:rPr lang="en-US" altLang="zh-CN" sz="1600" dirty="0">
                <a:solidFill>
                  <a:srgbClr val="008080"/>
                </a:solidFill>
                <a:latin typeface="新宋体" panose="02010609030101010101" pitchFamily="49" charset="-122"/>
                <a:ea typeface="新宋体" panose="02010609030101010101" pitchFamily="49" charset="-122"/>
              </a:rPr>
              <a:t>operator &gt;&gt;</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2B91AF"/>
                </a:solidFill>
                <a:latin typeface="新宋体" panose="02010609030101010101" pitchFamily="49" charset="-122"/>
                <a:ea typeface="新宋体" panose="02010609030101010101" pitchFamily="49" charset="-122"/>
              </a:rPr>
              <a:t>istream</a:t>
            </a:r>
            <a:r>
              <a:rPr lang="en-US" altLang="zh-CN" sz="1600" dirty="0">
                <a:solidFill>
                  <a:srgbClr val="000000"/>
                </a:solidFill>
                <a:latin typeface="新宋体" panose="02010609030101010101" pitchFamily="49" charset="-122"/>
                <a:ea typeface="新宋体" panose="02010609030101010101" pitchFamily="49" charset="-122"/>
              </a:rPr>
              <a:t>&amp; </a:t>
            </a:r>
            <a:r>
              <a:rPr lang="en-US" altLang="zh-CN" sz="1600" dirty="0">
                <a:solidFill>
                  <a:srgbClr val="808080"/>
                </a:solidFill>
                <a:latin typeface="新宋体" panose="02010609030101010101" pitchFamily="49" charset="-122"/>
                <a:ea typeface="新宋体" panose="02010609030101010101" pitchFamily="49" charset="-122"/>
              </a:rPr>
              <a:t>in</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2B91AF"/>
                </a:solidFill>
                <a:latin typeface="新宋体" panose="02010609030101010101" pitchFamily="49" charset="-122"/>
                <a:ea typeface="新宋体" panose="02010609030101010101" pitchFamily="49" charset="-122"/>
              </a:rPr>
              <a:t>AddressBook</a:t>
            </a:r>
            <a:r>
              <a:rPr lang="en-US" altLang="zh-CN" sz="1600" dirty="0">
                <a:solidFill>
                  <a:srgbClr val="000000"/>
                </a:solidFill>
                <a:latin typeface="新宋体" panose="02010609030101010101" pitchFamily="49" charset="-122"/>
                <a:ea typeface="新宋体" panose="02010609030101010101" pitchFamily="49" charset="-122"/>
              </a:rPr>
              <a:t>&amp; </a:t>
            </a:r>
            <a:r>
              <a:rPr lang="en-US" altLang="zh-CN" sz="1600" dirty="0">
                <a:solidFill>
                  <a:srgbClr val="808080"/>
                </a:solidFill>
                <a:latin typeface="新宋体" panose="02010609030101010101" pitchFamily="49" charset="-122"/>
                <a:ea typeface="新宋体" panose="02010609030101010101" pitchFamily="49" charset="-122"/>
              </a:rPr>
              <a:t>item</a:t>
            </a:r>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808080"/>
                </a:solidFill>
                <a:latin typeface="新宋体" panose="02010609030101010101" pitchFamily="49" charset="-122"/>
                <a:ea typeface="新宋体" panose="02010609030101010101" pitchFamily="49" charset="-122"/>
              </a:rPr>
              <a:t>item</a:t>
            </a:r>
            <a:r>
              <a:rPr lang="en-US" altLang="zh-CN" sz="1600" dirty="0">
                <a:solidFill>
                  <a:srgbClr val="000000"/>
                </a:solidFill>
                <a:latin typeface="新宋体" panose="02010609030101010101" pitchFamily="49" charset="-122"/>
                <a:ea typeface="新宋体" panose="02010609030101010101" pitchFamily="49" charset="-122"/>
              </a:rPr>
              <a:t>.no++;</a:t>
            </a:r>
          </a:p>
          <a:p>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000000"/>
                </a:solidFill>
                <a:latin typeface="新宋体" panose="02010609030101010101" pitchFamily="49" charset="-122"/>
                <a:ea typeface="新宋体" panose="02010609030101010101" pitchFamily="49" charset="-122"/>
              </a:rPr>
              <a:t>cout</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8080"/>
                </a:solidFill>
                <a:latin typeface="新宋体" panose="02010609030101010101" pitchFamily="49" charset="-122"/>
                <a:ea typeface="新宋体" panose="02010609030101010101" pitchFamily="49" charset="-122"/>
              </a:rPr>
              <a:t>&lt;&lt;</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A31515"/>
                </a:solidFill>
                <a:latin typeface="新宋体" panose="02010609030101010101" pitchFamily="49" charset="-122"/>
                <a:ea typeface="新宋体" panose="02010609030101010101" pitchFamily="49" charset="-122"/>
              </a:rPr>
              <a:t>"</a:t>
            </a:r>
            <a:r>
              <a:rPr lang="zh-CN" altLang="en-US" sz="1600" dirty="0">
                <a:solidFill>
                  <a:srgbClr val="A31515"/>
                </a:solidFill>
                <a:latin typeface="新宋体" panose="02010609030101010101" pitchFamily="49" charset="-122"/>
                <a:ea typeface="新宋体" panose="02010609030101010101" pitchFamily="49" charset="-122"/>
              </a:rPr>
              <a:t>序号：</a:t>
            </a:r>
            <a:r>
              <a:rPr lang="en-US" altLang="zh-CN" sz="1600" dirty="0">
                <a:solidFill>
                  <a:srgbClr val="A31515"/>
                </a:solidFill>
                <a:latin typeface="新宋体" panose="02010609030101010101" pitchFamily="49" charset="-122"/>
                <a:ea typeface="新宋体" panose="02010609030101010101" pitchFamily="49" charset="-122"/>
              </a:rPr>
              <a:t>"</a:t>
            </a:r>
            <a:r>
              <a:rPr lang="zh-CN" altLang="en-US"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8080"/>
                </a:solidFill>
                <a:latin typeface="新宋体" panose="02010609030101010101" pitchFamily="49" charset="-122"/>
                <a:ea typeface="新宋体" panose="02010609030101010101" pitchFamily="49" charset="-122"/>
              </a:rPr>
              <a:t>&lt;&lt;</a:t>
            </a:r>
            <a:r>
              <a:rPr lang="zh-CN" altLang="en-US"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808080"/>
                </a:solidFill>
                <a:latin typeface="新宋体" panose="02010609030101010101" pitchFamily="49" charset="-122"/>
                <a:ea typeface="新宋体" panose="02010609030101010101" pitchFamily="49" charset="-122"/>
              </a:rPr>
              <a:t>item</a:t>
            </a:r>
            <a:r>
              <a:rPr lang="en-US" altLang="zh-CN" sz="1600" dirty="0">
                <a:solidFill>
                  <a:srgbClr val="000000"/>
                </a:solidFill>
                <a:latin typeface="新宋体" panose="02010609030101010101" pitchFamily="49" charset="-122"/>
                <a:ea typeface="新宋体" panose="02010609030101010101" pitchFamily="49" charset="-122"/>
              </a:rPr>
              <a:t>.no </a:t>
            </a:r>
            <a:r>
              <a:rPr lang="en-US" altLang="zh-CN" sz="1600" dirty="0">
                <a:solidFill>
                  <a:srgbClr val="008080"/>
                </a:solidFill>
                <a:latin typeface="新宋体" panose="02010609030101010101" pitchFamily="49" charset="-122"/>
                <a:ea typeface="新宋体" panose="02010609030101010101" pitchFamily="49" charset="-122"/>
              </a:rPr>
              <a:t>&lt;&lt;</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000000"/>
                </a:solidFill>
                <a:latin typeface="新宋体" panose="02010609030101010101" pitchFamily="49" charset="-122"/>
                <a:ea typeface="新宋体" panose="02010609030101010101" pitchFamily="49" charset="-122"/>
              </a:rPr>
              <a:t>endl</a:t>
            </a:r>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000000"/>
                </a:solidFill>
                <a:latin typeface="新宋体" panose="02010609030101010101" pitchFamily="49" charset="-122"/>
                <a:ea typeface="新宋体" panose="02010609030101010101" pitchFamily="49" charset="-122"/>
              </a:rPr>
              <a:t>cout</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8080"/>
                </a:solidFill>
                <a:latin typeface="新宋体" panose="02010609030101010101" pitchFamily="49" charset="-122"/>
                <a:ea typeface="新宋体" panose="02010609030101010101" pitchFamily="49" charset="-122"/>
              </a:rPr>
              <a:t>&lt;&lt;</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A31515"/>
                </a:solidFill>
                <a:latin typeface="新宋体" panose="02010609030101010101" pitchFamily="49" charset="-122"/>
                <a:ea typeface="新宋体" panose="02010609030101010101" pitchFamily="49" charset="-122"/>
              </a:rPr>
              <a:t>"</a:t>
            </a:r>
            <a:r>
              <a:rPr lang="zh-CN" altLang="en-US" sz="1600" dirty="0">
                <a:solidFill>
                  <a:srgbClr val="A31515"/>
                </a:solidFill>
                <a:latin typeface="新宋体" panose="02010609030101010101" pitchFamily="49" charset="-122"/>
                <a:ea typeface="新宋体" panose="02010609030101010101" pitchFamily="49" charset="-122"/>
              </a:rPr>
              <a:t>姓名：</a:t>
            </a:r>
            <a:r>
              <a:rPr lang="en-US" altLang="zh-CN" sz="1600" dirty="0">
                <a:solidFill>
                  <a:srgbClr val="A31515"/>
                </a:solidFill>
                <a:latin typeface="新宋体" panose="02010609030101010101" pitchFamily="49" charset="-122"/>
                <a:ea typeface="新宋体" panose="02010609030101010101" pitchFamily="49" charset="-122"/>
              </a:rPr>
              <a:t>"</a:t>
            </a:r>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808080"/>
                </a:solidFill>
                <a:latin typeface="新宋体" panose="02010609030101010101" pitchFamily="49" charset="-122"/>
                <a:ea typeface="新宋体" panose="02010609030101010101" pitchFamily="49" charset="-122"/>
              </a:rPr>
              <a:t>in</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8080"/>
                </a:solidFill>
                <a:latin typeface="新宋体" panose="02010609030101010101" pitchFamily="49" charset="-122"/>
                <a:ea typeface="新宋体" panose="02010609030101010101" pitchFamily="49" charset="-122"/>
              </a:rPr>
              <a:t>&gt;&gt;</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000000"/>
                </a:solidFill>
                <a:latin typeface="新宋体" panose="02010609030101010101" pitchFamily="49" charset="-122"/>
                <a:ea typeface="新宋体" panose="02010609030101010101" pitchFamily="49" charset="-122"/>
              </a:rPr>
              <a:t>setw</a:t>
            </a:r>
            <a:r>
              <a:rPr lang="en-US" altLang="zh-CN" sz="1600" dirty="0">
                <a:solidFill>
                  <a:srgbClr val="000000"/>
                </a:solidFill>
                <a:latin typeface="新宋体" panose="02010609030101010101" pitchFamily="49" charset="-122"/>
                <a:ea typeface="新宋体" panose="02010609030101010101" pitchFamily="49" charset="-122"/>
              </a:rPr>
              <a:t>(20) </a:t>
            </a:r>
            <a:r>
              <a:rPr lang="en-US" altLang="zh-CN" sz="1600" dirty="0">
                <a:solidFill>
                  <a:srgbClr val="008080"/>
                </a:solidFill>
                <a:latin typeface="新宋体" panose="02010609030101010101" pitchFamily="49" charset="-122"/>
                <a:ea typeface="新宋体" panose="02010609030101010101" pitchFamily="49" charset="-122"/>
              </a:rPr>
              <a:t>&gt;&gt;</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808080"/>
                </a:solidFill>
                <a:latin typeface="新宋体" panose="02010609030101010101" pitchFamily="49" charset="-122"/>
                <a:ea typeface="新宋体" panose="02010609030101010101" pitchFamily="49" charset="-122"/>
              </a:rPr>
              <a:t>item</a:t>
            </a:r>
            <a:r>
              <a:rPr lang="en-US" altLang="zh-CN" sz="1600" dirty="0">
                <a:solidFill>
                  <a:srgbClr val="000000"/>
                </a:solidFill>
                <a:latin typeface="新宋体" panose="02010609030101010101" pitchFamily="49" charset="-122"/>
                <a:ea typeface="新宋体" panose="02010609030101010101" pitchFamily="49" charset="-122"/>
              </a:rPr>
              <a:t>.name;</a:t>
            </a:r>
          </a:p>
          <a:p>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000000"/>
                </a:solidFill>
                <a:latin typeface="新宋体" panose="02010609030101010101" pitchFamily="49" charset="-122"/>
                <a:ea typeface="新宋体" panose="02010609030101010101" pitchFamily="49" charset="-122"/>
              </a:rPr>
              <a:t>cout</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8080"/>
                </a:solidFill>
                <a:latin typeface="新宋体" panose="02010609030101010101" pitchFamily="49" charset="-122"/>
                <a:ea typeface="新宋体" panose="02010609030101010101" pitchFamily="49" charset="-122"/>
              </a:rPr>
              <a:t>&lt;&lt;</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A31515"/>
                </a:solidFill>
                <a:latin typeface="新宋体" panose="02010609030101010101" pitchFamily="49" charset="-122"/>
                <a:ea typeface="新宋体" panose="02010609030101010101" pitchFamily="49" charset="-122"/>
              </a:rPr>
              <a:t>"</a:t>
            </a:r>
            <a:r>
              <a:rPr lang="zh-CN" altLang="en-US" sz="1600" dirty="0">
                <a:solidFill>
                  <a:srgbClr val="A31515"/>
                </a:solidFill>
                <a:latin typeface="新宋体" panose="02010609030101010101" pitchFamily="49" charset="-122"/>
                <a:ea typeface="新宋体" panose="02010609030101010101" pitchFamily="49" charset="-122"/>
              </a:rPr>
              <a:t>工作单位：</a:t>
            </a:r>
            <a:r>
              <a:rPr lang="en-US" altLang="zh-CN" sz="1600" dirty="0">
                <a:solidFill>
                  <a:srgbClr val="A31515"/>
                </a:solidFill>
                <a:latin typeface="新宋体" panose="02010609030101010101" pitchFamily="49" charset="-122"/>
                <a:ea typeface="新宋体" panose="02010609030101010101" pitchFamily="49" charset="-122"/>
              </a:rPr>
              <a:t>"</a:t>
            </a:r>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808080"/>
                </a:solidFill>
                <a:latin typeface="新宋体" panose="02010609030101010101" pitchFamily="49" charset="-122"/>
                <a:ea typeface="新宋体" panose="02010609030101010101" pitchFamily="49" charset="-122"/>
              </a:rPr>
              <a:t>in</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8080"/>
                </a:solidFill>
                <a:latin typeface="新宋体" panose="02010609030101010101" pitchFamily="49" charset="-122"/>
                <a:ea typeface="新宋体" panose="02010609030101010101" pitchFamily="49" charset="-122"/>
              </a:rPr>
              <a:t>&gt;&gt;</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000000"/>
                </a:solidFill>
                <a:latin typeface="新宋体" panose="02010609030101010101" pitchFamily="49" charset="-122"/>
                <a:ea typeface="新宋体" panose="02010609030101010101" pitchFamily="49" charset="-122"/>
              </a:rPr>
              <a:t>setw</a:t>
            </a:r>
            <a:r>
              <a:rPr lang="en-US" altLang="zh-CN" sz="1600" dirty="0">
                <a:solidFill>
                  <a:srgbClr val="000000"/>
                </a:solidFill>
                <a:latin typeface="新宋体" panose="02010609030101010101" pitchFamily="49" charset="-122"/>
                <a:ea typeface="新宋体" panose="02010609030101010101" pitchFamily="49" charset="-122"/>
              </a:rPr>
              <a:t>(40) </a:t>
            </a:r>
            <a:r>
              <a:rPr lang="en-US" altLang="zh-CN" sz="1600" dirty="0">
                <a:solidFill>
                  <a:srgbClr val="008080"/>
                </a:solidFill>
                <a:latin typeface="新宋体" panose="02010609030101010101" pitchFamily="49" charset="-122"/>
                <a:ea typeface="新宋体" panose="02010609030101010101" pitchFamily="49" charset="-122"/>
              </a:rPr>
              <a:t>&gt;&gt;</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808080"/>
                </a:solidFill>
                <a:latin typeface="新宋体" panose="02010609030101010101" pitchFamily="49" charset="-122"/>
                <a:ea typeface="新宋体" panose="02010609030101010101" pitchFamily="49" charset="-122"/>
              </a:rPr>
              <a:t>item</a:t>
            </a:r>
            <a:r>
              <a:rPr lang="en-US" altLang="zh-CN" sz="1600" dirty="0" err="1">
                <a:solidFill>
                  <a:srgbClr val="000000"/>
                </a:solidFill>
                <a:latin typeface="新宋体" panose="02010609030101010101" pitchFamily="49" charset="-122"/>
                <a:ea typeface="新宋体" panose="02010609030101010101" pitchFamily="49" charset="-122"/>
              </a:rPr>
              <a:t>.affiliation</a:t>
            </a:r>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000000"/>
                </a:solidFill>
                <a:latin typeface="新宋体" panose="02010609030101010101" pitchFamily="49" charset="-122"/>
                <a:ea typeface="新宋体" panose="02010609030101010101" pitchFamily="49" charset="-122"/>
              </a:rPr>
              <a:t>cout</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8080"/>
                </a:solidFill>
                <a:latin typeface="新宋体" panose="02010609030101010101" pitchFamily="49" charset="-122"/>
                <a:ea typeface="新宋体" panose="02010609030101010101" pitchFamily="49" charset="-122"/>
              </a:rPr>
              <a:t>&lt;&lt;</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A31515"/>
                </a:solidFill>
                <a:latin typeface="新宋体" panose="02010609030101010101" pitchFamily="49" charset="-122"/>
                <a:ea typeface="新宋体" panose="02010609030101010101" pitchFamily="49" charset="-122"/>
              </a:rPr>
              <a:t>"</a:t>
            </a:r>
            <a:r>
              <a:rPr lang="zh-CN" altLang="en-US" sz="1600" dirty="0">
                <a:solidFill>
                  <a:srgbClr val="A31515"/>
                </a:solidFill>
                <a:latin typeface="新宋体" panose="02010609030101010101" pitchFamily="49" charset="-122"/>
                <a:ea typeface="新宋体" panose="02010609030101010101" pitchFamily="49" charset="-122"/>
              </a:rPr>
              <a:t>电话号码：</a:t>
            </a:r>
            <a:r>
              <a:rPr lang="en-US" altLang="zh-CN" sz="1600" dirty="0">
                <a:solidFill>
                  <a:srgbClr val="A31515"/>
                </a:solidFill>
                <a:latin typeface="新宋体" panose="02010609030101010101" pitchFamily="49" charset="-122"/>
                <a:ea typeface="新宋体" panose="02010609030101010101" pitchFamily="49" charset="-122"/>
              </a:rPr>
              <a:t>"</a:t>
            </a:r>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808080"/>
                </a:solidFill>
                <a:latin typeface="新宋体" panose="02010609030101010101" pitchFamily="49" charset="-122"/>
                <a:ea typeface="新宋体" panose="02010609030101010101" pitchFamily="49" charset="-122"/>
              </a:rPr>
              <a:t>in</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8080"/>
                </a:solidFill>
                <a:latin typeface="新宋体" panose="02010609030101010101" pitchFamily="49" charset="-122"/>
                <a:ea typeface="新宋体" panose="02010609030101010101" pitchFamily="49" charset="-122"/>
              </a:rPr>
              <a:t>&gt;&gt;</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000000"/>
                </a:solidFill>
                <a:latin typeface="新宋体" panose="02010609030101010101" pitchFamily="49" charset="-122"/>
                <a:ea typeface="新宋体" panose="02010609030101010101" pitchFamily="49" charset="-122"/>
              </a:rPr>
              <a:t>setw</a:t>
            </a:r>
            <a:r>
              <a:rPr lang="en-US" altLang="zh-CN" sz="1600" dirty="0">
                <a:solidFill>
                  <a:srgbClr val="000000"/>
                </a:solidFill>
                <a:latin typeface="新宋体" panose="02010609030101010101" pitchFamily="49" charset="-122"/>
                <a:ea typeface="新宋体" panose="02010609030101010101" pitchFamily="49" charset="-122"/>
              </a:rPr>
              <a:t>(20) </a:t>
            </a:r>
            <a:r>
              <a:rPr lang="en-US" altLang="zh-CN" sz="1600" dirty="0">
                <a:solidFill>
                  <a:srgbClr val="008080"/>
                </a:solidFill>
                <a:latin typeface="新宋体" panose="02010609030101010101" pitchFamily="49" charset="-122"/>
                <a:ea typeface="新宋体" panose="02010609030101010101" pitchFamily="49" charset="-122"/>
              </a:rPr>
              <a:t>&gt;&gt;</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808080"/>
                </a:solidFill>
                <a:latin typeface="新宋体" panose="02010609030101010101" pitchFamily="49" charset="-122"/>
                <a:ea typeface="新宋体" panose="02010609030101010101" pitchFamily="49" charset="-122"/>
              </a:rPr>
              <a:t>item</a:t>
            </a:r>
            <a:r>
              <a:rPr lang="en-US" altLang="zh-CN" sz="1600" dirty="0" err="1">
                <a:solidFill>
                  <a:srgbClr val="000000"/>
                </a:solidFill>
                <a:latin typeface="新宋体" panose="02010609030101010101" pitchFamily="49" charset="-122"/>
                <a:ea typeface="新宋体" panose="02010609030101010101" pitchFamily="49" charset="-122"/>
              </a:rPr>
              <a:t>.phone_no</a:t>
            </a:r>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return</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808080"/>
                </a:solidFill>
                <a:latin typeface="新宋体" panose="02010609030101010101" pitchFamily="49" charset="-122"/>
                <a:ea typeface="新宋体" panose="02010609030101010101" pitchFamily="49" charset="-122"/>
              </a:rPr>
              <a:t>in</a:t>
            </a:r>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00"/>
                </a:solidFill>
                <a:latin typeface="新宋体" panose="02010609030101010101" pitchFamily="49" charset="-122"/>
                <a:ea typeface="新宋体" panose="02010609030101010101" pitchFamily="49" charset="-122"/>
              </a:rPr>
              <a:t>}</a:t>
            </a:r>
          </a:p>
          <a:p>
            <a:endParaRPr lang="zh-CN" altLang="en-US" sz="1600" dirty="0">
              <a:solidFill>
                <a:srgbClr val="000000"/>
              </a:solidFill>
              <a:latin typeface="新宋体" panose="02010609030101010101" pitchFamily="49" charset="-122"/>
              <a:ea typeface="新宋体" panose="02010609030101010101" pitchFamily="49" charset="-122"/>
            </a:endParaRPr>
          </a:p>
          <a:p>
            <a:r>
              <a:rPr lang="en-US" altLang="zh-CN" sz="1600" dirty="0" err="1">
                <a:solidFill>
                  <a:srgbClr val="2B91AF"/>
                </a:solidFill>
                <a:latin typeface="新宋体" panose="02010609030101010101" pitchFamily="49" charset="-122"/>
                <a:ea typeface="新宋体" panose="02010609030101010101" pitchFamily="49" charset="-122"/>
              </a:rPr>
              <a:t>ostream</a:t>
            </a:r>
            <a:r>
              <a:rPr lang="en-US" altLang="zh-CN" sz="1600" dirty="0">
                <a:solidFill>
                  <a:srgbClr val="000000"/>
                </a:solidFill>
                <a:latin typeface="新宋体" panose="02010609030101010101" pitchFamily="49" charset="-122"/>
                <a:ea typeface="新宋体" panose="02010609030101010101" pitchFamily="49" charset="-122"/>
              </a:rPr>
              <a:t>&amp; </a:t>
            </a:r>
            <a:r>
              <a:rPr lang="en-US" altLang="zh-CN" sz="1600" dirty="0">
                <a:solidFill>
                  <a:srgbClr val="008080"/>
                </a:solidFill>
                <a:latin typeface="新宋体" panose="02010609030101010101" pitchFamily="49" charset="-122"/>
                <a:ea typeface="新宋体" panose="02010609030101010101" pitchFamily="49" charset="-122"/>
              </a:rPr>
              <a:t>operator &lt;&lt;</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2B91AF"/>
                </a:solidFill>
                <a:latin typeface="新宋体" panose="02010609030101010101" pitchFamily="49" charset="-122"/>
                <a:ea typeface="新宋体" panose="02010609030101010101" pitchFamily="49" charset="-122"/>
              </a:rPr>
              <a:t>ostream</a:t>
            </a:r>
            <a:r>
              <a:rPr lang="en-US" altLang="zh-CN" sz="1600" dirty="0">
                <a:solidFill>
                  <a:srgbClr val="000000"/>
                </a:solidFill>
                <a:latin typeface="新宋体" panose="02010609030101010101" pitchFamily="49" charset="-122"/>
                <a:ea typeface="新宋体" panose="02010609030101010101" pitchFamily="49" charset="-122"/>
              </a:rPr>
              <a:t>&amp; </a:t>
            </a:r>
            <a:r>
              <a:rPr lang="en-US" altLang="zh-CN" sz="1600" dirty="0">
                <a:solidFill>
                  <a:srgbClr val="808080"/>
                </a:solidFill>
                <a:latin typeface="新宋体" panose="02010609030101010101" pitchFamily="49" charset="-122"/>
                <a:ea typeface="新宋体" panose="02010609030101010101" pitchFamily="49" charset="-122"/>
              </a:rPr>
              <a:t>out</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2B91AF"/>
                </a:solidFill>
                <a:latin typeface="新宋体" panose="02010609030101010101" pitchFamily="49" charset="-122"/>
                <a:ea typeface="新宋体" panose="02010609030101010101" pitchFamily="49" charset="-122"/>
              </a:rPr>
              <a:t>AddressBook</a:t>
            </a:r>
            <a:r>
              <a:rPr lang="en-US" altLang="zh-CN" sz="1600" dirty="0">
                <a:solidFill>
                  <a:srgbClr val="000000"/>
                </a:solidFill>
                <a:latin typeface="新宋体" panose="02010609030101010101" pitchFamily="49" charset="-122"/>
                <a:ea typeface="新宋体" panose="02010609030101010101" pitchFamily="49" charset="-122"/>
              </a:rPr>
              <a:t>&amp; </a:t>
            </a:r>
            <a:r>
              <a:rPr lang="en-US" altLang="zh-CN" sz="1600" dirty="0">
                <a:solidFill>
                  <a:srgbClr val="808080"/>
                </a:solidFill>
                <a:latin typeface="新宋体" panose="02010609030101010101" pitchFamily="49" charset="-122"/>
                <a:ea typeface="新宋体" panose="02010609030101010101" pitchFamily="49" charset="-122"/>
              </a:rPr>
              <a:t>item</a:t>
            </a:r>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808080"/>
                </a:solidFill>
                <a:latin typeface="新宋体" panose="02010609030101010101" pitchFamily="49" charset="-122"/>
                <a:ea typeface="新宋体" panose="02010609030101010101" pitchFamily="49" charset="-122"/>
              </a:rPr>
              <a:t>out</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8080"/>
                </a:solidFill>
                <a:latin typeface="新宋体" panose="02010609030101010101" pitchFamily="49" charset="-122"/>
                <a:ea typeface="新宋体" panose="02010609030101010101" pitchFamily="49" charset="-122"/>
              </a:rPr>
              <a:t>&lt;&lt;</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808080"/>
                </a:solidFill>
                <a:latin typeface="新宋体" panose="02010609030101010101" pitchFamily="49" charset="-122"/>
                <a:ea typeface="新宋体" panose="02010609030101010101" pitchFamily="49" charset="-122"/>
              </a:rPr>
              <a:t>item</a:t>
            </a:r>
            <a:r>
              <a:rPr lang="en-US" altLang="zh-CN" sz="1600" dirty="0">
                <a:solidFill>
                  <a:srgbClr val="000000"/>
                </a:solidFill>
                <a:latin typeface="新宋体" panose="02010609030101010101" pitchFamily="49" charset="-122"/>
                <a:ea typeface="新宋体" panose="02010609030101010101" pitchFamily="49" charset="-122"/>
              </a:rPr>
              <a:t>.no </a:t>
            </a:r>
            <a:r>
              <a:rPr lang="en-US" altLang="zh-CN" sz="1600" dirty="0">
                <a:solidFill>
                  <a:srgbClr val="008080"/>
                </a:solidFill>
                <a:latin typeface="新宋体" panose="02010609030101010101" pitchFamily="49" charset="-122"/>
                <a:ea typeface="新宋体" panose="02010609030101010101" pitchFamily="49" charset="-122"/>
              </a:rPr>
              <a:t>&lt;&lt;</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000000"/>
                </a:solidFill>
                <a:latin typeface="新宋体" panose="02010609030101010101" pitchFamily="49" charset="-122"/>
                <a:ea typeface="新宋体" panose="02010609030101010101" pitchFamily="49" charset="-122"/>
              </a:rPr>
              <a:t>endl</a:t>
            </a:r>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808080"/>
                </a:solidFill>
                <a:latin typeface="新宋体" panose="02010609030101010101" pitchFamily="49" charset="-122"/>
                <a:ea typeface="新宋体" panose="02010609030101010101" pitchFamily="49" charset="-122"/>
              </a:rPr>
              <a:t>out</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8080"/>
                </a:solidFill>
                <a:latin typeface="新宋体" panose="02010609030101010101" pitchFamily="49" charset="-122"/>
                <a:ea typeface="新宋体" panose="02010609030101010101" pitchFamily="49" charset="-122"/>
              </a:rPr>
              <a:t>&lt;&lt;</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808080"/>
                </a:solidFill>
                <a:latin typeface="新宋体" panose="02010609030101010101" pitchFamily="49" charset="-122"/>
                <a:ea typeface="新宋体" panose="02010609030101010101" pitchFamily="49" charset="-122"/>
              </a:rPr>
              <a:t>item</a:t>
            </a:r>
            <a:r>
              <a:rPr lang="en-US" altLang="zh-CN" sz="1600" dirty="0">
                <a:solidFill>
                  <a:srgbClr val="000000"/>
                </a:solidFill>
                <a:latin typeface="新宋体" panose="02010609030101010101" pitchFamily="49" charset="-122"/>
                <a:ea typeface="新宋体" panose="02010609030101010101" pitchFamily="49" charset="-122"/>
              </a:rPr>
              <a:t>.name </a:t>
            </a:r>
            <a:r>
              <a:rPr lang="en-US" altLang="zh-CN" sz="1600" dirty="0">
                <a:solidFill>
                  <a:srgbClr val="008080"/>
                </a:solidFill>
                <a:latin typeface="新宋体" panose="02010609030101010101" pitchFamily="49" charset="-122"/>
                <a:ea typeface="新宋体" panose="02010609030101010101" pitchFamily="49" charset="-122"/>
              </a:rPr>
              <a:t>&lt;&lt;</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000000"/>
                </a:solidFill>
                <a:latin typeface="新宋体" panose="02010609030101010101" pitchFamily="49" charset="-122"/>
                <a:ea typeface="新宋体" panose="02010609030101010101" pitchFamily="49" charset="-122"/>
              </a:rPr>
              <a:t>endl</a:t>
            </a:r>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808080"/>
                </a:solidFill>
                <a:latin typeface="新宋体" panose="02010609030101010101" pitchFamily="49" charset="-122"/>
                <a:ea typeface="新宋体" panose="02010609030101010101" pitchFamily="49" charset="-122"/>
              </a:rPr>
              <a:t>out</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8080"/>
                </a:solidFill>
                <a:latin typeface="新宋体" panose="02010609030101010101" pitchFamily="49" charset="-122"/>
                <a:ea typeface="新宋体" panose="02010609030101010101" pitchFamily="49" charset="-122"/>
              </a:rPr>
              <a:t>&lt;&lt;</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808080"/>
                </a:solidFill>
                <a:latin typeface="新宋体" panose="02010609030101010101" pitchFamily="49" charset="-122"/>
                <a:ea typeface="新宋体" panose="02010609030101010101" pitchFamily="49" charset="-122"/>
              </a:rPr>
              <a:t>item</a:t>
            </a:r>
            <a:r>
              <a:rPr lang="en-US" altLang="zh-CN" sz="1600" dirty="0" err="1">
                <a:solidFill>
                  <a:srgbClr val="000000"/>
                </a:solidFill>
                <a:latin typeface="新宋体" panose="02010609030101010101" pitchFamily="49" charset="-122"/>
                <a:ea typeface="新宋体" panose="02010609030101010101" pitchFamily="49" charset="-122"/>
              </a:rPr>
              <a:t>.affiliation</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8080"/>
                </a:solidFill>
                <a:latin typeface="新宋体" panose="02010609030101010101" pitchFamily="49" charset="-122"/>
                <a:ea typeface="新宋体" panose="02010609030101010101" pitchFamily="49" charset="-122"/>
              </a:rPr>
              <a:t>&lt;&lt;</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000000"/>
                </a:solidFill>
                <a:latin typeface="新宋体" panose="02010609030101010101" pitchFamily="49" charset="-122"/>
                <a:ea typeface="新宋体" panose="02010609030101010101" pitchFamily="49" charset="-122"/>
              </a:rPr>
              <a:t>endl</a:t>
            </a:r>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808080"/>
                </a:solidFill>
                <a:latin typeface="新宋体" panose="02010609030101010101" pitchFamily="49" charset="-122"/>
                <a:ea typeface="新宋体" panose="02010609030101010101" pitchFamily="49" charset="-122"/>
              </a:rPr>
              <a:t>out</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8080"/>
                </a:solidFill>
                <a:latin typeface="新宋体" panose="02010609030101010101" pitchFamily="49" charset="-122"/>
                <a:ea typeface="新宋体" panose="02010609030101010101" pitchFamily="49" charset="-122"/>
              </a:rPr>
              <a:t>&lt;&lt;</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808080"/>
                </a:solidFill>
                <a:latin typeface="新宋体" panose="02010609030101010101" pitchFamily="49" charset="-122"/>
                <a:ea typeface="新宋体" panose="02010609030101010101" pitchFamily="49" charset="-122"/>
              </a:rPr>
              <a:t>item</a:t>
            </a:r>
            <a:r>
              <a:rPr lang="en-US" altLang="zh-CN" sz="1600" dirty="0" err="1">
                <a:solidFill>
                  <a:srgbClr val="000000"/>
                </a:solidFill>
                <a:latin typeface="新宋体" panose="02010609030101010101" pitchFamily="49" charset="-122"/>
                <a:ea typeface="新宋体" panose="02010609030101010101" pitchFamily="49" charset="-122"/>
              </a:rPr>
              <a:t>.phone_no</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8080"/>
                </a:solidFill>
                <a:latin typeface="新宋体" panose="02010609030101010101" pitchFamily="49" charset="-122"/>
                <a:ea typeface="新宋体" panose="02010609030101010101" pitchFamily="49" charset="-122"/>
              </a:rPr>
              <a:t>&lt;&lt;</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000000"/>
                </a:solidFill>
                <a:latin typeface="新宋体" panose="02010609030101010101" pitchFamily="49" charset="-122"/>
                <a:ea typeface="新宋体" panose="02010609030101010101" pitchFamily="49" charset="-122"/>
              </a:rPr>
              <a:t>endl</a:t>
            </a:r>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return</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808080"/>
                </a:solidFill>
                <a:latin typeface="新宋体" panose="02010609030101010101" pitchFamily="49" charset="-122"/>
                <a:ea typeface="新宋体" panose="02010609030101010101" pitchFamily="49" charset="-122"/>
              </a:rPr>
              <a:t>out</a:t>
            </a:r>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00"/>
                </a:solidFill>
                <a:latin typeface="新宋体" panose="02010609030101010101" pitchFamily="49" charset="-122"/>
                <a:ea typeface="新宋体" panose="02010609030101010101" pitchFamily="49" charset="-122"/>
              </a:rPr>
              <a:t>}</a:t>
            </a:r>
          </a:p>
          <a:p>
            <a:endParaRPr lang="zh-CN" altLang="en-US" sz="1400" dirty="0">
              <a:solidFill>
                <a:srgbClr val="000000"/>
              </a:solidFill>
              <a:latin typeface="新宋体" panose="02010609030101010101" pitchFamily="49" charset="-122"/>
              <a:ea typeface="新宋体" panose="02010609030101010101" pitchFamily="49" charset="-122"/>
            </a:endParaRPr>
          </a:p>
        </p:txBody>
      </p:sp>
      <p:sp>
        <p:nvSpPr>
          <p:cNvPr id="5" name="TextBox 4"/>
          <p:cNvSpPr txBox="1"/>
          <p:nvPr/>
        </p:nvSpPr>
        <p:spPr>
          <a:xfrm>
            <a:off x="5880681" y="62896"/>
            <a:ext cx="6198200" cy="5016758"/>
          </a:xfrm>
          <a:prstGeom prst="rect">
            <a:avLst/>
          </a:prstGeom>
          <a:solidFill>
            <a:schemeClr val="bg1">
              <a:lumMod val="85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err="1" smtClean="0">
                <a:solidFill>
                  <a:srgbClr val="0000FF"/>
                </a:solidFill>
                <a:latin typeface="新宋体" panose="02010609030101010101" pitchFamily="49" charset="-122"/>
                <a:ea typeface="新宋体" panose="02010609030101010101" pitchFamily="49" charset="-122"/>
              </a:rPr>
              <a:t>int</a:t>
            </a:r>
            <a:r>
              <a:rPr lang="en-US" altLang="zh-CN" sz="1600" dirty="0" smtClean="0">
                <a:solidFill>
                  <a:srgbClr val="000000"/>
                </a:solidFill>
                <a:latin typeface="新宋体" panose="02010609030101010101" pitchFamily="49" charset="-122"/>
                <a:ea typeface="新宋体" panose="02010609030101010101" pitchFamily="49" charset="-122"/>
              </a:rPr>
              <a:t> </a:t>
            </a:r>
            <a:r>
              <a:rPr lang="en-US" altLang="zh-CN" sz="1600" dirty="0">
                <a:solidFill>
                  <a:srgbClr val="000000"/>
                </a:solidFill>
                <a:latin typeface="新宋体" panose="02010609030101010101" pitchFamily="49" charset="-122"/>
                <a:ea typeface="新宋体" panose="02010609030101010101" pitchFamily="49" charset="-122"/>
              </a:rPr>
              <a:t>main(</a:t>
            </a:r>
            <a:r>
              <a:rPr lang="en-US" altLang="zh-CN" sz="1600" dirty="0">
                <a:solidFill>
                  <a:srgbClr val="0000FF"/>
                </a:solidFill>
                <a:latin typeface="新宋体" panose="02010609030101010101" pitchFamily="49" charset="-122"/>
                <a:ea typeface="新宋体" panose="02010609030101010101" pitchFamily="49" charset="-122"/>
              </a:rPr>
              <a:t>int</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808080"/>
                </a:solidFill>
                <a:latin typeface="新宋体" panose="02010609030101010101" pitchFamily="49" charset="-122"/>
                <a:ea typeface="新宋体" panose="02010609030101010101" pitchFamily="49" charset="-122"/>
              </a:rPr>
              <a:t>argc</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char</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808080"/>
                </a:solidFill>
                <a:latin typeface="新宋体" panose="02010609030101010101" pitchFamily="49" charset="-122"/>
                <a:ea typeface="新宋体" panose="02010609030101010101" pitchFamily="49" charset="-122"/>
              </a:rPr>
              <a:t>argv</a:t>
            </a:r>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2B91AF"/>
                </a:solidFill>
                <a:latin typeface="新宋体" panose="02010609030101010101" pitchFamily="49" charset="-122"/>
                <a:ea typeface="新宋体" panose="02010609030101010101" pitchFamily="49" charset="-122"/>
              </a:rPr>
              <a:t>AddressBook</a:t>
            </a:r>
            <a:r>
              <a:rPr lang="en-US" altLang="zh-CN" sz="1600" dirty="0">
                <a:solidFill>
                  <a:srgbClr val="000000"/>
                </a:solidFill>
                <a:latin typeface="新宋体" panose="02010609030101010101" pitchFamily="49" charset="-122"/>
                <a:ea typeface="新宋体" panose="02010609030101010101" pitchFamily="49" charset="-122"/>
              </a:rPr>
              <a:t> ab;</a:t>
            </a:r>
          </a:p>
          <a:p>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2B91AF"/>
                </a:solidFill>
                <a:latin typeface="新宋体" panose="02010609030101010101" pitchFamily="49" charset="-122"/>
                <a:ea typeface="新宋体" panose="02010609030101010101" pitchFamily="49" charset="-122"/>
              </a:rPr>
              <a:t>ofstream</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000000"/>
                </a:solidFill>
                <a:latin typeface="新宋体" panose="02010609030101010101" pitchFamily="49" charset="-122"/>
                <a:ea typeface="新宋体" panose="02010609030101010101" pitchFamily="49" charset="-122"/>
              </a:rPr>
              <a:t>out_file</a:t>
            </a:r>
            <a:r>
              <a:rPr lang="en-US" altLang="zh-CN" sz="1600" dirty="0">
                <a:solidFill>
                  <a:srgbClr val="000000"/>
                </a:solidFill>
                <a:latin typeface="新宋体" panose="02010609030101010101" pitchFamily="49" charset="-122"/>
                <a:ea typeface="新宋体" panose="02010609030101010101" pitchFamily="49" charset="-122"/>
              </a:rPr>
              <a:t>(</a:t>
            </a:r>
            <a:r>
              <a:rPr lang="en-US" altLang="zh-CN" sz="1600" dirty="0">
                <a:solidFill>
                  <a:srgbClr val="A31515"/>
                </a:solidFill>
                <a:latin typeface="新宋体" panose="02010609030101010101" pitchFamily="49" charset="-122"/>
                <a:ea typeface="新宋体" panose="02010609030101010101" pitchFamily="49" charset="-122"/>
              </a:rPr>
              <a:t>"d:\\myfile.txt"</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2B91AF"/>
                </a:solidFill>
                <a:latin typeface="新宋体" panose="02010609030101010101" pitchFamily="49" charset="-122"/>
                <a:ea typeface="新宋体" panose="02010609030101010101" pitchFamily="49" charset="-122"/>
              </a:rPr>
              <a:t>ios</a:t>
            </a:r>
            <a:r>
              <a:rPr lang="en-US" altLang="zh-CN" sz="1600" dirty="0">
                <a:solidFill>
                  <a:srgbClr val="000000"/>
                </a:solidFill>
                <a:latin typeface="新宋体" panose="02010609030101010101" pitchFamily="49" charset="-122"/>
                <a:ea typeface="新宋体" panose="02010609030101010101" pitchFamily="49" charset="-122"/>
              </a:rPr>
              <a:t>::out);</a:t>
            </a:r>
          </a:p>
          <a:p>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if</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8080"/>
                </a:solidFill>
                <a:latin typeface="新宋体" panose="02010609030101010101" pitchFamily="49" charset="-122"/>
                <a:ea typeface="新宋体" panose="02010609030101010101" pitchFamily="49" charset="-122"/>
              </a:rPr>
              <a:t>!</a:t>
            </a:r>
            <a:r>
              <a:rPr lang="en-US" altLang="zh-CN" sz="1600" dirty="0" err="1">
                <a:solidFill>
                  <a:srgbClr val="000000"/>
                </a:solidFill>
                <a:latin typeface="新宋体" panose="02010609030101010101" pitchFamily="49" charset="-122"/>
                <a:ea typeface="新宋体" panose="02010609030101010101" pitchFamily="49" charset="-122"/>
              </a:rPr>
              <a:t>out_file</a:t>
            </a:r>
            <a:r>
              <a:rPr lang="en-US" altLang="zh-CN" sz="1600" dirty="0">
                <a:solidFill>
                  <a:srgbClr val="000000"/>
                </a:solidFill>
                <a:latin typeface="新宋体" panose="02010609030101010101" pitchFamily="49" charset="-122"/>
                <a:ea typeface="新宋体" panose="02010609030101010101" pitchFamily="49" charset="-122"/>
              </a:rPr>
              <a:t>) exit(-1);</a:t>
            </a:r>
          </a:p>
          <a:p>
            <a:endParaRPr lang="zh-CN" altLang="en-US" sz="1600" dirty="0">
              <a:solidFill>
                <a:srgbClr val="000000"/>
              </a:solidFill>
              <a:latin typeface="新宋体" panose="02010609030101010101" pitchFamily="49" charset="-122"/>
              <a:ea typeface="新宋体" panose="02010609030101010101" pitchFamily="49" charset="-122"/>
            </a:endParaRPr>
          </a:p>
          <a:p>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char</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000000"/>
                </a:solidFill>
                <a:latin typeface="新宋体" panose="02010609030101010101" pitchFamily="49" charset="-122"/>
                <a:ea typeface="新宋体" panose="02010609030101010101" pitchFamily="49" charset="-122"/>
              </a:rPr>
              <a:t>ch</a:t>
            </a:r>
            <a:r>
              <a:rPr lang="en-US" altLang="zh-CN" sz="1600" dirty="0">
                <a:solidFill>
                  <a:srgbClr val="000000"/>
                </a:solidFill>
                <a:latin typeface="新宋体" panose="02010609030101010101" pitchFamily="49" charset="-122"/>
                <a:ea typeface="新宋体" panose="02010609030101010101" pitchFamily="49" charset="-122"/>
              </a:rPr>
              <a:t> = </a:t>
            </a:r>
            <a:r>
              <a:rPr lang="en-US" altLang="zh-CN" sz="1600" dirty="0">
                <a:solidFill>
                  <a:srgbClr val="A31515"/>
                </a:solidFill>
                <a:latin typeface="新宋体" panose="02010609030101010101" pitchFamily="49" charset="-122"/>
                <a:ea typeface="新宋体" panose="02010609030101010101" pitchFamily="49" charset="-122"/>
              </a:rPr>
              <a:t>'y'</a:t>
            </a:r>
            <a:r>
              <a:rPr lang="en-US" altLang="zh-CN" sz="1600" dirty="0">
                <a:solidFill>
                  <a:srgbClr val="000000"/>
                </a:solidFill>
                <a:latin typeface="新宋体" panose="02010609030101010101" pitchFamily="49" charset="-122"/>
                <a:ea typeface="新宋体" panose="02010609030101010101" pitchFamily="49" charset="-122"/>
              </a:rPr>
              <a:t>;</a:t>
            </a:r>
          </a:p>
          <a:p>
            <a:endParaRPr lang="zh-CN" altLang="en-US" sz="1600" dirty="0">
              <a:solidFill>
                <a:srgbClr val="000000"/>
              </a:solidFill>
              <a:latin typeface="新宋体" panose="02010609030101010101" pitchFamily="49" charset="-122"/>
              <a:ea typeface="新宋体" panose="02010609030101010101" pitchFamily="49" charset="-122"/>
            </a:endParaRPr>
          </a:p>
          <a:p>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while</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000000"/>
                </a:solidFill>
                <a:latin typeface="新宋体" panose="02010609030101010101" pitchFamily="49" charset="-122"/>
                <a:ea typeface="新宋体" panose="02010609030101010101" pitchFamily="49" charset="-122"/>
              </a:rPr>
              <a:t>ch</a:t>
            </a:r>
            <a:r>
              <a:rPr lang="en-US" altLang="zh-CN" sz="1600" dirty="0">
                <a:solidFill>
                  <a:srgbClr val="000000"/>
                </a:solidFill>
                <a:latin typeface="新宋体" panose="02010609030101010101" pitchFamily="49" charset="-122"/>
                <a:ea typeface="新宋体" panose="02010609030101010101" pitchFamily="49" charset="-122"/>
              </a:rPr>
              <a:t> == </a:t>
            </a:r>
            <a:r>
              <a:rPr lang="en-US" altLang="zh-CN" sz="1600" dirty="0">
                <a:solidFill>
                  <a:srgbClr val="A31515"/>
                </a:solidFill>
                <a:latin typeface="新宋体" panose="02010609030101010101" pitchFamily="49" charset="-122"/>
                <a:ea typeface="新宋体" panose="02010609030101010101" pitchFamily="49" charset="-122"/>
              </a:rPr>
              <a:t>'y'</a:t>
            </a:r>
            <a:r>
              <a:rPr lang="en-US" altLang="zh-CN" sz="1600" dirty="0">
                <a:solidFill>
                  <a:srgbClr val="000000"/>
                </a:solidFill>
                <a:latin typeface="新宋体" panose="02010609030101010101" pitchFamily="49" charset="-122"/>
                <a:ea typeface="新宋体" panose="02010609030101010101" pitchFamily="49" charset="-122"/>
              </a:rPr>
              <a:t> || </a:t>
            </a:r>
            <a:r>
              <a:rPr lang="en-US" altLang="zh-CN" sz="1600" dirty="0" err="1">
                <a:solidFill>
                  <a:srgbClr val="000000"/>
                </a:solidFill>
                <a:latin typeface="新宋体" panose="02010609030101010101" pitchFamily="49" charset="-122"/>
                <a:ea typeface="新宋体" panose="02010609030101010101" pitchFamily="49" charset="-122"/>
              </a:rPr>
              <a:t>ch</a:t>
            </a:r>
            <a:r>
              <a:rPr lang="en-US" altLang="zh-CN" sz="1600" dirty="0">
                <a:solidFill>
                  <a:srgbClr val="000000"/>
                </a:solidFill>
                <a:latin typeface="新宋体" panose="02010609030101010101" pitchFamily="49" charset="-122"/>
                <a:ea typeface="新宋体" panose="02010609030101010101" pitchFamily="49" charset="-122"/>
              </a:rPr>
              <a:t> == </a:t>
            </a:r>
            <a:r>
              <a:rPr lang="en-US" altLang="zh-CN" sz="1600" dirty="0">
                <a:solidFill>
                  <a:srgbClr val="A31515"/>
                </a:solidFill>
                <a:latin typeface="新宋体" panose="02010609030101010101" pitchFamily="49" charset="-122"/>
                <a:ea typeface="新宋体" panose="02010609030101010101" pitchFamily="49" charset="-122"/>
              </a:rPr>
              <a:t>'Y'</a:t>
            </a:r>
            <a:r>
              <a:rPr lang="en-US" altLang="zh-CN" sz="1600" dirty="0">
                <a:solidFill>
                  <a:srgbClr val="000000"/>
                </a:solidFill>
                <a:latin typeface="新宋体" panose="02010609030101010101" pitchFamily="49" charset="-122"/>
                <a:ea typeface="新宋体" panose="02010609030101010101" pitchFamily="49" charset="-122"/>
              </a:rPr>
              <a:t>)</a:t>
            </a:r>
          </a:p>
          <a:p>
            <a:r>
              <a:rPr lang="zh-CN" altLang="en-US"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000000"/>
                </a:solidFill>
                <a:latin typeface="新宋体" panose="02010609030101010101" pitchFamily="49" charset="-122"/>
                <a:ea typeface="新宋体" panose="02010609030101010101" pitchFamily="49" charset="-122"/>
              </a:rPr>
              <a:t>cin</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8080"/>
                </a:solidFill>
                <a:latin typeface="新宋体" panose="02010609030101010101" pitchFamily="49" charset="-122"/>
                <a:ea typeface="新宋体" panose="02010609030101010101" pitchFamily="49" charset="-122"/>
              </a:rPr>
              <a:t>&gt;&gt;</a:t>
            </a:r>
            <a:r>
              <a:rPr lang="en-US" altLang="zh-CN" sz="1600" dirty="0">
                <a:solidFill>
                  <a:srgbClr val="000000"/>
                </a:solidFill>
                <a:latin typeface="新宋体" panose="02010609030101010101" pitchFamily="49" charset="-122"/>
                <a:ea typeface="新宋体" panose="02010609030101010101" pitchFamily="49" charset="-122"/>
              </a:rPr>
              <a:t> ab;</a:t>
            </a:r>
          </a:p>
          <a:p>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000000"/>
                </a:solidFill>
                <a:latin typeface="新宋体" panose="02010609030101010101" pitchFamily="49" charset="-122"/>
                <a:ea typeface="新宋体" panose="02010609030101010101" pitchFamily="49" charset="-122"/>
              </a:rPr>
              <a:t>out_file</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8080"/>
                </a:solidFill>
                <a:latin typeface="新宋体" panose="02010609030101010101" pitchFamily="49" charset="-122"/>
                <a:ea typeface="新宋体" panose="02010609030101010101" pitchFamily="49" charset="-122"/>
              </a:rPr>
              <a:t>&lt;&lt;</a:t>
            </a:r>
            <a:r>
              <a:rPr lang="en-US" altLang="zh-CN" sz="1600" dirty="0">
                <a:solidFill>
                  <a:srgbClr val="000000"/>
                </a:solidFill>
                <a:latin typeface="新宋体" panose="02010609030101010101" pitchFamily="49" charset="-122"/>
                <a:ea typeface="新宋体" panose="02010609030101010101" pitchFamily="49" charset="-122"/>
              </a:rPr>
              <a:t> ab;</a:t>
            </a:r>
          </a:p>
          <a:p>
            <a:r>
              <a:rPr lang="zh-CN" altLang="en-US"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000000"/>
                </a:solidFill>
                <a:latin typeface="新宋体" panose="02010609030101010101" pitchFamily="49" charset="-122"/>
                <a:ea typeface="新宋体" panose="02010609030101010101" pitchFamily="49" charset="-122"/>
              </a:rPr>
              <a:t>cout</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8080"/>
                </a:solidFill>
                <a:latin typeface="新宋体" panose="02010609030101010101" pitchFamily="49" charset="-122"/>
                <a:ea typeface="新宋体" panose="02010609030101010101" pitchFamily="49" charset="-122"/>
              </a:rPr>
              <a:t>&lt;&lt;</a:t>
            </a:r>
            <a:r>
              <a:rPr lang="zh-CN" altLang="en-US"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A31515"/>
                </a:solidFill>
                <a:latin typeface="新宋体" panose="02010609030101010101" pitchFamily="49" charset="-122"/>
                <a:ea typeface="新宋体" panose="02010609030101010101" pitchFamily="49" charset="-122"/>
              </a:rPr>
              <a:t>"</a:t>
            </a:r>
            <a:r>
              <a:rPr lang="zh-CN" altLang="en-US" sz="1600" dirty="0">
                <a:solidFill>
                  <a:srgbClr val="A31515"/>
                </a:solidFill>
                <a:latin typeface="新宋体" panose="02010609030101010101" pitchFamily="49" charset="-122"/>
                <a:ea typeface="新宋体" panose="02010609030101010101" pitchFamily="49" charset="-122"/>
              </a:rPr>
              <a:t>继续吗？（</a:t>
            </a:r>
            <a:r>
              <a:rPr lang="en-US" altLang="zh-CN" sz="1600" dirty="0">
                <a:solidFill>
                  <a:srgbClr val="A31515"/>
                </a:solidFill>
                <a:latin typeface="新宋体" panose="02010609030101010101" pitchFamily="49" charset="-122"/>
                <a:ea typeface="新宋体" panose="02010609030101010101" pitchFamily="49" charset="-122"/>
              </a:rPr>
              <a:t>y/n</a:t>
            </a:r>
            <a:r>
              <a:rPr lang="zh-CN" altLang="en-US" sz="1600" dirty="0">
                <a:solidFill>
                  <a:srgbClr val="A31515"/>
                </a:solidFill>
                <a:latin typeface="新宋体" panose="02010609030101010101" pitchFamily="49" charset="-122"/>
                <a:ea typeface="新宋体" panose="02010609030101010101" pitchFamily="49" charset="-122"/>
              </a:rPr>
              <a:t>）</a:t>
            </a:r>
            <a:r>
              <a:rPr lang="en-US" altLang="zh-CN" sz="1600" dirty="0">
                <a:solidFill>
                  <a:srgbClr val="A31515"/>
                </a:solidFill>
                <a:latin typeface="新宋体" panose="02010609030101010101" pitchFamily="49" charset="-122"/>
                <a:ea typeface="新宋体" panose="02010609030101010101" pitchFamily="49" charset="-122"/>
              </a:rPr>
              <a:t>"</a:t>
            </a:r>
            <a:r>
              <a:rPr lang="en-US" altLang="zh-CN" sz="1600" dirty="0">
                <a:solidFill>
                  <a:srgbClr val="000000"/>
                </a:solidFill>
                <a:latin typeface="新宋体" panose="02010609030101010101" pitchFamily="49" charset="-122"/>
                <a:ea typeface="新宋体" panose="02010609030101010101" pitchFamily="49" charset="-122"/>
              </a:rPr>
              <a:t>;</a:t>
            </a:r>
          </a:p>
          <a:p>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000000"/>
                </a:solidFill>
                <a:latin typeface="新宋体" panose="02010609030101010101" pitchFamily="49" charset="-122"/>
                <a:ea typeface="新宋体" panose="02010609030101010101" pitchFamily="49" charset="-122"/>
              </a:rPr>
              <a:t>cin</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8080"/>
                </a:solidFill>
                <a:latin typeface="新宋体" panose="02010609030101010101" pitchFamily="49" charset="-122"/>
                <a:ea typeface="新宋体" panose="02010609030101010101" pitchFamily="49" charset="-122"/>
              </a:rPr>
              <a:t>&gt;&gt;</a:t>
            </a:r>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000000"/>
                </a:solidFill>
                <a:latin typeface="新宋体" panose="02010609030101010101" pitchFamily="49" charset="-122"/>
                <a:ea typeface="新宋体" panose="02010609030101010101" pitchFamily="49" charset="-122"/>
              </a:rPr>
              <a:t>ch</a:t>
            </a:r>
            <a:r>
              <a:rPr lang="en-US" altLang="zh-CN" sz="1600" dirty="0">
                <a:solidFill>
                  <a:srgbClr val="000000"/>
                </a:solidFill>
                <a:latin typeface="新宋体" panose="02010609030101010101" pitchFamily="49" charset="-122"/>
                <a:ea typeface="新宋体" panose="02010609030101010101" pitchFamily="49" charset="-122"/>
              </a:rPr>
              <a:t>;</a:t>
            </a:r>
          </a:p>
          <a:p>
            <a:r>
              <a:rPr lang="zh-CN" altLang="en-US"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00"/>
                </a:solidFill>
                <a:latin typeface="新宋体" panose="02010609030101010101" pitchFamily="49" charset="-122"/>
                <a:ea typeface="新宋体" panose="02010609030101010101" pitchFamily="49" charset="-122"/>
              </a:rPr>
              <a:t>}</a:t>
            </a:r>
          </a:p>
          <a:p>
            <a:endParaRPr lang="zh-CN" altLang="en-US" sz="1600" dirty="0">
              <a:solidFill>
                <a:srgbClr val="000000"/>
              </a:solidFill>
              <a:latin typeface="新宋体" panose="02010609030101010101" pitchFamily="49" charset="-122"/>
              <a:ea typeface="新宋体" panose="02010609030101010101" pitchFamily="49" charset="-122"/>
            </a:endParaRPr>
          </a:p>
          <a:p>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err="1">
                <a:solidFill>
                  <a:srgbClr val="000000"/>
                </a:solidFill>
                <a:latin typeface="新宋体" panose="02010609030101010101" pitchFamily="49" charset="-122"/>
                <a:ea typeface="新宋体" panose="02010609030101010101" pitchFamily="49" charset="-122"/>
              </a:rPr>
              <a:t>out_file.close</a:t>
            </a:r>
            <a:r>
              <a:rPr lang="en-US" altLang="zh-CN" sz="1600" dirty="0">
                <a:solidFill>
                  <a:srgbClr val="000000"/>
                </a:solidFill>
                <a:latin typeface="新宋体" panose="02010609030101010101" pitchFamily="49" charset="-122"/>
                <a:ea typeface="新宋体" panose="02010609030101010101" pitchFamily="49" charset="-122"/>
              </a:rPr>
              <a:t>();</a:t>
            </a:r>
          </a:p>
          <a:p>
            <a:endParaRPr lang="zh-CN" altLang="en-US" sz="1600" dirty="0">
              <a:solidFill>
                <a:srgbClr val="000000"/>
              </a:solidFill>
              <a:latin typeface="新宋体" panose="02010609030101010101" pitchFamily="49" charset="-122"/>
              <a:ea typeface="新宋体" panose="02010609030101010101" pitchFamily="49" charset="-122"/>
            </a:endParaRPr>
          </a:p>
          <a:p>
            <a:r>
              <a:rPr lang="en-US" altLang="zh-CN" sz="1600" dirty="0">
                <a:solidFill>
                  <a:srgbClr val="000000"/>
                </a:solidFill>
                <a:latin typeface="新宋体" panose="02010609030101010101" pitchFamily="49" charset="-122"/>
                <a:ea typeface="新宋体" panose="02010609030101010101" pitchFamily="49" charset="-122"/>
              </a:rPr>
              <a:t>    </a:t>
            </a:r>
            <a:r>
              <a:rPr lang="en-US" altLang="zh-CN" sz="1600" dirty="0">
                <a:solidFill>
                  <a:srgbClr val="0000FF"/>
                </a:solidFill>
                <a:latin typeface="新宋体" panose="02010609030101010101" pitchFamily="49" charset="-122"/>
                <a:ea typeface="新宋体" panose="02010609030101010101" pitchFamily="49" charset="-122"/>
              </a:rPr>
              <a:t>return</a:t>
            </a:r>
            <a:r>
              <a:rPr lang="en-US" altLang="zh-CN" sz="1600" dirty="0">
                <a:solidFill>
                  <a:srgbClr val="000000"/>
                </a:solidFill>
                <a:latin typeface="新宋体" panose="02010609030101010101" pitchFamily="49" charset="-122"/>
                <a:ea typeface="新宋体" panose="02010609030101010101" pitchFamily="49" charset="-122"/>
              </a:rPr>
              <a:t> 0;</a:t>
            </a:r>
          </a:p>
          <a:p>
            <a:r>
              <a:rPr lang="en-US" altLang="zh-CN" sz="1600" dirty="0">
                <a:solidFill>
                  <a:srgbClr val="000000"/>
                </a:solidFill>
                <a:latin typeface="新宋体" panose="02010609030101010101" pitchFamily="49" charset="-122"/>
                <a:ea typeface="新宋体" panose="02010609030101010101" pitchFamily="49" charset="-122"/>
              </a:rPr>
              <a:t>}</a:t>
            </a:r>
            <a:endParaRPr lang="en-US" altLang="zh-CN" sz="1600" kern="100" dirty="0">
              <a:effectLst/>
              <a:latin typeface="Times New Roman" panose="02020603050405020304" pitchFamily="18" charset="0"/>
              <a:ea typeface="宋体" panose="02010600030101010101" pitchFamily="2" charset="-122"/>
            </a:endParaRPr>
          </a:p>
        </p:txBody>
      </p:sp>
      <p:pic>
        <p:nvPicPr>
          <p:cNvPr id="2" name="图片 1">
            <a:extLst>
              <a:ext uri="{FF2B5EF4-FFF2-40B4-BE49-F238E27FC236}">
                <a16:creationId xmlns:a16="http://schemas.microsoft.com/office/drawing/2014/main" xmlns="" id="{D351FE31-98A4-4B48-B8E5-593099524171}"/>
              </a:ext>
            </a:extLst>
          </p:cNvPr>
          <p:cNvPicPr>
            <a:picLocks noChangeAspect="1"/>
          </p:cNvPicPr>
          <p:nvPr/>
        </p:nvPicPr>
        <p:blipFill>
          <a:blip r:embed="rId2"/>
          <a:stretch>
            <a:fillRect/>
          </a:stretch>
        </p:blipFill>
        <p:spPr>
          <a:xfrm>
            <a:off x="5880681" y="5079654"/>
            <a:ext cx="4238095" cy="2161905"/>
          </a:xfrm>
          <a:prstGeom prst="rect">
            <a:avLst/>
          </a:prstGeom>
        </p:spPr>
      </p:pic>
      <p:pic>
        <p:nvPicPr>
          <p:cNvPr id="4" name="图片 3">
            <a:extLst>
              <a:ext uri="{FF2B5EF4-FFF2-40B4-BE49-F238E27FC236}">
                <a16:creationId xmlns:a16="http://schemas.microsoft.com/office/drawing/2014/main" xmlns="" id="{218D4D1F-AE5A-4F84-9705-CDB99BEC8AB7}"/>
              </a:ext>
            </a:extLst>
          </p:cNvPr>
          <p:cNvPicPr>
            <a:picLocks noChangeAspect="1"/>
          </p:cNvPicPr>
          <p:nvPr/>
        </p:nvPicPr>
        <p:blipFill>
          <a:blip r:embed="rId3"/>
          <a:stretch>
            <a:fillRect/>
          </a:stretch>
        </p:blipFill>
        <p:spPr>
          <a:xfrm>
            <a:off x="10281116" y="5105619"/>
            <a:ext cx="895238" cy="1752381"/>
          </a:xfrm>
          <a:prstGeom prst="rect">
            <a:avLst/>
          </a:prstGeom>
        </p:spPr>
      </p:pic>
    </p:spTree>
    <p:extLst>
      <p:ext uri="{BB962C8B-B14F-4D97-AF65-F5344CB8AC3E}">
        <p14:creationId xmlns:p14="http://schemas.microsoft.com/office/powerpoint/2010/main" val="690025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p:nvPr/>
        </p:nvSpPr>
        <p:spPr>
          <a:xfrm>
            <a:off x="1361833" y="1418877"/>
            <a:ext cx="9567424" cy="5355312"/>
          </a:xfrm>
          <a:prstGeom prst="rect">
            <a:avLst/>
          </a:prstGeom>
          <a:solidFill>
            <a:schemeClr val="bg1">
              <a:lumMod val="85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solidFill>
                  <a:srgbClr val="808080"/>
                </a:solidFill>
                <a:latin typeface="新宋体" panose="02010609030101010101" pitchFamily="49" charset="-122"/>
                <a:ea typeface="新宋体" panose="02010609030101010101" pitchFamily="49" charset="-122"/>
              </a:rPr>
              <a:t>#include</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smtClean="0">
                <a:solidFill>
                  <a:srgbClr val="A31515"/>
                </a:solidFill>
                <a:latin typeface="新宋体" panose="02010609030101010101" pitchFamily="49" charset="-122"/>
                <a:ea typeface="新宋体" panose="02010609030101010101" pitchFamily="49" charset="-122"/>
              </a:rPr>
              <a:t>&lt;</a:t>
            </a:r>
            <a:r>
              <a:rPr lang="en-US" altLang="zh-CN" dirty="0" err="1" smtClean="0">
                <a:solidFill>
                  <a:srgbClr val="A31515"/>
                </a:solidFill>
                <a:latin typeface="新宋体" panose="02010609030101010101" pitchFamily="49" charset="-122"/>
                <a:ea typeface="新宋体" panose="02010609030101010101" pitchFamily="49" charset="-122"/>
              </a:rPr>
              <a:t>iostream</a:t>
            </a:r>
            <a:r>
              <a:rPr lang="en-US" altLang="zh-CN" dirty="0" smtClean="0">
                <a:solidFill>
                  <a:srgbClr val="A31515"/>
                </a:solidFill>
                <a:latin typeface="新宋体" panose="02010609030101010101" pitchFamily="49" charset="-122"/>
                <a:ea typeface="新宋体" panose="02010609030101010101" pitchFamily="49" charset="-122"/>
              </a:rPr>
              <a:t>&gt;</a:t>
            </a:r>
            <a:endParaRPr lang="en-US" altLang="zh-CN" dirty="0" smtClean="0">
              <a:solidFill>
                <a:srgbClr val="000000"/>
              </a:solidFill>
              <a:latin typeface="新宋体" panose="02010609030101010101" pitchFamily="49" charset="-122"/>
              <a:ea typeface="新宋体" panose="02010609030101010101" pitchFamily="49" charset="-122"/>
            </a:endParaRPr>
          </a:p>
          <a:p>
            <a:r>
              <a:rPr lang="en-US" altLang="zh-CN" dirty="0" smtClean="0">
                <a:solidFill>
                  <a:srgbClr val="808080"/>
                </a:solidFill>
                <a:latin typeface="新宋体" panose="02010609030101010101" pitchFamily="49" charset="-122"/>
                <a:ea typeface="新宋体" panose="02010609030101010101" pitchFamily="49" charset="-122"/>
              </a:rPr>
              <a:t>#include</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smtClean="0">
                <a:solidFill>
                  <a:srgbClr val="A31515"/>
                </a:solidFill>
                <a:latin typeface="新宋体" panose="02010609030101010101" pitchFamily="49" charset="-122"/>
                <a:ea typeface="新宋体" panose="02010609030101010101" pitchFamily="49" charset="-122"/>
              </a:rPr>
              <a:t>&lt;</a:t>
            </a:r>
            <a:r>
              <a:rPr lang="en-US" altLang="zh-CN" dirty="0" err="1" smtClean="0">
                <a:solidFill>
                  <a:srgbClr val="A31515"/>
                </a:solidFill>
                <a:latin typeface="新宋体" panose="02010609030101010101" pitchFamily="49" charset="-122"/>
                <a:ea typeface="新宋体" panose="02010609030101010101" pitchFamily="49" charset="-122"/>
              </a:rPr>
              <a:t>fstream</a:t>
            </a:r>
            <a:r>
              <a:rPr lang="en-US" altLang="zh-CN" dirty="0" smtClean="0">
                <a:solidFill>
                  <a:srgbClr val="A31515"/>
                </a:solidFill>
                <a:latin typeface="新宋体" panose="02010609030101010101" pitchFamily="49" charset="-122"/>
                <a:ea typeface="新宋体" panose="02010609030101010101" pitchFamily="49" charset="-122"/>
              </a:rPr>
              <a:t>&gt;</a:t>
            </a:r>
            <a:endParaRPr lang="en-US" altLang="zh-CN" dirty="0" smtClean="0">
              <a:solidFill>
                <a:srgbClr val="000000"/>
              </a:solidFill>
              <a:latin typeface="新宋体" panose="02010609030101010101" pitchFamily="49" charset="-122"/>
              <a:ea typeface="新宋体" panose="02010609030101010101" pitchFamily="49" charset="-122"/>
            </a:endParaRPr>
          </a:p>
          <a:p>
            <a:r>
              <a:rPr lang="en-US" altLang="zh-CN" dirty="0" smtClean="0">
                <a:solidFill>
                  <a:srgbClr val="0000FF"/>
                </a:solidFill>
                <a:latin typeface="新宋体" panose="02010609030101010101" pitchFamily="49" charset="-122"/>
                <a:ea typeface="新宋体" panose="02010609030101010101" pitchFamily="49" charset="-122"/>
              </a:rPr>
              <a:t>using</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smtClean="0">
                <a:solidFill>
                  <a:srgbClr val="0000FF"/>
                </a:solidFill>
                <a:latin typeface="新宋体" panose="02010609030101010101" pitchFamily="49" charset="-122"/>
                <a:ea typeface="新宋体" panose="02010609030101010101" pitchFamily="49" charset="-122"/>
              </a:rPr>
              <a:t>namespace</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err="1" smtClean="0">
                <a:solidFill>
                  <a:srgbClr val="000000"/>
                </a:solidFill>
                <a:latin typeface="新宋体" panose="02010609030101010101" pitchFamily="49" charset="-122"/>
                <a:ea typeface="新宋体" panose="02010609030101010101" pitchFamily="49" charset="-122"/>
              </a:rPr>
              <a:t>std</a:t>
            </a:r>
            <a:r>
              <a:rPr lang="en-US" altLang="zh-CN" dirty="0" smtClean="0">
                <a:solidFill>
                  <a:srgbClr val="000000"/>
                </a:solidFill>
                <a:latin typeface="新宋体" panose="02010609030101010101" pitchFamily="49" charset="-122"/>
                <a:ea typeface="新宋体" panose="02010609030101010101" pitchFamily="49" charset="-122"/>
              </a:rPr>
              <a:t>;</a:t>
            </a:r>
          </a:p>
          <a:p>
            <a:endParaRPr lang="zh-CN" altLang="en-US" dirty="0" smtClean="0">
              <a:solidFill>
                <a:srgbClr val="000000"/>
              </a:solidFill>
              <a:latin typeface="新宋体" panose="02010609030101010101" pitchFamily="49" charset="-122"/>
              <a:ea typeface="新宋体" panose="02010609030101010101" pitchFamily="49" charset="-122"/>
            </a:endParaRPr>
          </a:p>
          <a:p>
            <a:r>
              <a:rPr lang="en-US" altLang="zh-CN" dirty="0" err="1" smtClean="0">
                <a:solidFill>
                  <a:srgbClr val="0000FF"/>
                </a:solidFill>
                <a:latin typeface="新宋体" panose="02010609030101010101" pitchFamily="49" charset="-122"/>
                <a:ea typeface="新宋体" panose="02010609030101010101" pitchFamily="49" charset="-122"/>
              </a:rPr>
              <a:t>int</a:t>
            </a:r>
            <a:r>
              <a:rPr lang="en-US" altLang="zh-CN" dirty="0" smtClean="0">
                <a:solidFill>
                  <a:srgbClr val="000000"/>
                </a:solidFill>
                <a:latin typeface="新宋体" panose="02010609030101010101" pitchFamily="49" charset="-122"/>
                <a:ea typeface="新宋体" panose="02010609030101010101" pitchFamily="49" charset="-122"/>
              </a:rPr>
              <a:t> main()</a:t>
            </a:r>
          </a:p>
          <a:p>
            <a:r>
              <a:rPr lang="en-US" altLang="zh-CN" dirty="0" smtClean="0">
                <a:solidFill>
                  <a:srgbClr val="000000"/>
                </a:solidFill>
                <a:latin typeface="新宋体" panose="02010609030101010101" pitchFamily="49" charset="-122"/>
                <a:ea typeface="新宋体" panose="02010609030101010101" pitchFamily="49" charset="-122"/>
              </a:rPr>
              <a:t>{</a:t>
            </a:r>
          </a:p>
          <a:p>
            <a:r>
              <a:rPr lang="en-US" altLang="zh-CN" dirty="0">
                <a:solidFill>
                  <a:srgbClr val="2B91AF"/>
                </a:solidFill>
                <a:latin typeface="新宋体" panose="02010609030101010101" pitchFamily="49" charset="-122"/>
                <a:ea typeface="新宋体" panose="02010609030101010101" pitchFamily="49" charset="-122"/>
              </a:rPr>
              <a:t> </a:t>
            </a:r>
            <a:r>
              <a:rPr lang="en-US" altLang="zh-CN" dirty="0" smtClean="0">
                <a:solidFill>
                  <a:srgbClr val="2B91AF"/>
                </a:solidFill>
                <a:latin typeface="新宋体" panose="02010609030101010101" pitchFamily="49" charset="-122"/>
                <a:ea typeface="新宋体" panose="02010609030101010101" pitchFamily="49" charset="-122"/>
              </a:rPr>
              <a:t>   </a:t>
            </a:r>
            <a:r>
              <a:rPr lang="en-US" altLang="zh-CN" dirty="0" err="1" smtClean="0">
                <a:solidFill>
                  <a:srgbClr val="2B91AF"/>
                </a:solidFill>
                <a:latin typeface="新宋体" panose="02010609030101010101" pitchFamily="49" charset="-122"/>
                <a:ea typeface="新宋体" panose="02010609030101010101" pitchFamily="49" charset="-122"/>
              </a:rPr>
              <a:t>ofstream</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err="1" smtClean="0">
                <a:solidFill>
                  <a:srgbClr val="000000"/>
                </a:solidFill>
                <a:latin typeface="新宋体" panose="02010609030101010101" pitchFamily="49" charset="-122"/>
                <a:ea typeface="新宋体" panose="02010609030101010101" pitchFamily="49" charset="-122"/>
              </a:rPr>
              <a:t>out_file</a:t>
            </a:r>
            <a:r>
              <a:rPr lang="en-US" altLang="zh-CN" dirty="0" smtClean="0">
                <a:solidFill>
                  <a:srgbClr val="000000"/>
                </a:solidFill>
                <a:latin typeface="新宋体" panose="02010609030101010101" pitchFamily="49" charset="-122"/>
                <a:ea typeface="新宋体" panose="02010609030101010101" pitchFamily="49" charset="-122"/>
              </a:rPr>
              <a:t>(</a:t>
            </a:r>
            <a:r>
              <a:rPr lang="en-US" altLang="zh-CN" dirty="0" smtClean="0">
                <a:solidFill>
                  <a:srgbClr val="A31515"/>
                </a:solidFill>
                <a:latin typeface="新宋体" panose="02010609030101010101" pitchFamily="49" charset="-122"/>
                <a:ea typeface="新宋体" panose="02010609030101010101" pitchFamily="49" charset="-122"/>
              </a:rPr>
              <a:t>"d:\\myfile.txt"</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err="1" smtClean="0">
                <a:solidFill>
                  <a:srgbClr val="2B91AF"/>
                </a:solidFill>
                <a:latin typeface="新宋体" panose="02010609030101010101" pitchFamily="49" charset="-122"/>
                <a:ea typeface="新宋体" panose="02010609030101010101" pitchFamily="49" charset="-122"/>
              </a:rPr>
              <a:t>ios</a:t>
            </a:r>
            <a:r>
              <a:rPr lang="en-US" altLang="zh-CN" dirty="0" smtClean="0">
                <a:solidFill>
                  <a:srgbClr val="000000"/>
                </a:solidFill>
                <a:latin typeface="新宋体" panose="02010609030101010101" pitchFamily="49" charset="-122"/>
                <a:ea typeface="新宋体" panose="02010609030101010101" pitchFamily="49" charset="-122"/>
              </a:rPr>
              <a:t>::out);</a:t>
            </a:r>
          </a:p>
          <a:p>
            <a:r>
              <a:rPr lang="en-US" altLang="zh-CN" dirty="0" smtClean="0">
                <a:solidFill>
                  <a:srgbClr val="0000FF"/>
                </a:solidFill>
                <a:latin typeface="新宋体" panose="02010609030101010101" pitchFamily="49" charset="-122"/>
                <a:ea typeface="新宋体" panose="02010609030101010101" pitchFamily="49" charset="-122"/>
              </a:rPr>
              <a:t>    if</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smtClean="0">
                <a:solidFill>
                  <a:srgbClr val="008080"/>
                </a:solidFill>
                <a:latin typeface="新宋体" panose="02010609030101010101" pitchFamily="49" charset="-122"/>
                <a:ea typeface="新宋体" panose="02010609030101010101" pitchFamily="49" charset="-122"/>
              </a:rPr>
              <a:t>!</a:t>
            </a:r>
            <a:r>
              <a:rPr lang="en-US" altLang="zh-CN" dirty="0" err="1" smtClean="0">
                <a:solidFill>
                  <a:srgbClr val="000000"/>
                </a:solidFill>
                <a:latin typeface="新宋体" panose="02010609030101010101" pitchFamily="49" charset="-122"/>
                <a:ea typeface="新宋体" panose="02010609030101010101" pitchFamily="49" charset="-122"/>
              </a:rPr>
              <a:t>out_file</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smtClean="0">
                <a:solidFill>
                  <a:srgbClr val="0000FF"/>
                </a:solidFill>
                <a:latin typeface="新宋体" panose="02010609030101010101" pitchFamily="49" charset="-122"/>
                <a:ea typeface="新宋体" panose="02010609030101010101" pitchFamily="49" charset="-122"/>
              </a:rPr>
              <a:t>return</a:t>
            </a:r>
            <a:r>
              <a:rPr lang="en-US" altLang="zh-CN" dirty="0" smtClean="0">
                <a:solidFill>
                  <a:srgbClr val="000000"/>
                </a:solidFill>
                <a:latin typeface="新宋体" panose="02010609030101010101" pitchFamily="49" charset="-122"/>
                <a:ea typeface="新宋体" panose="02010609030101010101" pitchFamily="49" charset="-122"/>
              </a:rPr>
              <a:t> -1;</a:t>
            </a:r>
          </a:p>
          <a:p>
            <a:endParaRPr lang="zh-CN" altLang="en-US" dirty="0" smtClean="0">
              <a:solidFill>
                <a:srgbClr val="000000"/>
              </a:solidFill>
              <a:latin typeface="新宋体" panose="02010609030101010101" pitchFamily="49" charset="-122"/>
              <a:ea typeface="新宋体" panose="02010609030101010101" pitchFamily="49" charset="-122"/>
            </a:endParaRPr>
          </a:p>
          <a:p>
            <a:r>
              <a:rPr lang="en-US" altLang="zh-CN" dirty="0" smtClean="0">
                <a:solidFill>
                  <a:srgbClr val="0000FF"/>
                </a:solidFill>
                <a:latin typeface="新宋体" panose="02010609030101010101" pitchFamily="49" charset="-122"/>
                <a:ea typeface="新宋体" panose="02010609030101010101" pitchFamily="49" charset="-122"/>
              </a:rPr>
              <a:t>    while</a:t>
            </a:r>
            <a:r>
              <a:rPr lang="en-US" altLang="zh-CN" dirty="0" smtClean="0">
                <a:solidFill>
                  <a:srgbClr val="000000"/>
                </a:solidFill>
                <a:latin typeface="新宋体" panose="02010609030101010101" pitchFamily="49" charset="-122"/>
                <a:ea typeface="新宋体" panose="02010609030101010101" pitchFamily="49" charset="-122"/>
              </a:rPr>
              <a:t> (1)</a:t>
            </a:r>
          </a:p>
          <a:p>
            <a:r>
              <a:rPr lang="en-US" altLang="zh-CN" dirty="0" smtClean="0">
                <a:solidFill>
                  <a:srgbClr val="000000"/>
                </a:solidFill>
                <a:latin typeface="新宋体" panose="02010609030101010101" pitchFamily="49" charset="-122"/>
                <a:ea typeface="新宋体" panose="02010609030101010101" pitchFamily="49" charset="-122"/>
              </a:rPr>
              <a:t>    {</a:t>
            </a:r>
          </a:p>
          <a:p>
            <a:r>
              <a:rPr lang="en-US" altLang="zh-CN" dirty="0" smtClean="0">
                <a:solidFill>
                  <a:srgbClr val="0000FF"/>
                </a:solidFill>
                <a:latin typeface="新宋体" panose="02010609030101010101" pitchFamily="49" charset="-122"/>
                <a:ea typeface="新宋体" panose="02010609030101010101" pitchFamily="49" charset="-122"/>
              </a:rPr>
              <a:t>        </a:t>
            </a:r>
            <a:r>
              <a:rPr lang="en-US" altLang="zh-CN" dirty="0" err="1" smtClean="0">
                <a:solidFill>
                  <a:srgbClr val="0000FF"/>
                </a:solidFill>
                <a:latin typeface="新宋体" panose="02010609030101010101" pitchFamily="49" charset="-122"/>
                <a:ea typeface="新宋体" panose="02010609030101010101" pitchFamily="49" charset="-122"/>
              </a:rPr>
              <a:t>int</a:t>
            </a:r>
            <a:r>
              <a:rPr lang="en-US" altLang="zh-CN" dirty="0" smtClean="0">
                <a:solidFill>
                  <a:srgbClr val="000000"/>
                </a:solidFill>
                <a:latin typeface="新宋体" panose="02010609030101010101" pitchFamily="49" charset="-122"/>
                <a:ea typeface="新宋体" panose="02010609030101010101" pitchFamily="49" charset="-122"/>
              </a:rPr>
              <a:t> shape;</a:t>
            </a:r>
          </a:p>
          <a:p>
            <a:r>
              <a:rPr lang="en-US" altLang="zh-CN" dirty="0" smtClean="0">
                <a:solidFill>
                  <a:srgbClr val="0000FF"/>
                </a:solidFill>
                <a:latin typeface="新宋体" panose="02010609030101010101" pitchFamily="49" charset="-122"/>
                <a:ea typeface="新宋体" panose="02010609030101010101" pitchFamily="49" charset="-122"/>
              </a:rPr>
              <a:t>        do</a:t>
            </a:r>
            <a:endParaRPr lang="en-US" altLang="zh-CN" dirty="0" smtClean="0">
              <a:solidFill>
                <a:srgbClr val="000000"/>
              </a:solidFill>
              <a:latin typeface="新宋体" panose="02010609030101010101" pitchFamily="49" charset="-122"/>
              <a:ea typeface="新宋体" panose="02010609030101010101" pitchFamily="49" charset="-122"/>
            </a:endParaRPr>
          </a:p>
          <a:p>
            <a:r>
              <a:rPr lang="en-US" altLang="zh-CN" dirty="0" smtClean="0">
                <a:solidFill>
                  <a:srgbClr val="000000"/>
                </a:solidFill>
                <a:latin typeface="新宋体" panose="02010609030101010101" pitchFamily="49" charset="-122"/>
                <a:ea typeface="新宋体" panose="02010609030101010101" pitchFamily="49" charset="-122"/>
              </a:rPr>
              <a:t>        {</a:t>
            </a:r>
          </a:p>
          <a:p>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err="1" smtClean="0">
                <a:solidFill>
                  <a:srgbClr val="000000"/>
                </a:solidFill>
                <a:latin typeface="新宋体" panose="02010609030101010101" pitchFamily="49" charset="-122"/>
                <a:ea typeface="新宋体" panose="02010609030101010101" pitchFamily="49" charset="-122"/>
              </a:rPr>
              <a:t>cout</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smtClean="0">
                <a:solidFill>
                  <a:srgbClr val="008080"/>
                </a:solidFill>
                <a:latin typeface="新宋体" panose="02010609030101010101" pitchFamily="49" charset="-122"/>
                <a:ea typeface="新宋体" panose="02010609030101010101" pitchFamily="49" charset="-122"/>
              </a:rPr>
              <a:t>&lt;&lt;</a:t>
            </a:r>
            <a:r>
              <a:rPr lang="zh-CN" altLang="en-US" dirty="0" smtClean="0">
                <a:solidFill>
                  <a:srgbClr val="000000"/>
                </a:solidFill>
                <a:latin typeface="新宋体" panose="02010609030101010101" pitchFamily="49" charset="-122"/>
                <a:ea typeface="新宋体" panose="02010609030101010101" pitchFamily="49" charset="-122"/>
              </a:rPr>
              <a:t> </a:t>
            </a:r>
            <a:r>
              <a:rPr lang="en-US" altLang="zh-CN" dirty="0" smtClean="0">
                <a:solidFill>
                  <a:srgbClr val="A31515"/>
                </a:solidFill>
                <a:latin typeface="新宋体" panose="02010609030101010101" pitchFamily="49" charset="-122"/>
                <a:ea typeface="新宋体" panose="02010609030101010101" pitchFamily="49" charset="-122"/>
              </a:rPr>
              <a:t>"</a:t>
            </a:r>
            <a:r>
              <a:rPr lang="zh-CN" altLang="en-US" dirty="0" smtClean="0">
                <a:solidFill>
                  <a:srgbClr val="A31515"/>
                </a:solidFill>
                <a:latin typeface="新宋体" panose="02010609030101010101" pitchFamily="49" charset="-122"/>
                <a:ea typeface="新宋体" panose="02010609030101010101" pitchFamily="49" charset="-122"/>
              </a:rPr>
              <a:t>请输入图形的种类</a:t>
            </a:r>
            <a:r>
              <a:rPr lang="en-US" altLang="zh-CN" dirty="0" smtClean="0">
                <a:solidFill>
                  <a:srgbClr val="A31515"/>
                </a:solidFill>
                <a:latin typeface="新宋体" panose="02010609030101010101" pitchFamily="49" charset="-122"/>
                <a:ea typeface="新宋体" panose="02010609030101010101" pitchFamily="49" charset="-122"/>
              </a:rPr>
              <a:t>(0</a:t>
            </a:r>
            <a:r>
              <a:rPr lang="zh-CN" altLang="en-US" dirty="0" smtClean="0">
                <a:solidFill>
                  <a:srgbClr val="A31515"/>
                </a:solidFill>
                <a:latin typeface="新宋体" panose="02010609030101010101" pitchFamily="49" charset="-122"/>
                <a:ea typeface="新宋体" panose="02010609030101010101" pitchFamily="49" charset="-122"/>
              </a:rPr>
              <a:t>：线段，</a:t>
            </a:r>
            <a:r>
              <a:rPr lang="en-US" altLang="zh-CN" dirty="0" smtClean="0">
                <a:solidFill>
                  <a:srgbClr val="A31515"/>
                </a:solidFill>
                <a:latin typeface="新宋体" panose="02010609030101010101" pitchFamily="49" charset="-122"/>
                <a:ea typeface="新宋体" panose="02010609030101010101" pitchFamily="49" charset="-122"/>
              </a:rPr>
              <a:t>1</a:t>
            </a:r>
            <a:r>
              <a:rPr lang="zh-CN" altLang="en-US" dirty="0" smtClean="0">
                <a:solidFill>
                  <a:srgbClr val="A31515"/>
                </a:solidFill>
                <a:latin typeface="新宋体" panose="02010609030101010101" pitchFamily="49" charset="-122"/>
                <a:ea typeface="新宋体" panose="02010609030101010101" pitchFamily="49" charset="-122"/>
              </a:rPr>
              <a:t>：矩形，</a:t>
            </a:r>
            <a:r>
              <a:rPr lang="en-US" altLang="zh-CN" dirty="0" smtClean="0">
                <a:solidFill>
                  <a:srgbClr val="A31515"/>
                </a:solidFill>
                <a:latin typeface="新宋体" panose="02010609030101010101" pitchFamily="49" charset="-122"/>
                <a:ea typeface="新宋体" panose="02010609030101010101" pitchFamily="49" charset="-122"/>
              </a:rPr>
              <a:t>2</a:t>
            </a:r>
            <a:r>
              <a:rPr lang="zh-CN" altLang="en-US" dirty="0" smtClean="0">
                <a:solidFill>
                  <a:srgbClr val="A31515"/>
                </a:solidFill>
                <a:latin typeface="新宋体" panose="02010609030101010101" pitchFamily="49" charset="-122"/>
                <a:ea typeface="新宋体" panose="02010609030101010101" pitchFamily="49" charset="-122"/>
              </a:rPr>
              <a:t>：圆，</a:t>
            </a:r>
            <a:r>
              <a:rPr lang="en-US" altLang="zh-CN" dirty="0" smtClean="0">
                <a:solidFill>
                  <a:srgbClr val="A31515"/>
                </a:solidFill>
                <a:latin typeface="新宋体" panose="02010609030101010101" pitchFamily="49" charset="-122"/>
                <a:ea typeface="新宋体" panose="02010609030101010101" pitchFamily="49" charset="-122"/>
              </a:rPr>
              <a:t>-1</a:t>
            </a:r>
            <a:r>
              <a:rPr lang="zh-CN" altLang="en-US" dirty="0" smtClean="0">
                <a:solidFill>
                  <a:srgbClr val="A31515"/>
                </a:solidFill>
                <a:latin typeface="新宋体" panose="02010609030101010101" pitchFamily="49" charset="-122"/>
                <a:ea typeface="新宋体" panose="02010609030101010101" pitchFamily="49" charset="-122"/>
              </a:rPr>
              <a:t>：结束</a:t>
            </a:r>
            <a:r>
              <a:rPr lang="en-US" altLang="zh-CN" dirty="0" smtClean="0">
                <a:solidFill>
                  <a:srgbClr val="A31515"/>
                </a:solidFill>
                <a:latin typeface="新宋体" panose="02010609030101010101" pitchFamily="49" charset="-122"/>
                <a:ea typeface="新宋体" panose="02010609030101010101" pitchFamily="49" charset="-122"/>
              </a:rPr>
              <a:t>)</a:t>
            </a:r>
            <a:r>
              <a:rPr lang="zh-CN" altLang="en-US" dirty="0" smtClean="0">
                <a:solidFill>
                  <a:srgbClr val="A31515"/>
                </a:solidFill>
                <a:latin typeface="新宋体" panose="02010609030101010101" pitchFamily="49" charset="-122"/>
                <a:ea typeface="新宋体" panose="02010609030101010101" pitchFamily="49" charset="-122"/>
              </a:rPr>
              <a:t>：</a:t>
            </a:r>
            <a:r>
              <a:rPr lang="en-US" altLang="zh-CN" dirty="0" smtClean="0">
                <a:solidFill>
                  <a:srgbClr val="A31515"/>
                </a:solidFill>
                <a:latin typeface="新宋体" panose="02010609030101010101" pitchFamily="49" charset="-122"/>
                <a:ea typeface="新宋体" panose="02010609030101010101" pitchFamily="49" charset="-122"/>
              </a:rPr>
              <a:t>"</a:t>
            </a:r>
            <a:r>
              <a:rPr lang="en-US" altLang="zh-CN" dirty="0" smtClean="0">
                <a:solidFill>
                  <a:srgbClr val="000000"/>
                </a:solidFill>
                <a:latin typeface="新宋体" panose="02010609030101010101" pitchFamily="49" charset="-122"/>
                <a:ea typeface="新宋体" panose="02010609030101010101" pitchFamily="49" charset="-122"/>
              </a:rPr>
              <a:t>;</a:t>
            </a:r>
          </a:p>
          <a:p>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err="1" smtClean="0">
                <a:solidFill>
                  <a:srgbClr val="000000"/>
                </a:solidFill>
                <a:latin typeface="新宋体" panose="02010609030101010101" pitchFamily="49" charset="-122"/>
                <a:ea typeface="新宋体" panose="02010609030101010101" pitchFamily="49" charset="-122"/>
              </a:rPr>
              <a:t>cin</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smtClean="0">
                <a:solidFill>
                  <a:srgbClr val="008080"/>
                </a:solidFill>
                <a:latin typeface="新宋体" panose="02010609030101010101" pitchFamily="49" charset="-122"/>
                <a:ea typeface="新宋体" panose="02010609030101010101" pitchFamily="49" charset="-122"/>
              </a:rPr>
              <a:t>&gt;&gt;</a:t>
            </a:r>
            <a:r>
              <a:rPr lang="en-US" altLang="zh-CN" dirty="0" smtClean="0">
                <a:solidFill>
                  <a:srgbClr val="000000"/>
                </a:solidFill>
                <a:latin typeface="新宋体" panose="02010609030101010101" pitchFamily="49" charset="-122"/>
                <a:ea typeface="新宋体" panose="02010609030101010101" pitchFamily="49" charset="-122"/>
              </a:rPr>
              <a:t> shape;</a:t>
            </a:r>
          </a:p>
          <a:p>
            <a:r>
              <a:rPr lang="en-US" altLang="zh-CN" dirty="0" smtClean="0">
                <a:solidFill>
                  <a:srgbClr val="000000"/>
                </a:solidFill>
                <a:latin typeface="新宋体" panose="02010609030101010101" pitchFamily="49" charset="-122"/>
                <a:ea typeface="新宋体" panose="02010609030101010101" pitchFamily="49" charset="-122"/>
              </a:rPr>
              <a:t>        } </a:t>
            </a:r>
            <a:r>
              <a:rPr lang="en-US" altLang="zh-CN" dirty="0" smtClean="0">
                <a:solidFill>
                  <a:srgbClr val="0000FF"/>
                </a:solidFill>
                <a:latin typeface="新宋体" panose="02010609030101010101" pitchFamily="49" charset="-122"/>
                <a:ea typeface="新宋体" panose="02010609030101010101" pitchFamily="49" charset="-122"/>
              </a:rPr>
              <a:t>while</a:t>
            </a:r>
            <a:r>
              <a:rPr lang="en-US" altLang="zh-CN" dirty="0" smtClean="0">
                <a:solidFill>
                  <a:srgbClr val="000000"/>
                </a:solidFill>
                <a:latin typeface="新宋体" panose="02010609030101010101" pitchFamily="49" charset="-122"/>
                <a:ea typeface="新宋体" panose="02010609030101010101" pitchFamily="49" charset="-122"/>
              </a:rPr>
              <a:t> (shape &lt; -1 || shape &gt; 2);</a:t>
            </a:r>
          </a:p>
          <a:p>
            <a:r>
              <a:rPr lang="en-US" altLang="zh-CN" dirty="0" smtClean="0">
                <a:solidFill>
                  <a:srgbClr val="0000FF"/>
                </a:solidFill>
                <a:latin typeface="新宋体" panose="02010609030101010101" pitchFamily="49" charset="-122"/>
                <a:ea typeface="新宋体" panose="02010609030101010101" pitchFamily="49" charset="-122"/>
              </a:rPr>
              <a:t>        if</a:t>
            </a:r>
            <a:r>
              <a:rPr lang="en-US" altLang="zh-CN" dirty="0" smtClean="0">
                <a:solidFill>
                  <a:srgbClr val="000000"/>
                </a:solidFill>
                <a:latin typeface="新宋体" panose="02010609030101010101" pitchFamily="49" charset="-122"/>
                <a:ea typeface="新宋体" panose="02010609030101010101" pitchFamily="49" charset="-122"/>
              </a:rPr>
              <a:t> (shape == -1) </a:t>
            </a:r>
            <a:r>
              <a:rPr lang="en-US" altLang="zh-CN" dirty="0" smtClean="0">
                <a:solidFill>
                  <a:srgbClr val="0000FF"/>
                </a:solidFill>
                <a:latin typeface="新宋体" panose="02010609030101010101" pitchFamily="49" charset="-122"/>
                <a:ea typeface="新宋体" panose="02010609030101010101" pitchFamily="49" charset="-122"/>
              </a:rPr>
              <a:t>break</a:t>
            </a:r>
            <a:r>
              <a:rPr lang="en-US" altLang="zh-CN" dirty="0" smtClean="0">
                <a:solidFill>
                  <a:srgbClr val="000000"/>
                </a:solidFill>
                <a:latin typeface="新宋体" panose="02010609030101010101" pitchFamily="49" charset="-122"/>
                <a:ea typeface="新宋体" panose="02010609030101010101" pitchFamily="49" charset="-122"/>
              </a:rPr>
              <a:t>;</a:t>
            </a:r>
          </a:p>
          <a:p>
            <a:r>
              <a:rPr lang="es-ES" altLang="zh-CN" dirty="0" smtClean="0">
                <a:solidFill>
                  <a:srgbClr val="0000FF"/>
                </a:solidFill>
                <a:latin typeface="新宋体" panose="02010609030101010101" pitchFamily="49" charset="-122"/>
                <a:ea typeface="新宋体" panose="02010609030101010101" pitchFamily="49" charset="-122"/>
              </a:rPr>
              <a:t>        int</a:t>
            </a:r>
            <a:r>
              <a:rPr lang="es-ES" altLang="zh-CN" dirty="0" smtClean="0">
                <a:solidFill>
                  <a:srgbClr val="000000"/>
                </a:solidFill>
                <a:latin typeface="新宋体" panose="02010609030101010101" pitchFamily="49" charset="-122"/>
                <a:ea typeface="新宋体" panose="02010609030101010101" pitchFamily="49" charset="-122"/>
              </a:rPr>
              <a:t> x1, y1, x2, y2, r;</a:t>
            </a:r>
            <a:endParaRPr lang="es-ES" altLang="zh-CN" dirty="0">
              <a:solidFill>
                <a:srgbClr val="000000"/>
              </a:solidFill>
              <a:latin typeface="新宋体" panose="02010609030101010101" pitchFamily="49" charset="-122"/>
              <a:ea typeface="新宋体" panose="02010609030101010101" pitchFamily="49" charset="-122"/>
            </a:endParaRPr>
          </a:p>
        </p:txBody>
      </p:sp>
      <p:sp>
        <p:nvSpPr>
          <p:cNvPr id="4" name="矩形 3"/>
          <p:cNvSpPr/>
          <p:nvPr/>
        </p:nvSpPr>
        <p:spPr>
          <a:xfrm>
            <a:off x="696266" y="543078"/>
            <a:ext cx="665567" cy="369332"/>
          </a:xfrm>
          <a:prstGeom prst="rect">
            <a:avLst/>
          </a:prstGeom>
        </p:spPr>
        <p:txBody>
          <a:bodyPr wrap="none">
            <a:spAutoFit/>
          </a:bodyPr>
          <a:lstStyle/>
          <a:p>
            <a:r>
              <a:rPr lang="en-US" altLang="zh-CN">
                <a:latin typeface="Times New Roman" panose="02020603050405020304" pitchFamily="18" charset="0"/>
                <a:ea typeface="宋体" panose="02010600030101010101" pitchFamily="2" charset="-122"/>
                <a:cs typeface="Times New Roman" panose="02020603050405020304" pitchFamily="18" charset="0"/>
              </a:rPr>
              <a:t>9.6-5</a:t>
            </a:r>
          </a:p>
        </p:txBody>
      </p:sp>
      <p:sp>
        <p:nvSpPr>
          <p:cNvPr id="2" name="矩形 1"/>
          <p:cNvSpPr/>
          <p:nvPr/>
        </p:nvSpPr>
        <p:spPr>
          <a:xfrm>
            <a:off x="696266" y="1049545"/>
            <a:ext cx="5724644" cy="369332"/>
          </a:xfrm>
          <a:prstGeom prst="rect">
            <a:avLst/>
          </a:prstGeom>
        </p:spPr>
        <p:txBody>
          <a:bodyPr wrap="none">
            <a:spAutoFit/>
          </a:bodyPr>
          <a:lstStyle/>
          <a:p>
            <a:pPr algn="just"/>
            <a:r>
              <a:rPr lang="zh-CN" altLang="en-US" kern="100">
                <a:latin typeface="宋体" panose="02010600030101010101" pitchFamily="2" charset="-122"/>
                <a:ea typeface="宋体" panose="02010600030101010101" pitchFamily="2" charset="-122"/>
              </a:rPr>
              <a:t>从键盘读入一批图形信息，然后把它们保存到文件中。</a:t>
            </a:r>
            <a:endParaRPr lang="zh-CN" altLang="en-US" kern="1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8086931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p:nvPr/>
        </p:nvSpPr>
        <p:spPr>
          <a:xfrm>
            <a:off x="798285" y="300687"/>
            <a:ext cx="10914743" cy="6186309"/>
          </a:xfrm>
          <a:prstGeom prst="rect">
            <a:avLst/>
          </a:prstGeom>
          <a:solidFill>
            <a:schemeClr val="bg1">
              <a:lumMod val="85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solidFill>
                  <a:srgbClr val="0000FF"/>
                </a:solidFill>
                <a:latin typeface="新宋体" panose="02010609030101010101" pitchFamily="49" charset="-122"/>
                <a:ea typeface="新宋体" panose="02010609030101010101" pitchFamily="49" charset="-122"/>
              </a:rPr>
              <a:t>        switch</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(shape)</a:t>
            </a:r>
          </a:p>
          <a:p>
            <a:r>
              <a:rPr lang="en-US" altLang="zh-CN" dirty="0" smtClean="0">
                <a:solidFill>
                  <a:srgbClr val="000000"/>
                </a:solidFill>
                <a:latin typeface="新宋体" panose="02010609030101010101" pitchFamily="49" charset="-122"/>
                <a:ea typeface="新宋体" panose="02010609030101010101" pitchFamily="49" charset="-122"/>
              </a:rPr>
              <a:t>        {</a:t>
            </a:r>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smtClean="0">
                <a:solidFill>
                  <a:srgbClr val="0000FF"/>
                </a:solidFill>
                <a:latin typeface="新宋体" panose="02010609030101010101" pitchFamily="49" charset="-122"/>
                <a:ea typeface="新宋体" panose="02010609030101010101" pitchFamily="49" charset="-122"/>
              </a:rPr>
              <a:t>            case</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0: </a:t>
            </a:r>
            <a:r>
              <a:rPr lang="en-US" altLang="zh-CN" dirty="0">
                <a:solidFill>
                  <a:srgbClr val="008000"/>
                </a:solidFill>
                <a:latin typeface="新宋体" panose="02010609030101010101" pitchFamily="49" charset="-122"/>
                <a:ea typeface="新宋体" panose="02010609030101010101" pitchFamily="49" charset="-122"/>
              </a:rPr>
              <a:t>//</a:t>
            </a:r>
            <a:r>
              <a:rPr lang="zh-CN" altLang="en-US" dirty="0">
                <a:solidFill>
                  <a:srgbClr val="008000"/>
                </a:solidFill>
                <a:latin typeface="新宋体" panose="02010609030101010101" pitchFamily="49" charset="-122"/>
                <a:ea typeface="新宋体" panose="02010609030101010101" pitchFamily="49" charset="-122"/>
              </a:rPr>
              <a:t>线</a:t>
            </a:r>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err="1" smtClean="0">
                <a:solidFill>
                  <a:srgbClr val="000000"/>
                </a:solidFill>
                <a:latin typeface="新宋体" panose="02010609030101010101" pitchFamily="49" charset="-122"/>
                <a:ea typeface="新宋体" panose="02010609030101010101" pitchFamily="49" charset="-122"/>
              </a:rPr>
              <a:t>cout</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请输入线段的起点和终点坐标 </a:t>
            </a:r>
            <a:r>
              <a:rPr lang="en-US" altLang="zh-CN" dirty="0">
                <a:solidFill>
                  <a:srgbClr val="A31515"/>
                </a:solidFill>
                <a:latin typeface="新宋体" panose="02010609030101010101" pitchFamily="49" charset="-122"/>
                <a:ea typeface="新宋体" panose="02010609030101010101" pitchFamily="49" charset="-122"/>
              </a:rPr>
              <a:t>(x1 y1 x2 y2) </a:t>
            </a:r>
            <a:r>
              <a:rPr lang="zh-CN" altLang="en-US" dirty="0">
                <a:solidFill>
                  <a:srgbClr val="A31515"/>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p>
          <a:p>
            <a:r>
              <a:rPr lang="es-ES" altLang="zh-CN" dirty="0" smtClean="0">
                <a:solidFill>
                  <a:srgbClr val="000000"/>
                </a:solidFill>
                <a:latin typeface="新宋体" panose="02010609030101010101" pitchFamily="49" charset="-122"/>
                <a:ea typeface="新宋体" panose="02010609030101010101" pitchFamily="49" charset="-122"/>
              </a:rPr>
              <a:t>                cin </a:t>
            </a:r>
            <a:r>
              <a:rPr lang="es-ES" altLang="zh-CN" dirty="0">
                <a:solidFill>
                  <a:srgbClr val="008080"/>
                </a:solidFill>
                <a:latin typeface="新宋体" panose="02010609030101010101" pitchFamily="49" charset="-122"/>
                <a:ea typeface="新宋体" panose="02010609030101010101" pitchFamily="49" charset="-122"/>
              </a:rPr>
              <a:t>&gt;&gt;</a:t>
            </a:r>
            <a:r>
              <a:rPr lang="es-ES" altLang="zh-CN" dirty="0">
                <a:solidFill>
                  <a:srgbClr val="000000"/>
                </a:solidFill>
                <a:latin typeface="新宋体" panose="02010609030101010101" pitchFamily="49" charset="-122"/>
                <a:ea typeface="新宋体" panose="02010609030101010101" pitchFamily="49" charset="-122"/>
              </a:rPr>
              <a:t> x1 </a:t>
            </a:r>
            <a:r>
              <a:rPr lang="es-ES" altLang="zh-CN" dirty="0">
                <a:solidFill>
                  <a:srgbClr val="008080"/>
                </a:solidFill>
                <a:latin typeface="新宋体" panose="02010609030101010101" pitchFamily="49" charset="-122"/>
                <a:ea typeface="新宋体" panose="02010609030101010101" pitchFamily="49" charset="-122"/>
              </a:rPr>
              <a:t>&gt;&gt;</a:t>
            </a:r>
            <a:r>
              <a:rPr lang="es-ES" altLang="zh-CN" dirty="0">
                <a:solidFill>
                  <a:srgbClr val="000000"/>
                </a:solidFill>
                <a:latin typeface="新宋体" panose="02010609030101010101" pitchFamily="49" charset="-122"/>
                <a:ea typeface="新宋体" panose="02010609030101010101" pitchFamily="49" charset="-122"/>
              </a:rPr>
              <a:t> y1 </a:t>
            </a:r>
            <a:r>
              <a:rPr lang="es-ES" altLang="zh-CN" dirty="0">
                <a:solidFill>
                  <a:srgbClr val="008080"/>
                </a:solidFill>
                <a:latin typeface="新宋体" panose="02010609030101010101" pitchFamily="49" charset="-122"/>
                <a:ea typeface="新宋体" panose="02010609030101010101" pitchFamily="49" charset="-122"/>
              </a:rPr>
              <a:t>&gt;&gt;</a:t>
            </a:r>
            <a:r>
              <a:rPr lang="es-ES" altLang="zh-CN" dirty="0">
                <a:solidFill>
                  <a:srgbClr val="000000"/>
                </a:solidFill>
                <a:latin typeface="新宋体" panose="02010609030101010101" pitchFamily="49" charset="-122"/>
                <a:ea typeface="新宋体" panose="02010609030101010101" pitchFamily="49" charset="-122"/>
              </a:rPr>
              <a:t> x2 </a:t>
            </a:r>
            <a:r>
              <a:rPr lang="es-ES" altLang="zh-CN" dirty="0">
                <a:solidFill>
                  <a:srgbClr val="008080"/>
                </a:solidFill>
                <a:latin typeface="新宋体" panose="02010609030101010101" pitchFamily="49" charset="-122"/>
                <a:ea typeface="新宋体" panose="02010609030101010101" pitchFamily="49" charset="-122"/>
              </a:rPr>
              <a:t>&gt;&gt;</a:t>
            </a:r>
            <a:r>
              <a:rPr lang="es-ES" altLang="zh-CN" dirty="0">
                <a:solidFill>
                  <a:srgbClr val="000000"/>
                </a:solidFill>
                <a:latin typeface="新宋体" panose="02010609030101010101" pitchFamily="49" charset="-122"/>
                <a:ea typeface="新宋体" panose="02010609030101010101" pitchFamily="49" charset="-122"/>
              </a:rPr>
              <a:t> y2;</a:t>
            </a:r>
          </a:p>
          <a:p>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err="1" smtClean="0">
                <a:solidFill>
                  <a:srgbClr val="000000"/>
                </a:solidFill>
                <a:latin typeface="新宋体" panose="02010609030101010101" pitchFamily="49" charset="-122"/>
                <a:ea typeface="新宋体" panose="02010609030101010101" pitchFamily="49" charset="-122"/>
              </a:rPr>
              <a:t>out_file</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"line:"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x1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y1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x2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y2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endl</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smtClean="0">
                <a:solidFill>
                  <a:srgbClr val="0000FF"/>
                </a:solidFill>
                <a:latin typeface="新宋体" panose="02010609030101010101" pitchFamily="49" charset="-122"/>
                <a:ea typeface="新宋体" panose="02010609030101010101" pitchFamily="49" charset="-122"/>
              </a:rPr>
              <a:t>                break</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smtClean="0">
                <a:solidFill>
                  <a:srgbClr val="0000FF"/>
                </a:solidFill>
                <a:latin typeface="新宋体" panose="02010609030101010101" pitchFamily="49" charset="-122"/>
                <a:ea typeface="新宋体" panose="02010609030101010101" pitchFamily="49" charset="-122"/>
              </a:rPr>
              <a:t>            case</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1: </a:t>
            </a:r>
            <a:r>
              <a:rPr lang="en-US" altLang="zh-CN" dirty="0">
                <a:solidFill>
                  <a:srgbClr val="008000"/>
                </a:solidFill>
                <a:latin typeface="新宋体" panose="02010609030101010101" pitchFamily="49" charset="-122"/>
                <a:ea typeface="新宋体" panose="02010609030101010101" pitchFamily="49" charset="-122"/>
              </a:rPr>
              <a:t>//</a:t>
            </a:r>
            <a:r>
              <a:rPr lang="zh-CN" altLang="en-US" dirty="0">
                <a:solidFill>
                  <a:srgbClr val="008000"/>
                </a:solidFill>
                <a:latin typeface="新宋体" panose="02010609030101010101" pitchFamily="49" charset="-122"/>
                <a:ea typeface="新宋体" panose="02010609030101010101" pitchFamily="49" charset="-122"/>
              </a:rPr>
              <a:t>矩形</a:t>
            </a:r>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err="1" smtClean="0">
                <a:solidFill>
                  <a:srgbClr val="000000"/>
                </a:solidFill>
                <a:latin typeface="新宋体" panose="02010609030101010101" pitchFamily="49" charset="-122"/>
                <a:ea typeface="新宋体" panose="02010609030101010101" pitchFamily="49" charset="-122"/>
              </a:rPr>
              <a:t>cout</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请输入矩形的左上角和右下角坐标 </a:t>
            </a:r>
            <a:r>
              <a:rPr lang="en-US" altLang="zh-CN" dirty="0">
                <a:solidFill>
                  <a:srgbClr val="A31515"/>
                </a:solidFill>
                <a:latin typeface="新宋体" panose="02010609030101010101" pitchFamily="49" charset="-122"/>
                <a:ea typeface="新宋体" panose="02010609030101010101" pitchFamily="49" charset="-122"/>
              </a:rPr>
              <a:t>(x1 y1 x2 y2) </a:t>
            </a:r>
            <a:r>
              <a:rPr lang="zh-CN" altLang="en-US" dirty="0">
                <a:solidFill>
                  <a:srgbClr val="A31515"/>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p>
          <a:p>
            <a:r>
              <a:rPr lang="es-ES" altLang="zh-CN" dirty="0" smtClean="0">
                <a:solidFill>
                  <a:srgbClr val="000000"/>
                </a:solidFill>
                <a:latin typeface="新宋体" panose="02010609030101010101" pitchFamily="49" charset="-122"/>
                <a:ea typeface="新宋体" panose="02010609030101010101" pitchFamily="49" charset="-122"/>
              </a:rPr>
              <a:t>                cin </a:t>
            </a:r>
            <a:r>
              <a:rPr lang="es-ES" altLang="zh-CN" dirty="0">
                <a:solidFill>
                  <a:srgbClr val="008080"/>
                </a:solidFill>
                <a:latin typeface="新宋体" panose="02010609030101010101" pitchFamily="49" charset="-122"/>
                <a:ea typeface="新宋体" panose="02010609030101010101" pitchFamily="49" charset="-122"/>
              </a:rPr>
              <a:t>&gt;&gt;</a:t>
            </a:r>
            <a:r>
              <a:rPr lang="es-ES" altLang="zh-CN" dirty="0">
                <a:solidFill>
                  <a:srgbClr val="000000"/>
                </a:solidFill>
                <a:latin typeface="新宋体" panose="02010609030101010101" pitchFamily="49" charset="-122"/>
                <a:ea typeface="新宋体" panose="02010609030101010101" pitchFamily="49" charset="-122"/>
              </a:rPr>
              <a:t> x1 </a:t>
            </a:r>
            <a:r>
              <a:rPr lang="es-ES" altLang="zh-CN" dirty="0">
                <a:solidFill>
                  <a:srgbClr val="008080"/>
                </a:solidFill>
                <a:latin typeface="新宋体" panose="02010609030101010101" pitchFamily="49" charset="-122"/>
                <a:ea typeface="新宋体" panose="02010609030101010101" pitchFamily="49" charset="-122"/>
              </a:rPr>
              <a:t>&gt;&gt;</a:t>
            </a:r>
            <a:r>
              <a:rPr lang="es-ES" altLang="zh-CN" dirty="0">
                <a:solidFill>
                  <a:srgbClr val="000000"/>
                </a:solidFill>
                <a:latin typeface="新宋体" panose="02010609030101010101" pitchFamily="49" charset="-122"/>
                <a:ea typeface="新宋体" panose="02010609030101010101" pitchFamily="49" charset="-122"/>
              </a:rPr>
              <a:t> y1 </a:t>
            </a:r>
            <a:r>
              <a:rPr lang="es-ES" altLang="zh-CN" dirty="0">
                <a:solidFill>
                  <a:srgbClr val="008080"/>
                </a:solidFill>
                <a:latin typeface="新宋体" panose="02010609030101010101" pitchFamily="49" charset="-122"/>
                <a:ea typeface="新宋体" panose="02010609030101010101" pitchFamily="49" charset="-122"/>
              </a:rPr>
              <a:t>&gt;&gt;</a:t>
            </a:r>
            <a:r>
              <a:rPr lang="es-ES" altLang="zh-CN" dirty="0">
                <a:solidFill>
                  <a:srgbClr val="000000"/>
                </a:solidFill>
                <a:latin typeface="新宋体" panose="02010609030101010101" pitchFamily="49" charset="-122"/>
                <a:ea typeface="新宋体" panose="02010609030101010101" pitchFamily="49" charset="-122"/>
              </a:rPr>
              <a:t> x2 </a:t>
            </a:r>
            <a:r>
              <a:rPr lang="es-ES" altLang="zh-CN" dirty="0">
                <a:solidFill>
                  <a:srgbClr val="008080"/>
                </a:solidFill>
                <a:latin typeface="新宋体" panose="02010609030101010101" pitchFamily="49" charset="-122"/>
                <a:ea typeface="新宋体" panose="02010609030101010101" pitchFamily="49" charset="-122"/>
              </a:rPr>
              <a:t>&gt;&gt;</a:t>
            </a:r>
            <a:r>
              <a:rPr lang="es-ES" altLang="zh-CN" dirty="0">
                <a:solidFill>
                  <a:srgbClr val="000000"/>
                </a:solidFill>
                <a:latin typeface="新宋体" panose="02010609030101010101" pitchFamily="49" charset="-122"/>
                <a:ea typeface="新宋体" panose="02010609030101010101" pitchFamily="49" charset="-122"/>
              </a:rPr>
              <a:t> y2;</a:t>
            </a:r>
          </a:p>
          <a:p>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err="1" smtClean="0">
                <a:solidFill>
                  <a:srgbClr val="000000"/>
                </a:solidFill>
                <a:latin typeface="新宋体" panose="02010609030101010101" pitchFamily="49" charset="-122"/>
                <a:ea typeface="新宋体" panose="02010609030101010101" pitchFamily="49" charset="-122"/>
              </a:rPr>
              <a:t>out_file</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"rectangle:"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x1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y1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x2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y2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endl</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smtClean="0">
                <a:solidFill>
                  <a:srgbClr val="0000FF"/>
                </a:solidFill>
                <a:latin typeface="新宋体" panose="02010609030101010101" pitchFamily="49" charset="-122"/>
                <a:ea typeface="新宋体" panose="02010609030101010101" pitchFamily="49" charset="-122"/>
              </a:rPr>
              <a:t>                break</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smtClean="0">
                <a:solidFill>
                  <a:srgbClr val="0000FF"/>
                </a:solidFill>
                <a:latin typeface="新宋体" panose="02010609030101010101" pitchFamily="49" charset="-122"/>
                <a:ea typeface="新宋体" panose="02010609030101010101" pitchFamily="49" charset="-122"/>
              </a:rPr>
              <a:t>            case</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2: </a:t>
            </a:r>
            <a:r>
              <a:rPr lang="en-US" altLang="zh-CN" dirty="0">
                <a:solidFill>
                  <a:srgbClr val="008000"/>
                </a:solidFill>
                <a:latin typeface="新宋体" panose="02010609030101010101" pitchFamily="49" charset="-122"/>
                <a:ea typeface="新宋体" panose="02010609030101010101" pitchFamily="49" charset="-122"/>
              </a:rPr>
              <a:t>//</a:t>
            </a:r>
            <a:r>
              <a:rPr lang="zh-CN" altLang="en-US" dirty="0">
                <a:solidFill>
                  <a:srgbClr val="008000"/>
                </a:solidFill>
                <a:latin typeface="新宋体" panose="02010609030101010101" pitchFamily="49" charset="-122"/>
                <a:ea typeface="新宋体" panose="02010609030101010101" pitchFamily="49" charset="-122"/>
              </a:rPr>
              <a:t>圆形</a:t>
            </a:r>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err="1" smtClean="0">
                <a:solidFill>
                  <a:srgbClr val="000000"/>
                </a:solidFill>
                <a:latin typeface="新宋体" panose="02010609030101010101" pitchFamily="49" charset="-122"/>
                <a:ea typeface="新宋体" panose="02010609030101010101" pitchFamily="49" charset="-122"/>
              </a:rPr>
              <a:t>cout</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zh-CN" altLang="en-US"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请输入圆的圆心坐标和半径 </a:t>
            </a:r>
            <a:r>
              <a:rPr lang="en-US" altLang="zh-CN" dirty="0">
                <a:solidFill>
                  <a:srgbClr val="A31515"/>
                </a:solidFill>
                <a:latin typeface="新宋体" panose="02010609030101010101" pitchFamily="49" charset="-122"/>
                <a:ea typeface="新宋体" panose="02010609030101010101" pitchFamily="49" charset="-122"/>
              </a:rPr>
              <a:t>(x y r) </a:t>
            </a:r>
            <a:r>
              <a:rPr lang="zh-CN" altLang="en-US" dirty="0">
                <a:solidFill>
                  <a:srgbClr val="A31515"/>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err="1" smtClean="0">
                <a:solidFill>
                  <a:srgbClr val="000000"/>
                </a:solidFill>
                <a:latin typeface="新宋体" panose="02010609030101010101" pitchFamily="49" charset="-122"/>
                <a:ea typeface="新宋体" panose="02010609030101010101" pitchFamily="49" charset="-122"/>
              </a:rPr>
              <a:t>cin</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&gt;&gt;</a:t>
            </a:r>
            <a:r>
              <a:rPr lang="en-US" altLang="zh-CN" dirty="0">
                <a:solidFill>
                  <a:srgbClr val="000000"/>
                </a:solidFill>
                <a:latin typeface="新宋体" panose="02010609030101010101" pitchFamily="49" charset="-122"/>
                <a:ea typeface="新宋体" panose="02010609030101010101" pitchFamily="49" charset="-122"/>
              </a:rPr>
              <a:t> x1 </a:t>
            </a:r>
            <a:r>
              <a:rPr lang="en-US" altLang="zh-CN" dirty="0">
                <a:solidFill>
                  <a:srgbClr val="008080"/>
                </a:solidFill>
                <a:latin typeface="新宋体" panose="02010609030101010101" pitchFamily="49" charset="-122"/>
                <a:ea typeface="新宋体" panose="02010609030101010101" pitchFamily="49" charset="-122"/>
              </a:rPr>
              <a:t>&gt;&gt;</a:t>
            </a:r>
            <a:r>
              <a:rPr lang="en-US" altLang="zh-CN" dirty="0">
                <a:solidFill>
                  <a:srgbClr val="000000"/>
                </a:solidFill>
                <a:latin typeface="新宋体" panose="02010609030101010101" pitchFamily="49" charset="-122"/>
                <a:ea typeface="新宋体" panose="02010609030101010101" pitchFamily="49" charset="-122"/>
              </a:rPr>
              <a:t> y1 </a:t>
            </a:r>
            <a:r>
              <a:rPr lang="en-US" altLang="zh-CN" dirty="0">
                <a:solidFill>
                  <a:srgbClr val="008080"/>
                </a:solidFill>
                <a:latin typeface="新宋体" panose="02010609030101010101" pitchFamily="49" charset="-122"/>
                <a:ea typeface="新宋体" panose="02010609030101010101" pitchFamily="49" charset="-122"/>
              </a:rPr>
              <a:t>&gt;&gt;</a:t>
            </a:r>
            <a:r>
              <a:rPr lang="en-US" altLang="zh-CN" dirty="0">
                <a:solidFill>
                  <a:srgbClr val="000000"/>
                </a:solidFill>
                <a:latin typeface="新宋体" panose="02010609030101010101" pitchFamily="49" charset="-122"/>
                <a:ea typeface="新宋体" panose="02010609030101010101" pitchFamily="49" charset="-122"/>
              </a:rPr>
              <a:t> r;</a:t>
            </a:r>
          </a:p>
          <a:p>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err="1" smtClean="0">
                <a:solidFill>
                  <a:srgbClr val="000000"/>
                </a:solidFill>
                <a:latin typeface="新宋体" panose="02010609030101010101" pitchFamily="49" charset="-122"/>
                <a:ea typeface="新宋体" panose="02010609030101010101" pitchFamily="49" charset="-122"/>
              </a:rPr>
              <a:t>out_file</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"circle:"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x1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y1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r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endl</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smtClean="0">
                <a:solidFill>
                  <a:srgbClr val="0000FF"/>
                </a:solidFill>
                <a:latin typeface="新宋体" panose="02010609030101010101" pitchFamily="49" charset="-122"/>
                <a:ea typeface="新宋体" panose="02010609030101010101" pitchFamily="49" charset="-122"/>
              </a:rPr>
              <a:t>                break</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smtClean="0">
                <a:solidFill>
                  <a:srgbClr val="000000"/>
                </a:solidFill>
                <a:latin typeface="新宋体" panose="02010609030101010101" pitchFamily="49" charset="-122"/>
                <a:ea typeface="新宋体" panose="02010609030101010101" pitchFamily="49" charset="-122"/>
              </a:rPr>
              <a:t>        }</a:t>
            </a:r>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smtClean="0">
                <a:solidFill>
                  <a:srgbClr val="000000"/>
                </a:solidFill>
                <a:latin typeface="新宋体" panose="02010609030101010101" pitchFamily="49" charset="-122"/>
                <a:ea typeface="新宋体" panose="02010609030101010101" pitchFamily="49" charset="-122"/>
              </a:rPr>
              <a:t>    }</a:t>
            </a:r>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err="1" smtClean="0">
                <a:solidFill>
                  <a:srgbClr val="000000"/>
                </a:solidFill>
                <a:latin typeface="新宋体" panose="02010609030101010101" pitchFamily="49" charset="-122"/>
                <a:ea typeface="新宋体" panose="02010609030101010101" pitchFamily="49" charset="-122"/>
              </a:rPr>
              <a:t>out_file.close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smtClean="0">
                <a:solidFill>
                  <a:srgbClr val="0000FF"/>
                </a:solidFill>
                <a:latin typeface="新宋体" panose="02010609030101010101" pitchFamily="49" charset="-122"/>
                <a:ea typeface="新宋体" panose="02010609030101010101" pitchFamily="49" charset="-122"/>
              </a:rPr>
              <a:t>    return</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0;</a:t>
            </a:r>
          </a:p>
          <a:p>
            <a:r>
              <a:rPr lang="en-US" altLang="zh-CN" dirty="0">
                <a:solidFill>
                  <a:srgbClr val="000000"/>
                </a:solidFill>
                <a:latin typeface="新宋体" panose="02010609030101010101" pitchFamily="49" charset="-122"/>
                <a:ea typeface="新宋体" panose="02010609030101010101" pitchFamily="49" charset="-122"/>
              </a:rPr>
              <a:t>}</a:t>
            </a:r>
            <a:endParaRPr lang="en-US" altLang="zh-CN"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7879045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p:nvPr/>
        </p:nvSpPr>
        <p:spPr>
          <a:xfrm>
            <a:off x="565636" y="866243"/>
            <a:ext cx="10726477" cy="5909310"/>
          </a:xfrm>
          <a:prstGeom prst="rect">
            <a:avLst/>
          </a:prstGeom>
          <a:solidFill>
            <a:schemeClr val="bg1">
              <a:lumMod val="85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rgbClr val="808080"/>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&lt;</a:t>
            </a:r>
            <a:r>
              <a:rPr lang="en-US" altLang="zh-CN" dirty="0" err="1">
                <a:solidFill>
                  <a:srgbClr val="A31515"/>
                </a:solidFill>
                <a:latin typeface="新宋体" panose="02010609030101010101" pitchFamily="49" charset="-122"/>
                <a:ea typeface="新宋体" panose="02010609030101010101" pitchFamily="49" charset="-122"/>
              </a:rPr>
              <a:t>iostream</a:t>
            </a:r>
            <a:r>
              <a:rPr lang="en-US" altLang="zh-CN" dirty="0">
                <a:solidFill>
                  <a:srgbClr val="A31515"/>
                </a:solidFill>
                <a:latin typeface="新宋体" panose="02010609030101010101" pitchFamily="49" charset="-122"/>
                <a:ea typeface="新宋体" panose="02010609030101010101" pitchFamily="49" charset="-122"/>
              </a:rPr>
              <a:t>&gt;</a:t>
            </a:r>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a:solidFill>
                  <a:srgbClr val="808080"/>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&lt;</a:t>
            </a:r>
            <a:r>
              <a:rPr lang="en-US" altLang="zh-CN" dirty="0" err="1">
                <a:solidFill>
                  <a:srgbClr val="A31515"/>
                </a:solidFill>
                <a:latin typeface="新宋体" panose="02010609030101010101" pitchFamily="49" charset="-122"/>
                <a:ea typeface="新宋体" panose="02010609030101010101" pitchFamily="49" charset="-122"/>
              </a:rPr>
              <a:t>fstream</a:t>
            </a:r>
            <a:r>
              <a:rPr lang="en-US" altLang="zh-CN" dirty="0" smtClean="0">
                <a:solidFill>
                  <a:srgbClr val="A31515"/>
                </a:solidFill>
                <a:latin typeface="新宋体" panose="02010609030101010101" pitchFamily="49" charset="-122"/>
                <a:ea typeface="新宋体" panose="02010609030101010101" pitchFamily="49" charset="-122"/>
              </a:rPr>
              <a:t>&gt;</a:t>
            </a:r>
          </a:p>
          <a:p>
            <a:r>
              <a:rPr lang="en-US" altLang="zh-CN" dirty="0">
                <a:solidFill>
                  <a:srgbClr val="808080"/>
                </a:solidFill>
                <a:latin typeface="新宋体" panose="02010609030101010101" pitchFamily="49" charset="-122"/>
                <a:ea typeface="新宋体" panose="02010609030101010101" pitchFamily="49" charset="-122"/>
              </a:rPr>
              <a:t>#include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&lt;</a:t>
            </a:r>
            <a:r>
              <a:rPr lang="en-US" altLang="zh-CN" dirty="0" err="1">
                <a:solidFill>
                  <a:srgbClr val="A31515"/>
                </a:solidFill>
                <a:latin typeface="新宋体" panose="02010609030101010101" pitchFamily="49" charset="-122"/>
                <a:ea typeface="新宋体" panose="02010609030101010101" pitchFamily="49" charset="-122"/>
              </a:rPr>
              <a:t>cstring</a:t>
            </a:r>
            <a:r>
              <a:rPr lang="en-US" altLang="zh-CN" dirty="0">
                <a:solidFill>
                  <a:srgbClr val="A31515"/>
                </a:solidFill>
                <a:latin typeface="新宋体" panose="02010609030101010101" pitchFamily="49" charset="-122"/>
                <a:ea typeface="新宋体" panose="02010609030101010101" pitchFamily="49" charset="-122"/>
              </a:rPr>
              <a:t>&gt;</a:t>
            </a:r>
          </a:p>
          <a:p>
            <a:r>
              <a:rPr lang="en-US" altLang="zh-CN" dirty="0">
                <a:solidFill>
                  <a:srgbClr val="0000FF"/>
                </a:solidFill>
                <a:latin typeface="新宋体" panose="02010609030101010101" pitchFamily="49" charset="-122"/>
                <a:ea typeface="新宋体" panose="02010609030101010101" pitchFamily="49" charset="-122"/>
              </a:rPr>
              <a:t>using</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namespace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std</a:t>
            </a:r>
            <a:r>
              <a:rPr lang="en-US" altLang="zh-CN" dirty="0">
                <a:solidFill>
                  <a:srgbClr val="000000"/>
                </a:solidFill>
                <a:latin typeface="新宋体" panose="02010609030101010101" pitchFamily="49" charset="-122"/>
                <a:ea typeface="新宋体" panose="02010609030101010101" pitchFamily="49" charset="-122"/>
              </a:rPr>
              <a:t>;</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err="1">
                <a:solidFill>
                  <a:srgbClr val="0000FF"/>
                </a:solidFill>
                <a:latin typeface="新宋体" panose="02010609030101010101" pitchFamily="49" charset="-122"/>
                <a:ea typeface="新宋体" panose="02010609030101010101" pitchFamily="49" charset="-122"/>
              </a:rPr>
              <a:t>int</a:t>
            </a:r>
            <a:r>
              <a:rPr lang="en-US" altLang="zh-CN" dirty="0">
                <a:solidFill>
                  <a:srgbClr val="000000"/>
                </a:solidFill>
                <a:latin typeface="新宋体" panose="02010609030101010101" pitchFamily="49" charset="-122"/>
                <a:ea typeface="新宋体" panose="02010609030101010101" pitchFamily="49" charset="-122"/>
              </a:rPr>
              <a:t> main()</a:t>
            </a:r>
          </a:p>
          <a:p>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smtClean="0">
                <a:solidFill>
                  <a:srgbClr val="2B91AF"/>
                </a:solidFill>
                <a:latin typeface="新宋体" panose="02010609030101010101" pitchFamily="49" charset="-122"/>
                <a:ea typeface="新宋体" panose="02010609030101010101" pitchFamily="49" charset="-122"/>
              </a:rPr>
              <a:t>    </a:t>
            </a:r>
            <a:r>
              <a:rPr lang="en-US" altLang="zh-CN" dirty="0" err="1" smtClean="0">
                <a:solidFill>
                  <a:srgbClr val="2B91AF"/>
                </a:solidFill>
                <a:latin typeface="新宋体" panose="02010609030101010101" pitchFamily="49" charset="-122"/>
                <a:ea typeface="新宋体" panose="02010609030101010101" pitchFamily="49" charset="-122"/>
              </a:rPr>
              <a:t>ifstream</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in_file</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"d:\\myfile.txt"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2B91AF"/>
                </a:solidFill>
                <a:latin typeface="新宋体" panose="02010609030101010101" pitchFamily="49" charset="-122"/>
                <a:ea typeface="新宋体" panose="02010609030101010101" pitchFamily="49" charset="-122"/>
              </a:rPr>
              <a:t>ios</a:t>
            </a:r>
            <a:r>
              <a:rPr lang="en-US" altLang="zh-CN" dirty="0">
                <a:solidFill>
                  <a:srgbClr val="000000"/>
                </a:solidFill>
                <a:latin typeface="新宋体" panose="02010609030101010101" pitchFamily="49" charset="-122"/>
                <a:ea typeface="新宋体" panose="02010609030101010101" pitchFamily="49" charset="-122"/>
              </a:rPr>
              <a:t>::in);</a:t>
            </a:r>
          </a:p>
          <a:p>
            <a:r>
              <a:rPr lang="en-US" altLang="zh-CN" dirty="0" smtClean="0">
                <a:solidFill>
                  <a:srgbClr val="0000FF"/>
                </a:solidFill>
                <a:latin typeface="新宋体" panose="02010609030101010101" pitchFamily="49" charset="-122"/>
                <a:ea typeface="新宋体" panose="02010609030101010101" pitchFamily="49" charset="-122"/>
              </a:rPr>
              <a:t>    if</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a:solidFill>
                  <a:srgbClr val="00808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in_file</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return</a:t>
            </a:r>
            <a:r>
              <a:rPr lang="en-US" altLang="zh-CN" dirty="0">
                <a:solidFill>
                  <a:srgbClr val="000000"/>
                </a:solidFill>
                <a:latin typeface="新宋体" panose="02010609030101010101" pitchFamily="49" charset="-122"/>
                <a:ea typeface="新宋体" panose="02010609030101010101" pitchFamily="49" charset="-122"/>
              </a:rPr>
              <a:t> -1;</a:t>
            </a:r>
          </a:p>
          <a:p>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smtClean="0">
                <a:solidFill>
                  <a:srgbClr val="0000FF"/>
                </a:solidFill>
                <a:latin typeface="新宋体" panose="02010609030101010101" pitchFamily="49" charset="-122"/>
                <a:ea typeface="新宋体" panose="02010609030101010101" pitchFamily="49" charset="-122"/>
              </a:rPr>
              <a:t>    char</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shape[20];</a:t>
            </a:r>
          </a:p>
          <a:p>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err="1" smtClean="0">
                <a:solidFill>
                  <a:srgbClr val="000000"/>
                </a:solidFill>
                <a:latin typeface="新宋体" panose="02010609030101010101" pitchFamily="49" charset="-122"/>
                <a:ea typeface="新宋体" panose="02010609030101010101" pitchFamily="49" charset="-122"/>
              </a:rPr>
              <a:t>in_file.getline</a:t>
            </a:r>
            <a:r>
              <a:rPr lang="en-US" altLang="zh-CN" dirty="0" smtClean="0">
                <a:solidFill>
                  <a:srgbClr val="000000"/>
                </a:solidFill>
                <a:latin typeface="新宋体" panose="02010609030101010101" pitchFamily="49" charset="-122"/>
                <a:ea typeface="新宋体" panose="02010609030101010101" pitchFamily="49" charset="-122"/>
              </a:rPr>
              <a:t>(shape</a:t>
            </a:r>
            <a:r>
              <a:rPr lang="en-US" altLang="zh-CN" dirty="0">
                <a:solidFill>
                  <a:srgbClr val="000000"/>
                </a:solidFill>
                <a:latin typeface="新宋体" panose="02010609030101010101" pitchFamily="49" charset="-122"/>
                <a:ea typeface="新宋体" panose="02010609030101010101" pitchFamily="49" charset="-122"/>
              </a:rPr>
              <a:t>, 20, </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smtClean="0">
                <a:solidFill>
                  <a:srgbClr val="0000FF"/>
                </a:solidFill>
                <a:latin typeface="新宋体" panose="02010609030101010101" pitchFamily="49" charset="-122"/>
                <a:ea typeface="新宋体" panose="02010609030101010101" pitchFamily="49" charset="-122"/>
              </a:rPr>
              <a:t>    while</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in_file.eof</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smtClean="0">
                <a:solidFill>
                  <a:srgbClr val="000000"/>
                </a:solidFill>
                <a:latin typeface="新宋体" panose="02010609030101010101" pitchFamily="49" charset="-122"/>
                <a:ea typeface="新宋体" panose="02010609030101010101" pitchFamily="49" charset="-122"/>
              </a:rPr>
              <a:t>    {</a:t>
            </a:r>
            <a:endParaRPr lang="en-US" altLang="zh-CN" dirty="0">
              <a:solidFill>
                <a:srgbClr val="000000"/>
              </a:solidFill>
              <a:latin typeface="新宋体" panose="02010609030101010101" pitchFamily="49" charset="-122"/>
              <a:ea typeface="新宋体" panose="02010609030101010101" pitchFamily="49" charset="-122"/>
            </a:endParaRPr>
          </a:p>
          <a:p>
            <a:r>
              <a:rPr lang="es-ES" altLang="zh-CN" dirty="0" smtClean="0">
                <a:solidFill>
                  <a:srgbClr val="0000FF"/>
                </a:solidFill>
                <a:latin typeface="新宋体" panose="02010609030101010101" pitchFamily="49" charset="-122"/>
                <a:ea typeface="新宋体" panose="02010609030101010101" pitchFamily="49" charset="-122"/>
              </a:rPr>
              <a:t>        int</a:t>
            </a:r>
            <a:r>
              <a:rPr lang="es-ES" altLang="zh-CN" dirty="0" smtClean="0">
                <a:solidFill>
                  <a:srgbClr val="000000"/>
                </a:solidFill>
                <a:latin typeface="新宋体" panose="02010609030101010101" pitchFamily="49" charset="-122"/>
                <a:ea typeface="新宋体" panose="02010609030101010101" pitchFamily="49" charset="-122"/>
              </a:rPr>
              <a:t> </a:t>
            </a:r>
            <a:r>
              <a:rPr lang="es-ES" altLang="zh-CN" dirty="0">
                <a:solidFill>
                  <a:srgbClr val="000000"/>
                </a:solidFill>
                <a:latin typeface="新宋体" panose="02010609030101010101" pitchFamily="49" charset="-122"/>
                <a:ea typeface="新宋体" panose="02010609030101010101" pitchFamily="49" charset="-122"/>
              </a:rPr>
              <a:t>x1, y1, x2, y2, r;</a:t>
            </a:r>
          </a:p>
          <a:p>
            <a:r>
              <a:rPr lang="en-US" altLang="zh-CN" dirty="0" smtClean="0">
                <a:solidFill>
                  <a:srgbClr val="0000FF"/>
                </a:solidFill>
                <a:latin typeface="新宋体" panose="02010609030101010101" pitchFamily="49" charset="-122"/>
                <a:ea typeface="新宋体" panose="02010609030101010101" pitchFamily="49" charset="-122"/>
              </a:rPr>
              <a:t>        char</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ch</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smtClean="0">
                <a:solidFill>
                  <a:srgbClr val="0000FF"/>
                </a:solidFill>
                <a:latin typeface="新宋体" panose="02010609030101010101" pitchFamily="49" charset="-122"/>
                <a:ea typeface="新宋体" panose="02010609030101010101" pitchFamily="49" charset="-122"/>
              </a:rPr>
              <a:t>        if</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a:t>
            </a:r>
            <a:r>
              <a:rPr lang="en-US" altLang="zh-CN" dirty="0" err="1">
                <a:solidFill>
                  <a:srgbClr val="000000"/>
                </a:solidFill>
                <a:latin typeface="新宋体" panose="02010609030101010101" pitchFamily="49" charset="-122"/>
                <a:ea typeface="新宋体" panose="02010609030101010101" pitchFamily="49" charset="-122"/>
              </a:rPr>
              <a:t>strcmp</a:t>
            </a:r>
            <a:r>
              <a:rPr lang="en-US" altLang="zh-CN" dirty="0">
                <a:solidFill>
                  <a:srgbClr val="000000"/>
                </a:solidFill>
                <a:latin typeface="新宋体" panose="02010609030101010101" pitchFamily="49" charset="-122"/>
                <a:ea typeface="新宋体" panose="02010609030101010101" pitchFamily="49" charset="-122"/>
              </a:rPr>
              <a:t>(shape, </a:t>
            </a:r>
            <a:r>
              <a:rPr lang="en-US" altLang="zh-CN" dirty="0">
                <a:solidFill>
                  <a:srgbClr val="A31515"/>
                </a:solidFill>
                <a:latin typeface="新宋体" panose="02010609030101010101" pitchFamily="49" charset="-122"/>
                <a:ea typeface="新宋体" panose="02010609030101010101" pitchFamily="49" charset="-122"/>
              </a:rPr>
              <a:t>"line"</a:t>
            </a:r>
            <a:r>
              <a:rPr lang="en-US" altLang="zh-CN" dirty="0">
                <a:solidFill>
                  <a:srgbClr val="000000"/>
                </a:solidFill>
                <a:latin typeface="新宋体" panose="02010609030101010101" pitchFamily="49" charset="-122"/>
                <a:ea typeface="新宋体" panose="02010609030101010101" pitchFamily="49" charset="-122"/>
              </a:rPr>
              <a:t>) == 0)</a:t>
            </a:r>
          </a:p>
          <a:p>
            <a:r>
              <a:rPr lang="en-US" altLang="zh-CN" dirty="0" smtClean="0">
                <a:solidFill>
                  <a:srgbClr val="000000"/>
                </a:solidFill>
                <a:latin typeface="新宋体" panose="02010609030101010101" pitchFamily="49" charset="-122"/>
                <a:ea typeface="新宋体" panose="02010609030101010101" pitchFamily="49" charset="-122"/>
              </a:rPr>
              <a:t>        {</a:t>
            </a:r>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err="1" smtClean="0">
                <a:solidFill>
                  <a:srgbClr val="000000"/>
                </a:solidFill>
                <a:latin typeface="新宋体" panose="02010609030101010101" pitchFamily="49" charset="-122"/>
                <a:ea typeface="新宋体" panose="02010609030101010101" pitchFamily="49" charset="-122"/>
              </a:rPr>
              <a:t>in_file</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&gt;&gt;</a:t>
            </a:r>
            <a:r>
              <a:rPr lang="en-US" altLang="zh-CN" dirty="0">
                <a:solidFill>
                  <a:srgbClr val="000000"/>
                </a:solidFill>
                <a:latin typeface="新宋体" panose="02010609030101010101" pitchFamily="49" charset="-122"/>
                <a:ea typeface="新宋体" panose="02010609030101010101" pitchFamily="49" charset="-122"/>
              </a:rPr>
              <a:t> x1 </a:t>
            </a:r>
            <a:r>
              <a:rPr lang="en-US" altLang="zh-CN" dirty="0">
                <a:solidFill>
                  <a:srgbClr val="008080"/>
                </a:solidFill>
                <a:latin typeface="新宋体" panose="02010609030101010101" pitchFamily="49" charset="-122"/>
                <a:ea typeface="新宋体" panose="02010609030101010101" pitchFamily="49" charset="-122"/>
              </a:rPr>
              <a:t>&gt;&gt;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ch</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&gt;&gt;</a:t>
            </a:r>
            <a:r>
              <a:rPr lang="en-US" altLang="zh-CN" dirty="0">
                <a:solidFill>
                  <a:srgbClr val="000000"/>
                </a:solidFill>
                <a:latin typeface="新宋体" panose="02010609030101010101" pitchFamily="49" charset="-122"/>
                <a:ea typeface="新宋体" panose="02010609030101010101" pitchFamily="49" charset="-122"/>
              </a:rPr>
              <a:t> y1 </a:t>
            </a:r>
            <a:r>
              <a:rPr lang="en-US" altLang="zh-CN" dirty="0">
                <a:solidFill>
                  <a:srgbClr val="008080"/>
                </a:solidFill>
                <a:latin typeface="新宋体" panose="02010609030101010101" pitchFamily="49" charset="-122"/>
                <a:ea typeface="新宋体" panose="02010609030101010101" pitchFamily="49" charset="-122"/>
              </a:rPr>
              <a:t>&gt;&gt;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ch</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&gt;&gt;</a:t>
            </a:r>
            <a:r>
              <a:rPr lang="en-US" altLang="zh-CN" dirty="0">
                <a:solidFill>
                  <a:srgbClr val="000000"/>
                </a:solidFill>
                <a:latin typeface="新宋体" panose="02010609030101010101" pitchFamily="49" charset="-122"/>
                <a:ea typeface="新宋体" panose="02010609030101010101" pitchFamily="49" charset="-122"/>
              </a:rPr>
              <a:t> x2 </a:t>
            </a:r>
            <a:r>
              <a:rPr lang="en-US" altLang="zh-CN" dirty="0">
                <a:solidFill>
                  <a:srgbClr val="008080"/>
                </a:solidFill>
                <a:latin typeface="新宋体" panose="02010609030101010101" pitchFamily="49" charset="-122"/>
                <a:ea typeface="新宋体" panose="02010609030101010101" pitchFamily="49" charset="-122"/>
              </a:rPr>
              <a:t>&gt;&gt;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ch</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&gt;&gt;</a:t>
            </a:r>
            <a:r>
              <a:rPr lang="en-US" altLang="zh-CN" dirty="0">
                <a:solidFill>
                  <a:srgbClr val="000000"/>
                </a:solidFill>
                <a:latin typeface="新宋体" panose="02010609030101010101" pitchFamily="49" charset="-122"/>
                <a:ea typeface="新宋体" panose="02010609030101010101" pitchFamily="49" charset="-122"/>
              </a:rPr>
              <a:t> y2;</a:t>
            </a:r>
          </a:p>
          <a:p>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err="1" smtClean="0">
                <a:solidFill>
                  <a:srgbClr val="000000"/>
                </a:solidFill>
                <a:latin typeface="新宋体" panose="02010609030101010101" pitchFamily="49" charset="-122"/>
                <a:ea typeface="新宋体" panose="02010609030101010101" pitchFamily="49" charset="-122"/>
              </a:rPr>
              <a:t>cout</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线</a:t>
            </a:r>
            <a:r>
              <a:rPr lang="en-US" altLang="zh-CN" dirty="0">
                <a:solidFill>
                  <a:srgbClr val="A31515"/>
                </a:solidFill>
                <a:latin typeface="新宋体" panose="02010609030101010101" pitchFamily="49" charset="-122"/>
                <a:ea typeface="新宋体" panose="02010609030101010101" pitchFamily="49" charset="-122"/>
              </a:rPr>
              <a:t>(x1,y1,x2,y2)</a:t>
            </a:r>
            <a:r>
              <a:rPr lang="zh-CN" altLang="en-US" dirty="0">
                <a:solidFill>
                  <a:srgbClr val="A31515"/>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x1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y1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x2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y2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endl</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smtClean="0">
                <a:solidFill>
                  <a:srgbClr val="000000"/>
                </a:solidFill>
                <a:latin typeface="新宋体" panose="02010609030101010101" pitchFamily="49" charset="-122"/>
                <a:ea typeface="新宋体" panose="02010609030101010101" pitchFamily="49" charset="-122"/>
              </a:rPr>
              <a:t>        }</a:t>
            </a:r>
            <a:endParaRPr lang="en-US" altLang="zh-CN" dirty="0">
              <a:solidFill>
                <a:srgbClr val="000000"/>
              </a:solidFill>
              <a:latin typeface="新宋体" panose="02010609030101010101" pitchFamily="49" charset="-122"/>
              <a:ea typeface="新宋体" panose="02010609030101010101" pitchFamily="49" charset="-122"/>
            </a:endParaRPr>
          </a:p>
        </p:txBody>
      </p:sp>
      <p:sp>
        <p:nvSpPr>
          <p:cNvPr id="4" name="矩形 3"/>
          <p:cNvSpPr/>
          <p:nvPr/>
        </p:nvSpPr>
        <p:spPr>
          <a:xfrm>
            <a:off x="696265" y="543078"/>
            <a:ext cx="8621905" cy="646331"/>
          </a:xfrm>
          <a:prstGeom prst="rect">
            <a:avLst/>
          </a:prstGeom>
        </p:spPr>
        <p:txBody>
          <a:bodyPr wrap="square">
            <a:spAutoFit/>
          </a:bodyPr>
          <a:lstStyle/>
          <a:p>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9.6-6</a:t>
            </a:r>
            <a:r>
              <a:rPr lang="zh-CN" altLang="en-US" kern="100" dirty="0">
                <a:latin typeface="宋体" panose="02010600030101010101" pitchFamily="2" charset="-122"/>
                <a:ea typeface="宋体" panose="02010600030101010101" pitchFamily="2" charset="-122"/>
              </a:rPr>
              <a:t>从上一题保存的图形文件中读入图形信息并以某种方式把它们输出到显示器。</a:t>
            </a:r>
            <a:endParaRPr lang="zh-CN" altLang="en-US" kern="100" dirty="0">
              <a:latin typeface="Times New Roman" panose="02020603050405020304" pitchFamily="18" charset="0"/>
              <a:ea typeface="宋体" panose="02010600030101010101" pitchFamily="2" charset="-122"/>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413141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p:nvPr/>
        </p:nvSpPr>
        <p:spPr>
          <a:xfrm>
            <a:off x="391884" y="1121210"/>
            <a:ext cx="11422743" cy="4524315"/>
          </a:xfrm>
          <a:prstGeom prst="rect">
            <a:avLst/>
          </a:prstGeom>
          <a:solidFill>
            <a:schemeClr val="bg1">
              <a:lumMod val="85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solidFill>
                  <a:srgbClr val="0000FF"/>
                </a:solidFill>
                <a:latin typeface="新宋体" panose="02010609030101010101" pitchFamily="49" charset="-122"/>
                <a:ea typeface="新宋体" panose="02010609030101010101" pitchFamily="49" charset="-122"/>
              </a:rPr>
              <a:t>        else</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FF"/>
                </a:solidFill>
                <a:latin typeface="新宋体" panose="02010609030101010101" pitchFamily="49" charset="-122"/>
                <a:ea typeface="新宋体" panose="02010609030101010101" pitchFamily="49" charset="-122"/>
              </a:rPr>
              <a:t>if</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strcmp</a:t>
            </a:r>
            <a:r>
              <a:rPr lang="en-US" altLang="zh-CN" dirty="0">
                <a:solidFill>
                  <a:srgbClr val="000000"/>
                </a:solidFill>
                <a:latin typeface="新宋体" panose="02010609030101010101" pitchFamily="49" charset="-122"/>
                <a:ea typeface="新宋体" panose="02010609030101010101" pitchFamily="49" charset="-122"/>
              </a:rPr>
              <a:t>(shape, </a:t>
            </a:r>
            <a:r>
              <a:rPr lang="en-US" altLang="zh-CN" dirty="0">
                <a:solidFill>
                  <a:srgbClr val="A31515"/>
                </a:solidFill>
                <a:latin typeface="新宋体" panose="02010609030101010101" pitchFamily="49" charset="-122"/>
                <a:ea typeface="新宋体" panose="02010609030101010101" pitchFamily="49" charset="-122"/>
              </a:rPr>
              <a:t>"rectangle"</a:t>
            </a:r>
            <a:r>
              <a:rPr lang="en-US" altLang="zh-CN" dirty="0">
                <a:solidFill>
                  <a:srgbClr val="000000"/>
                </a:solidFill>
                <a:latin typeface="新宋体" panose="02010609030101010101" pitchFamily="49" charset="-122"/>
                <a:ea typeface="新宋体" panose="02010609030101010101" pitchFamily="49" charset="-122"/>
              </a:rPr>
              <a:t>) == 0)</a:t>
            </a:r>
          </a:p>
          <a:p>
            <a:r>
              <a:rPr lang="en-US" altLang="zh-CN" dirty="0" smtClean="0">
                <a:solidFill>
                  <a:srgbClr val="000000"/>
                </a:solidFill>
                <a:latin typeface="新宋体" panose="02010609030101010101" pitchFamily="49" charset="-122"/>
                <a:ea typeface="新宋体" panose="02010609030101010101" pitchFamily="49" charset="-122"/>
              </a:rPr>
              <a:t>        {</a:t>
            </a:r>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err="1" smtClean="0">
                <a:solidFill>
                  <a:srgbClr val="000000"/>
                </a:solidFill>
                <a:latin typeface="新宋体" panose="02010609030101010101" pitchFamily="49" charset="-122"/>
                <a:ea typeface="新宋体" panose="02010609030101010101" pitchFamily="49" charset="-122"/>
              </a:rPr>
              <a:t>in_file</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&gt;&gt;</a:t>
            </a:r>
            <a:r>
              <a:rPr lang="en-US" altLang="zh-CN" dirty="0">
                <a:solidFill>
                  <a:srgbClr val="000000"/>
                </a:solidFill>
                <a:latin typeface="新宋体" panose="02010609030101010101" pitchFamily="49" charset="-122"/>
                <a:ea typeface="新宋体" panose="02010609030101010101" pitchFamily="49" charset="-122"/>
              </a:rPr>
              <a:t> x1 </a:t>
            </a:r>
            <a:r>
              <a:rPr lang="en-US" altLang="zh-CN" dirty="0">
                <a:solidFill>
                  <a:srgbClr val="008080"/>
                </a:solidFill>
                <a:latin typeface="新宋体" panose="02010609030101010101" pitchFamily="49" charset="-122"/>
                <a:ea typeface="新宋体" panose="02010609030101010101" pitchFamily="49" charset="-122"/>
              </a:rPr>
              <a:t>&gt;&gt;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ch</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&gt;&gt;</a:t>
            </a:r>
            <a:r>
              <a:rPr lang="en-US" altLang="zh-CN" dirty="0">
                <a:solidFill>
                  <a:srgbClr val="000000"/>
                </a:solidFill>
                <a:latin typeface="新宋体" panose="02010609030101010101" pitchFamily="49" charset="-122"/>
                <a:ea typeface="新宋体" panose="02010609030101010101" pitchFamily="49" charset="-122"/>
              </a:rPr>
              <a:t> y1 </a:t>
            </a:r>
            <a:r>
              <a:rPr lang="en-US" altLang="zh-CN" dirty="0">
                <a:solidFill>
                  <a:srgbClr val="008080"/>
                </a:solidFill>
                <a:latin typeface="新宋体" panose="02010609030101010101" pitchFamily="49" charset="-122"/>
                <a:ea typeface="新宋体" panose="02010609030101010101" pitchFamily="49" charset="-122"/>
              </a:rPr>
              <a:t>&gt;&gt;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ch</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&gt;&gt;</a:t>
            </a:r>
            <a:r>
              <a:rPr lang="en-US" altLang="zh-CN" dirty="0">
                <a:solidFill>
                  <a:srgbClr val="000000"/>
                </a:solidFill>
                <a:latin typeface="新宋体" panose="02010609030101010101" pitchFamily="49" charset="-122"/>
                <a:ea typeface="新宋体" panose="02010609030101010101" pitchFamily="49" charset="-122"/>
              </a:rPr>
              <a:t> x2 </a:t>
            </a:r>
            <a:r>
              <a:rPr lang="en-US" altLang="zh-CN" dirty="0">
                <a:solidFill>
                  <a:srgbClr val="008080"/>
                </a:solidFill>
                <a:latin typeface="新宋体" panose="02010609030101010101" pitchFamily="49" charset="-122"/>
                <a:ea typeface="新宋体" panose="02010609030101010101" pitchFamily="49" charset="-122"/>
              </a:rPr>
              <a:t>&gt;&gt;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ch</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&gt;&gt;</a:t>
            </a:r>
            <a:r>
              <a:rPr lang="en-US" altLang="zh-CN" dirty="0">
                <a:solidFill>
                  <a:srgbClr val="000000"/>
                </a:solidFill>
                <a:latin typeface="新宋体" panose="02010609030101010101" pitchFamily="49" charset="-122"/>
                <a:ea typeface="新宋体" panose="02010609030101010101" pitchFamily="49" charset="-122"/>
              </a:rPr>
              <a:t> y2;</a:t>
            </a:r>
          </a:p>
          <a:p>
            <a:r>
              <a:rPr lang="es-ES" altLang="zh-CN" dirty="0" smtClean="0">
                <a:solidFill>
                  <a:srgbClr val="000000"/>
                </a:solidFill>
                <a:latin typeface="新宋体" panose="02010609030101010101" pitchFamily="49" charset="-122"/>
                <a:ea typeface="新宋体" panose="02010609030101010101" pitchFamily="49" charset="-122"/>
              </a:rPr>
              <a:t>            cout </a:t>
            </a:r>
            <a:r>
              <a:rPr lang="es-ES" altLang="zh-CN" dirty="0">
                <a:solidFill>
                  <a:srgbClr val="008080"/>
                </a:solidFill>
                <a:latin typeface="新宋体" panose="02010609030101010101" pitchFamily="49" charset="-122"/>
                <a:ea typeface="新宋体" panose="02010609030101010101" pitchFamily="49" charset="-122"/>
              </a:rPr>
              <a:t>&lt;&lt;</a:t>
            </a:r>
            <a:r>
              <a:rPr lang="es-ES" altLang="zh-CN" dirty="0">
                <a:solidFill>
                  <a:srgbClr val="000000"/>
                </a:solidFill>
                <a:latin typeface="新宋体" panose="02010609030101010101" pitchFamily="49" charset="-122"/>
                <a:ea typeface="新宋体" panose="02010609030101010101" pitchFamily="49" charset="-122"/>
              </a:rPr>
              <a:t> </a:t>
            </a:r>
            <a:r>
              <a:rPr lang="es-ES" altLang="zh-CN" dirty="0">
                <a:solidFill>
                  <a:srgbClr val="A31515"/>
                </a:solidFill>
                <a:latin typeface="新宋体" panose="02010609030101010101" pitchFamily="49" charset="-122"/>
                <a:ea typeface="新宋体" panose="02010609030101010101" pitchFamily="49" charset="-122"/>
              </a:rPr>
              <a:t>"</a:t>
            </a:r>
            <a:r>
              <a:rPr lang="zh-CN" altLang="es-ES" dirty="0">
                <a:solidFill>
                  <a:srgbClr val="A31515"/>
                </a:solidFill>
                <a:latin typeface="新宋体" panose="02010609030101010101" pitchFamily="49" charset="-122"/>
                <a:ea typeface="新宋体" panose="02010609030101010101" pitchFamily="49" charset="-122"/>
              </a:rPr>
              <a:t>矩形</a:t>
            </a:r>
            <a:r>
              <a:rPr lang="es-ES" altLang="zh-CN" dirty="0">
                <a:solidFill>
                  <a:srgbClr val="A31515"/>
                </a:solidFill>
                <a:latin typeface="新宋体" panose="02010609030101010101" pitchFamily="49" charset="-122"/>
                <a:ea typeface="新宋体" panose="02010609030101010101" pitchFamily="49" charset="-122"/>
              </a:rPr>
              <a:t>(x1,y1,x2,y2)</a:t>
            </a:r>
            <a:r>
              <a:rPr lang="zh-CN" altLang="es-ES" dirty="0">
                <a:solidFill>
                  <a:srgbClr val="A31515"/>
                </a:solidFill>
                <a:latin typeface="新宋体" panose="02010609030101010101" pitchFamily="49" charset="-122"/>
                <a:ea typeface="新宋体" panose="02010609030101010101" pitchFamily="49" charset="-122"/>
              </a:rPr>
              <a:t>：</a:t>
            </a:r>
            <a:r>
              <a:rPr lang="es-ES" altLang="zh-CN" dirty="0">
                <a:solidFill>
                  <a:srgbClr val="A31515"/>
                </a:solidFill>
                <a:latin typeface="新宋体" panose="02010609030101010101" pitchFamily="49" charset="-122"/>
                <a:ea typeface="新宋体" panose="02010609030101010101" pitchFamily="49" charset="-122"/>
              </a:rPr>
              <a:t>"</a:t>
            </a:r>
            <a:r>
              <a:rPr lang="es-ES" altLang="zh-CN" dirty="0">
                <a:solidFill>
                  <a:srgbClr val="000000"/>
                </a:solidFill>
                <a:latin typeface="新宋体" panose="02010609030101010101" pitchFamily="49" charset="-122"/>
                <a:ea typeface="新宋体" panose="02010609030101010101" pitchFamily="49" charset="-122"/>
              </a:rPr>
              <a:t> </a:t>
            </a:r>
            <a:r>
              <a:rPr lang="es-ES" altLang="zh-CN" dirty="0">
                <a:solidFill>
                  <a:srgbClr val="008080"/>
                </a:solidFill>
                <a:latin typeface="新宋体" panose="02010609030101010101" pitchFamily="49" charset="-122"/>
                <a:ea typeface="新宋体" panose="02010609030101010101" pitchFamily="49" charset="-122"/>
              </a:rPr>
              <a:t>&lt;&lt;</a:t>
            </a:r>
            <a:r>
              <a:rPr lang="es-ES" altLang="zh-CN" dirty="0">
                <a:solidFill>
                  <a:srgbClr val="000000"/>
                </a:solidFill>
                <a:latin typeface="新宋体" panose="02010609030101010101" pitchFamily="49" charset="-122"/>
                <a:ea typeface="新宋体" panose="02010609030101010101" pitchFamily="49" charset="-122"/>
              </a:rPr>
              <a:t> x1 </a:t>
            </a:r>
            <a:r>
              <a:rPr lang="es-ES" altLang="zh-CN" dirty="0">
                <a:solidFill>
                  <a:srgbClr val="008080"/>
                </a:solidFill>
                <a:latin typeface="新宋体" panose="02010609030101010101" pitchFamily="49" charset="-122"/>
                <a:ea typeface="新宋体" panose="02010609030101010101" pitchFamily="49" charset="-122"/>
              </a:rPr>
              <a:t>&lt;&lt;</a:t>
            </a:r>
            <a:r>
              <a:rPr lang="es-ES" altLang="zh-CN" dirty="0">
                <a:solidFill>
                  <a:srgbClr val="000000"/>
                </a:solidFill>
                <a:latin typeface="新宋体" panose="02010609030101010101" pitchFamily="49" charset="-122"/>
                <a:ea typeface="新宋体" panose="02010609030101010101" pitchFamily="49" charset="-122"/>
              </a:rPr>
              <a:t> </a:t>
            </a:r>
            <a:r>
              <a:rPr lang="es-ES" altLang="zh-CN" dirty="0">
                <a:solidFill>
                  <a:srgbClr val="A31515"/>
                </a:solidFill>
                <a:latin typeface="新宋体" panose="02010609030101010101" pitchFamily="49" charset="-122"/>
                <a:ea typeface="新宋体" panose="02010609030101010101" pitchFamily="49" charset="-122"/>
              </a:rPr>
              <a:t>','</a:t>
            </a:r>
            <a:r>
              <a:rPr lang="es-ES" altLang="zh-CN" dirty="0">
                <a:solidFill>
                  <a:srgbClr val="000000"/>
                </a:solidFill>
                <a:latin typeface="新宋体" panose="02010609030101010101" pitchFamily="49" charset="-122"/>
                <a:ea typeface="新宋体" panose="02010609030101010101" pitchFamily="49" charset="-122"/>
              </a:rPr>
              <a:t> </a:t>
            </a:r>
            <a:r>
              <a:rPr lang="es-ES" altLang="zh-CN" dirty="0">
                <a:solidFill>
                  <a:srgbClr val="008080"/>
                </a:solidFill>
                <a:latin typeface="新宋体" panose="02010609030101010101" pitchFamily="49" charset="-122"/>
                <a:ea typeface="新宋体" panose="02010609030101010101" pitchFamily="49" charset="-122"/>
              </a:rPr>
              <a:t>&lt;&lt;</a:t>
            </a:r>
            <a:r>
              <a:rPr lang="es-ES" altLang="zh-CN" dirty="0">
                <a:solidFill>
                  <a:srgbClr val="000000"/>
                </a:solidFill>
                <a:latin typeface="新宋体" panose="02010609030101010101" pitchFamily="49" charset="-122"/>
                <a:ea typeface="新宋体" panose="02010609030101010101" pitchFamily="49" charset="-122"/>
              </a:rPr>
              <a:t> y1 </a:t>
            </a:r>
            <a:r>
              <a:rPr lang="es-ES" altLang="zh-CN" dirty="0">
                <a:solidFill>
                  <a:srgbClr val="008080"/>
                </a:solidFill>
                <a:latin typeface="新宋体" panose="02010609030101010101" pitchFamily="49" charset="-122"/>
                <a:ea typeface="新宋体" panose="02010609030101010101" pitchFamily="49" charset="-122"/>
              </a:rPr>
              <a:t>&lt;&lt;</a:t>
            </a:r>
            <a:r>
              <a:rPr lang="es-ES" altLang="zh-CN" dirty="0">
                <a:solidFill>
                  <a:srgbClr val="000000"/>
                </a:solidFill>
                <a:latin typeface="新宋体" panose="02010609030101010101" pitchFamily="49" charset="-122"/>
                <a:ea typeface="新宋体" panose="02010609030101010101" pitchFamily="49" charset="-122"/>
              </a:rPr>
              <a:t> </a:t>
            </a:r>
            <a:r>
              <a:rPr lang="es-ES" altLang="zh-CN" dirty="0">
                <a:solidFill>
                  <a:srgbClr val="A31515"/>
                </a:solidFill>
                <a:latin typeface="新宋体" panose="02010609030101010101" pitchFamily="49" charset="-122"/>
                <a:ea typeface="新宋体" panose="02010609030101010101" pitchFamily="49" charset="-122"/>
              </a:rPr>
              <a:t>','</a:t>
            </a:r>
            <a:r>
              <a:rPr lang="es-ES" altLang="zh-CN" dirty="0">
                <a:solidFill>
                  <a:srgbClr val="000000"/>
                </a:solidFill>
                <a:latin typeface="新宋体" panose="02010609030101010101" pitchFamily="49" charset="-122"/>
                <a:ea typeface="新宋体" panose="02010609030101010101" pitchFamily="49" charset="-122"/>
              </a:rPr>
              <a:t> </a:t>
            </a:r>
            <a:r>
              <a:rPr lang="es-ES" altLang="zh-CN" dirty="0">
                <a:solidFill>
                  <a:srgbClr val="008080"/>
                </a:solidFill>
                <a:latin typeface="新宋体" panose="02010609030101010101" pitchFamily="49" charset="-122"/>
                <a:ea typeface="新宋体" panose="02010609030101010101" pitchFamily="49" charset="-122"/>
              </a:rPr>
              <a:t>&lt;&lt;</a:t>
            </a:r>
            <a:r>
              <a:rPr lang="es-ES" altLang="zh-CN" dirty="0">
                <a:solidFill>
                  <a:srgbClr val="000000"/>
                </a:solidFill>
                <a:latin typeface="新宋体" panose="02010609030101010101" pitchFamily="49" charset="-122"/>
                <a:ea typeface="新宋体" panose="02010609030101010101" pitchFamily="49" charset="-122"/>
              </a:rPr>
              <a:t> x2 </a:t>
            </a:r>
            <a:r>
              <a:rPr lang="es-ES" altLang="zh-CN" dirty="0">
                <a:solidFill>
                  <a:srgbClr val="008080"/>
                </a:solidFill>
                <a:latin typeface="新宋体" panose="02010609030101010101" pitchFamily="49" charset="-122"/>
                <a:ea typeface="新宋体" panose="02010609030101010101" pitchFamily="49" charset="-122"/>
              </a:rPr>
              <a:t>&lt;&lt;</a:t>
            </a:r>
            <a:r>
              <a:rPr lang="es-ES" altLang="zh-CN" dirty="0">
                <a:solidFill>
                  <a:srgbClr val="000000"/>
                </a:solidFill>
                <a:latin typeface="新宋体" panose="02010609030101010101" pitchFamily="49" charset="-122"/>
                <a:ea typeface="新宋体" panose="02010609030101010101" pitchFamily="49" charset="-122"/>
              </a:rPr>
              <a:t> </a:t>
            </a:r>
            <a:r>
              <a:rPr lang="es-ES" altLang="zh-CN" dirty="0">
                <a:solidFill>
                  <a:srgbClr val="A31515"/>
                </a:solidFill>
                <a:latin typeface="新宋体" panose="02010609030101010101" pitchFamily="49" charset="-122"/>
                <a:ea typeface="新宋体" panose="02010609030101010101" pitchFamily="49" charset="-122"/>
              </a:rPr>
              <a:t>','</a:t>
            </a:r>
            <a:r>
              <a:rPr lang="es-ES" altLang="zh-CN" dirty="0">
                <a:solidFill>
                  <a:srgbClr val="000000"/>
                </a:solidFill>
                <a:latin typeface="新宋体" panose="02010609030101010101" pitchFamily="49" charset="-122"/>
                <a:ea typeface="新宋体" panose="02010609030101010101" pitchFamily="49" charset="-122"/>
              </a:rPr>
              <a:t> </a:t>
            </a:r>
            <a:r>
              <a:rPr lang="es-ES" altLang="zh-CN" dirty="0">
                <a:solidFill>
                  <a:srgbClr val="008080"/>
                </a:solidFill>
                <a:latin typeface="新宋体" panose="02010609030101010101" pitchFamily="49" charset="-122"/>
                <a:ea typeface="新宋体" panose="02010609030101010101" pitchFamily="49" charset="-122"/>
              </a:rPr>
              <a:t>&lt;&lt;</a:t>
            </a:r>
            <a:r>
              <a:rPr lang="es-ES" altLang="zh-CN" dirty="0">
                <a:solidFill>
                  <a:srgbClr val="000000"/>
                </a:solidFill>
                <a:latin typeface="新宋体" panose="02010609030101010101" pitchFamily="49" charset="-122"/>
                <a:ea typeface="新宋体" panose="02010609030101010101" pitchFamily="49" charset="-122"/>
              </a:rPr>
              <a:t> y2 </a:t>
            </a:r>
            <a:r>
              <a:rPr lang="es-ES" altLang="zh-CN" dirty="0">
                <a:solidFill>
                  <a:srgbClr val="008080"/>
                </a:solidFill>
                <a:latin typeface="新宋体" panose="02010609030101010101" pitchFamily="49" charset="-122"/>
                <a:ea typeface="新宋体" panose="02010609030101010101" pitchFamily="49" charset="-122"/>
              </a:rPr>
              <a:t>&lt;&lt;</a:t>
            </a:r>
            <a:r>
              <a:rPr lang="es-ES" altLang="zh-CN" dirty="0">
                <a:solidFill>
                  <a:srgbClr val="000000"/>
                </a:solidFill>
                <a:latin typeface="新宋体" panose="02010609030101010101" pitchFamily="49" charset="-122"/>
                <a:ea typeface="新宋体" panose="02010609030101010101" pitchFamily="49" charset="-122"/>
              </a:rPr>
              <a:t> endl;</a:t>
            </a:r>
          </a:p>
          <a:p>
            <a:r>
              <a:rPr lang="en-US" altLang="zh-CN" dirty="0" smtClean="0">
                <a:solidFill>
                  <a:srgbClr val="000000"/>
                </a:solidFill>
                <a:latin typeface="新宋体" panose="02010609030101010101" pitchFamily="49" charset="-122"/>
                <a:ea typeface="新宋体" panose="02010609030101010101" pitchFamily="49" charset="-122"/>
              </a:rPr>
              <a:t>        }</a:t>
            </a:r>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smtClean="0">
                <a:solidFill>
                  <a:srgbClr val="0000FF"/>
                </a:solidFill>
                <a:latin typeface="新宋体" panose="02010609030101010101" pitchFamily="49" charset="-122"/>
                <a:ea typeface="新宋体" panose="02010609030101010101" pitchFamily="49" charset="-122"/>
              </a:rPr>
              <a:t>        else</a:t>
            </a:r>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smtClean="0">
                <a:solidFill>
                  <a:srgbClr val="000000"/>
                </a:solidFill>
                <a:latin typeface="新宋体" panose="02010609030101010101" pitchFamily="49" charset="-122"/>
                <a:ea typeface="新宋体" panose="02010609030101010101" pitchFamily="49" charset="-122"/>
              </a:rPr>
              <a:t>        {</a:t>
            </a:r>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err="1" smtClean="0">
                <a:solidFill>
                  <a:srgbClr val="000000"/>
                </a:solidFill>
                <a:latin typeface="新宋体" panose="02010609030101010101" pitchFamily="49" charset="-122"/>
                <a:ea typeface="新宋体" panose="02010609030101010101" pitchFamily="49" charset="-122"/>
              </a:rPr>
              <a:t>in_file</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&gt;&gt;</a:t>
            </a:r>
            <a:r>
              <a:rPr lang="en-US" altLang="zh-CN" dirty="0">
                <a:solidFill>
                  <a:srgbClr val="000000"/>
                </a:solidFill>
                <a:latin typeface="新宋体" panose="02010609030101010101" pitchFamily="49" charset="-122"/>
                <a:ea typeface="新宋体" panose="02010609030101010101" pitchFamily="49" charset="-122"/>
              </a:rPr>
              <a:t> x1 </a:t>
            </a:r>
            <a:r>
              <a:rPr lang="en-US" altLang="zh-CN" dirty="0">
                <a:solidFill>
                  <a:srgbClr val="008080"/>
                </a:solidFill>
                <a:latin typeface="新宋体" panose="02010609030101010101" pitchFamily="49" charset="-122"/>
                <a:ea typeface="新宋体" panose="02010609030101010101" pitchFamily="49" charset="-122"/>
              </a:rPr>
              <a:t>&gt;&gt;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ch</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&gt;&gt;</a:t>
            </a:r>
            <a:r>
              <a:rPr lang="en-US" altLang="zh-CN" dirty="0">
                <a:solidFill>
                  <a:srgbClr val="000000"/>
                </a:solidFill>
                <a:latin typeface="新宋体" panose="02010609030101010101" pitchFamily="49" charset="-122"/>
                <a:ea typeface="新宋体" panose="02010609030101010101" pitchFamily="49" charset="-122"/>
              </a:rPr>
              <a:t> y1 </a:t>
            </a:r>
            <a:r>
              <a:rPr lang="en-US" altLang="zh-CN" dirty="0">
                <a:solidFill>
                  <a:srgbClr val="008080"/>
                </a:solidFill>
                <a:latin typeface="新宋体" panose="02010609030101010101" pitchFamily="49" charset="-122"/>
                <a:ea typeface="新宋体" panose="02010609030101010101" pitchFamily="49" charset="-122"/>
              </a:rPr>
              <a:t>&gt;&gt;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ch</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&gt;&gt;</a:t>
            </a:r>
            <a:r>
              <a:rPr lang="en-US" altLang="zh-CN" dirty="0">
                <a:solidFill>
                  <a:srgbClr val="000000"/>
                </a:solidFill>
                <a:latin typeface="新宋体" panose="02010609030101010101" pitchFamily="49" charset="-122"/>
                <a:ea typeface="新宋体" panose="02010609030101010101" pitchFamily="49" charset="-122"/>
              </a:rPr>
              <a:t> r;</a:t>
            </a:r>
          </a:p>
          <a:p>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err="1" smtClean="0">
                <a:solidFill>
                  <a:srgbClr val="000000"/>
                </a:solidFill>
                <a:latin typeface="新宋体" panose="02010609030101010101" pitchFamily="49" charset="-122"/>
                <a:ea typeface="新宋体" panose="02010609030101010101" pitchFamily="49" charset="-122"/>
              </a:rPr>
              <a:t>cout</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圆</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err="1">
                <a:solidFill>
                  <a:srgbClr val="A31515"/>
                </a:solidFill>
                <a:latin typeface="新宋体" panose="02010609030101010101" pitchFamily="49" charset="-122"/>
                <a:ea typeface="新宋体" panose="02010609030101010101" pitchFamily="49" charset="-122"/>
              </a:rPr>
              <a:t>x,y,r</a:t>
            </a:r>
            <a:r>
              <a:rPr lang="en-US" altLang="zh-CN" dirty="0">
                <a:solidFill>
                  <a:srgbClr val="A31515"/>
                </a:solidFill>
                <a:latin typeface="新宋体" panose="02010609030101010101" pitchFamily="49" charset="-122"/>
                <a:ea typeface="新宋体" panose="02010609030101010101" pitchFamily="49" charset="-122"/>
              </a:rPr>
              <a:t>)</a:t>
            </a:r>
            <a:r>
              <a:rPr lang="zh-CN" altLang="en-US" dirty="0">
                <a:solidFill>
                  <a:srgbClr val="A31515"/>
                </a:solidFill>
                <a:latin typeface="新宋体" panose="02010609030101010101" pitchFamily="49" charset="-122"/>
                <a:ea typeface="新宋体" panose="02010609030101010101" pitchFamily="49" charset="-122"/>
              </a:rPr>
              <a:t>：</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x1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y1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r </a:t>
            </a:r>
            <a:r>
              <a:rPr lang="en-US" altLang="zh-CN" dirty="0">
                <a:solidFill>
                  <a:srgbClr val="008080"/>
                </a:solidFill>
                <a:latin typeface="新宋体" panose="02010609030101010101" pitchFamily="49" charset="-122"/>
                <a:ea typeface="新宋体" panose="02010609030101010101" pitchFamily="49" charset="-122"/>
              </a:rPr>
              <a:t>&lt;&lt;</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err="1">
                <a:solidFill>
                  <a:srgbClr val="000000"/>
                </a:solidFill>
                <a:latin typeface="新宋体" panose="02010609030101010101" pitchFamily="49" charset="-122"/>
                <a:ea typeface="新宋体" panose="02010609030101010101" pitchFamily="49" charset="-122"/>
              </a:rPr>
              <a:t>endl</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smtClean="0">
                <a:solidFill>
                  <a:srgbClr val="000000"/>
                </a:solidFill>
                <a:latin typeface="新宋体" panose="02010609030101010101" pitchFamily="49" charset="-122"/>
                <a:ea typeface="新宋体" panose="02010609030101010101" pitchFamily="49" charset="-122"/>
              </a:rPr>
              <a:t>        }</a:t>
            </a:r>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err="1" smtClean="0">
                <a:solidFill>
                  <a:srgbClr val="000000"/>
                </a:solidFill>
                <a:latin typeface="新宋体" panose="02010609030101010101" pitchFamily="49" charset="-122"/>
                <a:ea typeface="新宋体" panose="02010609030101010101" pitchFamily="49" charset="-122"/>
              </a:rPr>
              <a:t>in_file.get</a:t>
            </a:r>
            <a:r>
              <a:rPr lang="en-US" altLang="zh-CN" dirty="0" smtClean="0">
                <a:solidFill>
                  <a:srgbClr val="000000"/>
                </a:solidFill>
                <a:latin typeface="新宋体" panose="02010609030101010101" pitchFamily="49" charset="-122"/>
                <a:ea typeface="新宋体" panose="02010609030101010101" pitchFamily="49" charset="-122"/>
              </a:rPr>
              <a:t>(</a:t>
            </a:r>
            <a:r>
              <a:rPr lang="en-US" altLang="zh-CN" dirty="0" err="1" smtClean="0">
                <a:solidFill>
                  <a:srgbClr val="000000"/>
                </a:solidFill>
                <a:latin typeface="新宋体" panose="02010609030101010101" pitchFamily="49" charset="-122"/>
                <a:ea typeface="新宋体" panose="02010609030101010101" pitchFamily="49" charset="-122"/>
              </a:rPr>
              <a:t>ch</a:t>
            </a:r>
            <a:r>
              <a:rPr lang="en-US" altLang="zh-CN" dirty="0">
                <a:solidFill>
                  <a:srgbClr val="000000"/>
                </a:solidFill>
                <a:latin typeface="新宋体" panose="02010609030101010101" pitchFamily="49" charset="-122"/>
                <a:ea typeface="新宋体" panose="02010609030101010101" pitchFamily="49" charset="-122"/>
              </a:rPr>
              <a:t>); </a:t>
            </a:r>
            <a:r>
              <a:rPr lang="en-US" altLang="zh-CN" dirty="0">
                <a:solidFill>
                  <a:srgbClr val="008000"/>
                </a:solidFill>
                <a:latin typeface="新宋体" panose="02010609030101010101" pitchFamily="49" charset="-122"/>
                <a:ea typeface="新宋体" panose="02010609030101010101" pitchFamily="49" charset="-122"/>
              </a:rPr>
              <a:t>//</a:t>
            </a:r>
            <a:r>
              <a:rPr lang="zh-CN" altLang="en-US" dirty="0">
                <a:solidFill>
                  <a:srgbClr val="008000"/>
                </a:solidFill>
                <a:latin typeface="新宋体" panose="02010609030101010101" pitchFamily="49" charset="-122"/>
                <a:ea typeface="新宋体" panose="02010609030101010101" pitchFamily="49" charset="-122"/>
              </a:rPr>
              <a:t>读入回车符</a:t>
            </a:r>
            <a:endParaRPr lang="zh-CN" altLang="en-US" dirty="0">
              <a:solidFill>
                <a:srgbClr val="000000"/>
              </a:solidFill>
              <a:latin typeface="新宋体" panose="02010609030101010101" pitchFamily="49" charset="-122"/>
              <a:ea typeface="新宋体" panose="02010609030101010101" pitchFamily="49" charset="-122"/>
            </a:endParaRPr>
          </a:p>
          <a:p>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err="1" smtClean="0">
                <a:solidFill>
                  <a:srgbClr val="000000"/>
                </a:solidFill>
                <a:latin typeface="新宋体" panose="02010609030101010101" pitchFamily="49" charset="-122"/>
                <a:ea typeface="新宋体" panose="02010609030101010101" pitchFamily="49" charset="-122"/>
              </a:rPr>
              <a:t>in_file.getline</a:t>
            </a:r>
            <a:r>
              <a:rPr lang="en-US" altLang="zh-CN" dirty="0" smtClean="0">
                <a:solidFill>
                  <a:srgbClr val="000000"/>
                </a:solidFill>
                <a:latin typeface="新宋体" panose="02010609030101010101" pitchFamily="49" charset="-122"/>
                <a:ea typeface="新宋体" panose="02010609030101010101" pitchFamily="49" charset="-122"/>
              </a:rPr>
              <a:t>(shape</a:t>
            </a:r>
            <a:r>
              <a:rPr lang="en-US" altLang="zh-CN" dirty="0">
                <a:solidFill>
                  <a:srgbClr val="000000"/>
                </a:solidFill>
                <a:latin typeface="新宋体" panose="02010609030101010101" pitchFamily="49" charset="-122"/>
                <a:ea typeface="新宋体" panose="02010609030101010101" pitchFamily="49" charset="-122"/>
              </a:rPr>
              <a:t>, 20, </a:t>
            </a:r>
            <a:r>
              <a:rPr lang="en-US" altLang="zh-CN" dirty="0">
                <a:solidFill>
                  <a:srgbClr val="A31515"/>
                </a:solidFill>
                <a:latin typeface="新宋体" panose="02010609030101010101" pitchFamily="49" charset="-122"/>
                <a:ea typeface="新宋体" panose="02010609030101010101" pitchFamily="49" charset="-122"/>
              </a:rPr>
              <a:t>':'</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smtClean="0">
                <a:solidFill>
                  <a:srgbClr val="000000"/>
                </a:solidFill>
                <a:latin typeface="新宋体" panose="02010609030101010101" pitchFamily="49" charset="-122"/>
                <a:ea typeface="新宋体" panose="02010609030101010101" pitchFamily="49" charset="-122"/>
              </a:rPr>
              <a:t>    }</a:t>
            </a:r>
            <a:endParaRPr lang="en-US" altLang="zh-CN" dirty="0">
              <a:solidFill>
                <a:srgbClr val="000000"/>
              </a:solidFill>
              <a:latin typeface="新宋体" panose="02010609030101010101" pitchFamily="49" charset="-122"/>
              <a:ea typeface="新宋体" panose="02010609030101010101" pitchFamily="49" charset="-122"/>
            </a:endParaRPr>
          </a:p>
          <a:p>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err="1" smtClean="0">
                <a:solidFill>
                  <a:srgbClr val="000000"/>
                </a:solidFill>
                <a:latin typeface="新宋体" panose="02010609030101010101" pitchFamily="49" charset="-122"/>
                <a:ea typeface="新宋体" panose="02010609030101010101" pitchFamily="49" charset="-122"/>
              </a:rPr>
              <a:t>in_file.close</a:t>
            </a:r>
            <a:r>
              <a:rPr lang="en-US" altLang="zh-CN" dirty="0">
                <a:solidFill>
                  <a:srgbClr val="000000"/>
                </a:solidFill>
                <a:latin typeface="新宋体" panose="02010609030101010101" pitchFamily="49" charset="-122"/>
                <a:ea typeface="新宋体" panose="02010609030101010101" pitchFamily="49" charset="-122"/>
              </a:rPr>
              <a:t>();</a:t>
            </a:r>
          </a:p>
          <a:p>
            <a:r>
              <a:rPr lang="en-US" altLang="zh-CN" dirty="0" smtClean="0">
                <a:solidFill>
                  <a:srgbClr val="0000FF"/>
                </a:solidFill>
                <a:latin typeface="新宋体" panose="02010609030101010101" pitchFamily="49" charset="-122"/>
                <a:ea typeface="新宋体" panose="02010609030101010101" pitchFamily="49" charset="-122"/>
              </a:rPr>
              <a:t>    return</a:t>
            </a:r>
            <a:r>
              <a:rPr lang="en-US" altLang="zh-CN" dirty="0" smtClean="0">
                <a:solidFill>
                  <a:srgbClr val="000000"/>
                </a:solidFill>
                <a:latin typeface="新宋体" panose="02010609030101010101" pitchFamily="49" charset="-122"/>
                <a:ea typeface="新宋体" panose="02010609030101010101" pitchFamily="49" charset="-122"/>
              </a:rPr>
              <a:t> </a:t>
            </a:r>
            <a:r>
              <a:rPr lang="en-US" altLang="zh-CN" dirty="0">
                <a:solidFill>
                  <a:srgbClr val="000000"/>
                </a:solidFill>
                <a:latin typeface="新宋体" panose="02010609030101010101" pitchFamily="49" charset="-122"/>
                <a:ea typeface="新宋体" panose="02010609030101010101" pitchFamily="49" charset="-122"/>
              </a:rPr>
              <a:t>0;</a:t>
            </a:r>
          </a:p>
          <a:p>
            <a:r>
              <a:rPr lang="en-US" altLang="zh-CN" dirty="0">
                <a:solidFill>
                  <a:srgbClr val="000000"/>
                </a:solidFill>
                <a:latin typeface="新宋体" panose="02010609030101010101" pitchFamily="49" charset="-122"/>
                <a:ea typeface="新宋体" panose="02010609030101010101" pitchFamily="49" charset="-122"/>
              </a:rPr>
              <a:t>}</a:t>
            </a:r>
            <a:endParaRPr lang="en-US" altLang="zh-CN"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7872322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1333</Words>
  <Application>Microsoft Office PowerPoint</Application>
  <PresentationFormat>自定义</PresentationFormat>
  <Paragraphs>212</Paragraphs>
  <Slides>8</Slides>
  <Notes>0</Notes>
  <HiddenSlides>0</HiddenSlides>
  <MMClips>0</MMClips>
  <ScaleCrop>false</ScaleCrop>
  <HeadingPairs>
    <vt:vector size="4" baseType="variant">
      <vt:variant>
        <vt:lpstr>主题</vt:lpstr>
      </vt:variant>
      <vt:variant>
        <vt:i4>1</vt:i4>
      </vt:variant>
      <vt:variant>
        <vt:lpstr>幻灯片标题</vt:lpstr>
      </vt:variant>
      <vt:variant>
        <vt:i4>8</vt:i4>
      </vt:variant>
    </vt:vector>
  </HeadingPairs>
  <TitlesOfParts>
    <vt:vector size="9"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linhuan</dc:creator>
  <cp:lastModifiedBy>Lenovo</cp:lastModifiedBy>
  <cp:revision>6</cp:revision>
  <dcterms:created xsi:type="dcterms:W3CDTF">2021-06-03T08:59:34Z</dcterms:created>
  <dcterms:modified xsi:type="dcterms:W3CDTF">2021-06-03T15:35:48Z</dcterms:modified>
</cp:coreProperties>
</file>