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06" r:id="rId11"/>
    <p:sldId id="307" r:id="rId12"/>
    <p:sldId id="280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256" r:id="rId21"/>
    <p:sldId id="281" r:id="rId22"/>
    <p:sldId id="294" r:id="rId23"/>
    <p:sldId id="295" r:id="rId24"/>
    <p:sldId id="297" r:id="rId25"/>
    <p:sldId id="301" r:id="rId26"/>
    <p:sldId id="257" r:id="rId27"/>
    <p:sldId id="279" r:id="rId28"/>
    <p:sldId id="258" r:id="rId29"/>
    <p:sldId id="259" r:id="rId30"/>
    <p:sldId id="264" r:id="rId31"/>
    <p:sldId id="266" r:id="rId32"/>
    <p:sldId id="269" r:id="rId33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gs" Target="tags/tag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185-86E4-4814-8B97-8FF3C8CEEF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FF6E-D3E3-4521-82C5-47AD7F0893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185-86E4-4814-8B97-8FF3C8CEEF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FF6E-D3E3-4521-82C5-47AD7F0893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185-86E4-4814-8B97-8FF3C8CEEF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FF6E-D3E3-4521-82C5-47AD7F0893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185-86E4-4814-8B97-8FF3C8CEEF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FF6E-D3E3-4521-82C5-47AD7F0893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185-86E4-4814-8B97-8FF3C8CEEF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FF6E-D3E3-4521-82C5-47AD7F0893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185-86E4-4814-8B97-8FF3C8CEEF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FF6E-D3E3-4521-82C5-47AD7F0893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185-86E4-4814-8B97-8FF3C8CEEF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FF6E-D3E3-4521-82C5-47AD7F0893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185-86E4-4814-8B97-8FF3C8CEEF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FF6E-D3E3-4521-82C5-47AD7F0893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185-86E4-4814-8B97-8FF3C8CEEF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FF6E-D3E3-4521-82C5-47AD7F0893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185-86E4-4814-8B97-8FF3C8CEEF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FF6E-D3E3-4521-82C5-47AD7F0893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185-86E4-4814-8B97-8FF3C8CEEF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FF6E-D3E3-4521-82C5-47AD7F0893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9B185-86E4-4814-8B97-8FF3C8CEEF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EFF6E-D3E3-4521-82C5-47AD7F08933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180" y="322791"/>
            <a:ext cx="11811210" cy="51043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096" y="1074964"/>
            <a:ext cx="10924981" cy="45856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884" y="1396909"/>
            <a:ext cx="10263066" cy="3706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532" y="895078"/>
            <a:ext cx="10863240" cy="526188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299" y="960438"/>
            <a:ext cx="10750726" cy="52202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9933" y="1555220"/>
            <a:ext cx="9891712" cy="28601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0883" y="1711325"/>
            <a:ext cx="10536507" cy="3250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464" y="1489075"/>
            <a:ext cx="10448165" cy="3015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0" y="1779058"/>
            <a:ext cx="11290300" cy="2463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59" y="1948392"/>
            <a:ext cx="11209173" cy="3089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088" y="664573"/>
            <a:ext cx="11192414" cy="3532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601" y="499533"/>
            <a:ext cx="8943424" cy="266276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279" y="1070611"/>
            <a:ext cx="10842360" cy="29595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24" y="1201646"/>
            <a:ext cx="12114776" cy="364902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529" y="1096283"/>
            <a:ext cx="11842974" cy="360271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383" y="812619"/>
            <a:ext cx="11730446" cy="212441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51" y="3168559"/>
            <a:ext cx="7419703" cy="194489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187" y="557076"/>
            <a:ext cx="11747132" cy="363174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126097"/>
            <a:ext cx="11606302" cy="3139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804" y="949642"/>
            <a:ext cx="11265315" cy="5015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1" y="1375411"/>
            <a:ext cx="10063706" cy="2418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276" y="1024345"/>
            <a:ext cx="11355425" cy="2964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068" y="894021"/>
            <a:ext cx="11546198" cy="34578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798" y="491595"/>
            <a:ext cx="11237717" cy="358087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280" y="1087422"/>
            <a:ext cx="11035713" cy="273951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897" y="911815"/>
            <a:ext cx="11483715" cy="39214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333" y="905934"/>
            <a:ext cx="11737479" cy="44868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01" y="956734"/>
            <a:ext cx="11877674" cy="32993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759" y="406400"/>
            <a:ext cx="11047666" cy="3092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344" y="1190413"/>
            <a:ext cx="11893023" cy="18785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758" y="568916"/>
            <a:ext cx="10695605" cy="46736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507" y="715962"/>
            <a:ext cx="10236347" cy="4939771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WRiYzQ3YTkyNDg4YTg4MDQzNmI2MDY3YmU2ZTdiNzk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xwl</cp:lastModifiedBy>
  <cp:revision>24</cp:revision>
  <dcterms:created xsi:type="dcterms:W3CDTF">2022-12-15T01:16:00Z</dcterms:created>
  <dcterms:modified xsi:type="dcterms:W3CDTF">2023-12-26T03:54:22Z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8DBB9B77C26D4B0E80A7448854BF8461_12</vt:lpwstr>
  </property>
  <property fmtid="{D5CDD505-2E9C-101B-9397-08002B2CF9AE}" pid="3" name="KSOProductBuildVer">
    <vt:lpwstr>2052-11.1.0.14309</vt:lpwstr>
  </property>
</Properties>
</file>