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 id="2147483835" r:id="rId2"/>
  </p:sldMasterIdLst>
  <p:notesMasterIdLst>
    <p:notesMasterId r:id="rId84"/>
  </p:notesMasterIdLst>
  <p:sldIdLst>
    <p:sldId id="257" r:id="rId3"/>
    <p:sldId id="317" r:id="rId4"/>
    <p:sldId id="319" r:id="rId5"/>
    <p:sldId id="320" r:id="rId6"/>
    <p:sldId id="397" r:id="rId7"/>
    <p:sldId id="393" r:id="rId8"/>
    <p:sldId id="395" r:id="rId9"/>
    <p:sldId id="259" r:id="rId10"/>
    <p:sldId id="378" r:id="rId11"/>
    <p:sldId id="321" r:id="rId12"/>
    <p:sldId id="473" r:id="rId13"/>
    <p:sldId id="326" r:id="rId14"/>
    <p:sldId id="329" r:id="rId15"/>
    <p:sldId id="332" r:id="rId16"/>
    <p:sldId id="334" r:id="rId17"/>
    <p:sldId id="328" r:id="rId18"/>
    <p:sldId id="331" r:id="rId19"/>
    <p:sldId id="277" r:id="rId20"/>
    <p:sldId id="339" r:id="rId21"/>
    <p:sldId id="341" r:id="rId22"/>
    <p:sldId id="472" r:id="rId23"/>
    <p:sldId id="340" r:id="rId24"/>
    <p:sldId id="409" r:id="rId25"/>
    <p:sldId id="410" r:id="rId26"/>
    <p:sldId id="417" r:id="rId27"/>
    <p:sldId id="418" r:id="rId28"/>
    <p:sldId id="416" r:id="rId29"/>
    <p:sldId id="442" r:id="rId30"/>
    <p:sldId id="427" r:id="rId31"/>
    <p:sldId id="345" r:id="rId32"/>
    <p:sldId id="429" r:id="rId33"/>
    <p:sldId id="430" r:id="rId34"/>
    <p:sldId id="432" r:id="rId35"/>
    <p:sldId id="435" r:id="rId36"/>
    <p:sldId id="436" r:id="rId37"/>
    <p:sldId id="431" r:id="rId38"/>
    <p:sldId id="428" r:id="rId39"/>
    <p:sldId id="434" r:id="rId40"/>
    <p:sldId id="439" r:id="rId41"/>
    <p:sldId id="438" r:id="rId42"/>
    <p:sldId id="346" r:id="rId43"/>
    <p:sldId id="348" r:id="rId44"/>
    <p:sldId id="354" r:id="rId45"/>
    <p:sldId id="350" r:id="rId46"/>
    <p:sldId id="353" r:id="rId47"/>
    <p:sldId id="352" r:id="rId48"/>
    <p:sldId id="465" r:id="rId49"/>
    <p:sldId id="351" r:id="rId50"/>
    <p:sldId id="444" r:id="rId51"/>
    <p:sldId id="449" r:id="rId52"/>
    <p:sldId id="471" r:id="rId53"/>
    <p:sldId id="445" r:id="rId54"/>
    <p:sldId id="450" r:id="rId55"/>
    <p:sldId id="364" r:id="rId56"/>
    <p:sldId id="365" r:id="rId57"/>
    <p:sldId id="358" r:id="rId58"/>
    <p:sldId id="359" r:id="rId59"/>
    <p:sldId id="360" r:id="rId60"/>
    <p:sldId id="361" r:id="rId61"/>
    <p:sldId id="469" r:id="rId62"/>
    <p:sldId id="366" r:id="rId63"/>
    <p:sldId id="452" r:id="rId64"/>
    <p:sldId id="453" r:id="rId65"/>
    <p:sldId id="454" r:id="rId66"/>
    <p:sldId id="455" r:id="rId67"/>
    <p:sldId id="456" r:id="rId68"/>
    <p:sldId id="457" r:id="rId69"/>
    <p:sldId id="458" r:id="rId70"/>
    <p:sldId id="391" r:id="rId71"/>
    <p:sldId id="389" r:id="rId72"/>
    <p:sldId id="368" r:id="rId73"/>
    <p:sldId id="369" r:id="rId74"/>
    <p:sldId id="371" r:id="rId75"/>
    <p:sldId id="372" r:id="rId76"/>
    <p:sldId id="466" r:id="rId77"/>
    <p:sldId id="467" r:id="rId78"/>
    <p:sldId id="463" r:id="rId79"/>
    <p:sldId id="462" r:id="rId80"/>
    <p:sldId id="461" r:id="rId81"/>
    <p:sldId id="451" r:id="rId82"/>
    <p:sldId id="460" r:id="rId8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FC6F9"/>
    <a:srgbClr val="29FFCA"/>
    <a:srgbClr val="C562FF"/>
    <a:srgbClr val="FF0000"/>
    <a:srgbClr val="00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4" autoAdjust="0"/>
    <p:restoredTop sz="93910" autoAdjust="0"/>
  </p:normalViewPr>
  <p:slideViewPr>
    <p:cSldViewPr>
      <p:cViewPr varScale="1">
        <p:scale>
          <a:sx n="52" d="100"/>
          <a:sy n="52" d="100"/>
        </p:scale>
        <p:origin x="-486" y="-96"/>
      </p:cViewPr>
      <p:guideLst>
        <p:guide orient="horz" pos="2160"/>
        <p:guide pos="3840"/>
      </p:guideLst>
    </p:cSldViewPr>
  </p:slideViewPr>
  <p:outlineViewPr>
    <p:cViewPr>
      <p:scale>
        <a:sx n="33" d="100"/>
        <a:sy n="33" d="100"/>
      </p:scale>
      <p:origin x="0" y="-6777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478C6795-11AF-41C1-B185-7195E249588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0"/>
                <a:cs typeface="宋体" charset="0"/>
              </a:defRPr>
            </a:lvl1pPr>
          </a:lstStyle>
          <a:p>
            <a:pPr>
              <a:defRPr/>
            </a:pPr>
            <a:endParaRPr lang="en-US" altLang="zh-CN"/>
          </a:p>
        </p:txBody>
      </p:sp>
      <p:sp>
        <p:nvSpPr>
          <p:cNvPr id="5123" name="Rectangle 3">
            <a:extLst>
              <a:ext uri="{FF2B5EF4-FFF2-40B4-BE49-F238E27FC236}">
                <a16:creationId xmlns:a16="http://schemas.microsoft.com/office/drawing/2014/main" xmlns="" id="{C0ABDD67-8C8A-4AAB-BD43-AB8D7B3660A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0"/>
                <a:cs typeface="宋体" charset="0"/>
              </a:defRPr>
            </a:lvl1pPr>
          </a:lstStyle>
          <a:p>
            <a:pPr>
              <a:defRPr/>
            </a:pPr>
            <a:endParaRPr lang="en-US" altLang="zh-CN"/>
          </a:p>
        </p:txBody>
      </p:sp>
      <p:sp>
        <p:nvSpPr>
          <p:cNvPr id="9220" name="Rectangle 4">
            <a:extLst>
              <a:ext uri="{FF2B5EF4-FFF2-40B4-BE49-F238E27FC236}">
                <a16:creationId xmlns:a16="http://schemas.microsoft.com/office/drawing/2014/main" xmlns="" id="{36B08E6F-2128-4C1F-A193-C54AA12F01A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a:extLst>
              <a:ext uri="{FF2B5EF4-FFF2-40B4-BE49-F238E27FC236}">
                <a16:creationId xmlns:a16="http://schemas.microsoft.com/office/drawing/2014/main" xmlns="" id="{E3D2FE8D-8943-4637-8300-BC5B512E689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p>
        </p:txBody>
      </p:sp>
      <p:sp>
        <p:nvSpPr>
          <p:cNvPr id="5126" name="Rectangle 6">
            <a:extLst>
              <a:ext uri="{FF2B5EF4-FFF2-40B4-BE49-F238E27FC236}">
                <a16:creationId xmlns:a16="http://schemas.microsoft.com/office/drawing/2014/main" xmlns="" id="{A74A86FA-427B-4699-917A-320662CBC11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0"/>
                <a:cs typeface="宋体" charset="0"/>
              </a:defRPr>
            </a:lvl1pPr>
          </a:lstStyle>
          <a:p>
            <a:pPr>
              <a:defRPr/>
            </a:pPr>
            <a:endParaRPr lang="en-US" altLang="zh-CN"/>
          </a:p>
        </p:txBody>
      </p:sp>
      <p:sp>
        <p:nvSpPr>
          <p:cNvPr id="5127" name="Rectangle 7">
            <a:extLst>
              <a:ext uri="{FF2B5EF4-FFF2-40B4-BE49-F238E27FC236}">
                <a16:creationId xmlns:a16="http://schemas.microsoft.com/office/drawing/2014/main" xmlns="" id="{9086E93C-7F9C-46CD-BDA4-3687BB408D3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D48C55-98E7-48BF-835E-0B8190000D81}" type="slidenum">
              <a:rPr lang="en-US" altLang="zh-CN"/>
              <a:pPr>
                <a:defRPr/>
              </a:pPr>
              <a:t>‹#›</a:t>
            </a:fld>
            <a:endParaRPr lang="en-US" altLang="zh-CN"/>
          </a:p>
        </p:txBody>
      </p:sp>
    </p:spTree>
    <p:extLst>
      <p:ext uri="{BB962C8B-B14F-4D97-AF65-F5344CB8AC3E}">
        <p14:creationId xmlns:p14="http://schemas.microsoft.com/office/powerpoint/2010/main" xmlns="" val="163924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4082" name="Rectangle 2"/>
          <p:cNvSpPr>
            <a:spLocks noGrp="1" noRot="1" noChangeArrowheads="1"/>
          </p:cNvSpPr>
          <p:nvPr>
            <p:ph type="ctrTitle"/>
          </p:nvPr>
        </p:nvSpPr>
        <p:spPr>
          <a:xfrm>
            <a:off x="914400" y="2286000"/>
            <a:ext cx="10363200" cy="1143000"/>
          </a:xfrm>
        </p:spPr>
        <p:txBody>
          <a:bodyPr/>
          <a:lstStyle>
            <a:lvl1pPr>
              <a:defRPr/>
            </a:lvl1pPr>
          </a:lstStyle>
          <a:p>
            <a:pPr lvl="0"/>
            <a:r>
              <a:rPr lang="zh-CN" altLang="en-US" noProof="0"/>
              <a:t>单击此处编辑母版标题样式</a:t>
            </a:r>
          </a:p>
        </p:txBody>
      </p:sp>
      <p:sp>
        <p:nvSpPr>
          <p:cNvPr id="174083" name="Rectangle 3"/>
          <p:cNvSpPr>
            <a:spLocks noGrp="1" noRot="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xmlns="" id="{F6C7D45C-0A08-4A3E-B772-3AFE2AC5E4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F6B7E183-23A5-413A-BB97-4AF4D4310A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75A03F6-A9BF-40C2-990C-9A4E3544AF06}"/>
              </a:ext>
            </a:extLst>
          </p:cNvPr>
          <p:cNvSpPr>
            <a:spLocks noGrp="1" noChangeArrowheads="1"/>
          </p:cNvSpPr>
          <p:nvPr>
            <p:ph type="sldNum" sz="quarter" idx="12"/>
          </p:nvPr>
        </p:nvSpPr>
        <p:spPr>
          <a:ln/>
        </p:spPr>
        <p:txBody>
          <a:bodyPr/>
          <a:lstStyle>
            <a:lvl1pPr>
              <a:defRPr/>
            </a:lvl1pPr>
          </a:lstStyle>
          <a:p>
            <a:pPr>
              <a:defRPr/>
            </a:pPr>
            <a:fld id="{7046D099-8396-43F9-B1D2-AD58EC0F5AEE}" type="slidenum">
              <a:rPr lang="en-US" altLang="zh-CN"/>
              <a:pPr>
                <a:defRPr/>
              </a:pPr>
              <a:t>‹#›</a:t>
            </a:fld>
            <a:endParaRPr lang="en-US" altLang="zh-CN"/>
          </a:p>
        </p:txBody>
      </p:sp>
    </p:spTree>
    <p:extLst>
      <p:ext uri="{BB962C8B-B14F-4D97-AF65-F5344CB8AC3E}">
        <p14:creationId xmlns:p14="http://schemas.microsoft.com/office/powerpoint/2010/main" xmlns="" val="152879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5EF652AC-4278-48C2-BC1C-6539CEEC64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33F528B-8757-47FE-BA9C-A86430AA1F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FF46684-5488-415F-867F-6AABD9082CE6}"/>
              </a:ext>
            </a:extLst>
          </p:cNvPr>
          <p:cNvSpPr>
            <a:spLocks noGrp="1" noChangeArrowheads="1"/>
          </p:cNvSpPr>
          <p:nvPr>
            <p:ph type="sldNum" sz="quarter" idx="12"/>
          </p:nvPr>
        </p:nvSpPr>
        <p:spPr>
          <a:ln/>
        </p:spPr>
        <p:txBody>
          <a:bodyPr/>
          <a:lstStyle>
            <a:lvl1pPr>
              <a:defRPr/>
            </a:lvl1pPr>
          </a:lstStyle>
          <a:p>
            <a:pPr>
              <a:defRPr/>
            </a:pPr>
            <a:fld id="{EDBDB1FA-60A1-4EF7-BF54-2EF74A292E8F}" type="slidenum">
              <a:rPr lang="en-US" altLang="zh-CN"/>
              <a:pPr>
                <a:defRPr/>
              </a:pPr>
              <a:t>‹#›</a:t>
            </a:fld>
            <a:endParaRPr lang="en-US" altLang="zh-CN"/>
          </a:p>
        </p:txBody>
      </p:sp>
    </p:spTree>
    <p:extLst>
      <p:ext uri="{BB962C8B-B14F-4D97-AF65-F5344CB8AC3E}">
        <p14:creationId xmlns:p14="http://schemas.microsoft.com/office/powerpoint/2010/main" xmlns="" val="20265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228601"/>
            <a:ext cx="2846916" cy="587057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02167" y="228601"/>
            <a:ext cx="8337551" cy="5870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C3C49762-1089-472B-91AB-58048789E8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2CC4F75B-E088-4E67-92F1-67A09370E8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CC715986-FBB4-49D1-A804-5ECC82222793}"/>
              </a:ext>
            </a:extLst>
          </p:cNvPr>
          <p:cNvSpPr>
            <a:spLocks noGrp="1" noChangeArrowheads="1"/>
          </p:cNvSpPr>
          <p:nvPr>
            <p:ph type="sldNum" sz="quarter" idx="12"/>
          </p:nvPr>
        </p:nvSpPr>
        <p:spPr>
          <a:ln/>
        </p:spPr>
        <p:txBody>
          <a:bodyPr/>
          <a:lstStyle>
            <a:lvl1pPr>
              <a:defRPr/>
            </a:lvl1pPr>
          </a:lstStyle>
          <a:p>
            <a:pPr>
              <a:defRPr/>
            </a:pPr>
            <a:fld id="{73DFE0F9-FBF1-4EB7-984A-9D4C50683A06}" type="slidenum">
              <a:rPr lang="en-US" altLang="zh-CN"/>
              <a:pPr>
                <a:defRPr/>
              </a:pPr>
              <a:t>‹#›</a:t>
            </a:fld>
            <a:endParaRPr lang="en-US" altLang="zh-CN"/>
          </a:p>
        </p:txBody>
      </p:sp>
    </p:spTree>
    <p:extLst>
      <p:ext uri="{BB962C8B-B14F-4D97-AF65-F5344CB8AC3E}">
        <p14:creationId xmlns:p14="http://schemas.microsoft.com/office/powerpoint/2010/main" xmlns="" val="57387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228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600200"/>
            <a:ext cx="5592233"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1" y="1600200"/>
            <a:ext cx="5592233"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xmlns="" id="{BC38B75C-655E-4FAC-AB8E-2DDE298005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F9F932DC-B3AC-469A-AA8C-011166E60B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5EE2A062-3FA3-4302-AACC-6FC08E1B2C47}"/>
              </a:ext>
            </a:extLst>
          </p:cNvPr>
          <p:cNvSpPr>
            <a:spLocks noGrp="1" noChangeArrowheads="1"/>
          </p:cNvSpPr>
          <p:nvPr>
            <p:ph type="sldNum" sz="quarter" idx="12"/>
          </p:nvPr>
        </p:nvSpPr>
        <p:spPr>
          <a:ln/>
        </p:spPr>
        <p:txBody>
          <a:bodyPr/>
          <a:lstStyle>
            <a:lvl1pPr>
              <a:defRPr/>
            </a:lvl1pPr>
          </a:lstStyle>
          <a:p>
            <a:pPr>
              <a:defRPr/>
            </a:pPr>
            <a:fld id="{9E39A114-48A4-4D26-A2F2-038B1FA0184A}" type="slidenum">
              <a:rPr lang="en-US" altLang="zh-CN"/>
              <a:pPr>
                <a:defRPr/>
              </a:pPr>
              <a:t>‹#›</a:t>
            </a:fld>
            <a:endParaRPr lang="en-US" altLang="zh-CN"/>
          </a:p>
        </p:txBody>
      </p:sp>
    </p:spTree>
    <p:extLst>
      <p:ext uri="{BB962C8B-B14F-4D97-AF65-F5344CB8AC3E}">
        <p14:creationId xmlns:p14="http://schemas.microsoft.com/office/powerpoint/2010/main" xmlns="" val="2757029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ounded Rectangle 15">
            <a:extLst>
              <a:ext uri="{FF2B5EF4-FFF2-40B4-BE49-F238E27FC236}">
                <a16:creationId xmlns:a16="http://schemas.microsoft.com/office/drawing/2014/main" xmlns="" id="{E90AB8FE-A6D1-4FBB-B71C-36C89648715A}"/>
              </a:ext>
            </a:extLst>
          </p:cNvPr>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9">
            <a:extLst>
              <a:ext uri="{FF2B5EF4-FFF2-40B4-BE49-F238E27FC236}">
                <a16:creationId xmlns:a16="http://schemas.microsoft.com/office/drawing/2014/main" xmlns="" id="{63EFAD46-1550-42AF-B913-4C92F98D5550}"/>
              </a:ext>
            </a:extLst>
          </p:cNvPr>
          <p:cNvGrpSpPr>
            <a:grpSpLocks noChangeAspect="1"/>
          </p:cNvGrpSpPr>
          <p:nvPr/>
        </p:nvGrpSpPr>
        <p:grpSpPr bwMode="auto">
          <a:xfrm>
            <a:off x="280988" y="5354638"/>
            <a:ext cx="11631612" cy="1330325"/>
            <a:chOff x="-3905250" y="4294188"/>
            <a:chExt cx="13011150" cy="1892300"/>
          </a:xfrm>
        </p:grpSpPr>
        <p:sp>
          <p:nvSpPr>
            <p:cNvPr id="6" name="Freeform 14">
              <a:extLst>
                <a:ext uri="{FF2B5EF4-FFF2-40B4-BE49-F238E27FC236}">
                  <a16:creationId xmlns:a16="http://schemas.microsoft.com/office/drawing/2014/main" xmlns="" id="{477BEA22-66CE-4F8D-8B6E-94F431C6FCBD}"/>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 name="Freeform 18">
              <a:extLst>
                <a:ext uri="{FF2B5EF4-FFF2-40B4-BE49-F238E27FC236}">
                  <a16:creationId xmlns:a16="http://schemas.microsoft.com/office/drawing/2014/main" xmlns="" id="{48237ED3-03F4-4D3C-8E44-00B901ACBC03}"/>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22">
              <a:extLst>
                <a:ext uri="{FF2B5EF4-FFF2-40B4-BE49-F238E27FC236}">
                  <a16:creationId xmlns:a16="http://schemas.microsoft.com/office/drawing/2014/main" xmlns="" id="{26D8F2D7-FC07-4A8C-A23F-AB65C64A116C}"/>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 name="Freeform 26">
              <a:extLst>
                <a:ext uri="{FF2B5EF4-FFF2-40B4-BE49-F238E27FC236}">
                  <a16:creationId xmlns:a16="http://schemas.microsoft.com/office/drawing/2014/main" xmlns="" id="{89CCDBF2-6510-4AF6-A465-B28A4870CD20}"/>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10" name="Freeform 10">
              <a:extLst>
                <a:ext uri="{FF2B5EF4-FFF2-40B4-BE49-F238E27FC236}">
                  <a16:creationId xmlns:a16="http://schemas.microsoft.com/office/drawing/2014/main" xmlns="" id="{459F7014-C57D-40BE-BC4F-B610CB7E2D46}"/>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a:extLst>
              <a:ext uri="{FF2B5EF4-FFF2-40B4-BE49-F238E27FC236}">
                <a16:creationId xmlns:a16="http://schemas.microsoft.com/office/drawing/2014/main" xmlns="" id="{AB851D7D-2B6F-47F2-89F8-1401B5F6D0AF}"/>
              </a:ext>
            </a:extLst>
          </p:cNvPr>
          <p:cNvSpPr>
            <a:spLocks noGrp="1"/>
          </p:cNvSpPr>
          <p:nvPr>
            <p:ph type="dt" sz="half" idx="10"/>
          </p:nvPr>
        </p:nvSpPr>
        <p:spPr/>
        <p:txBody>
          <a:bodyPr/>
          <a:lstStyle>
            <a:lvl1pPr>
              <a:defRPr/>
            </a:lvl1pPr>
          </a:lstStyle>
          <a:p>
            <a:pPr>
              <a:defRPr/>
            </a:pPr>
            <a:endParaRPr lang="en-US" altLang="zh-CN"/>
          </a:p>
        </p:txBody>
      </p:sp>
      <p:sp>
        <p:nvSpPr>
          <p:cNvPr id="12" name="Footer Placeholder 4">
            <a:extLst>
              <a:ext uri="{FF2B5EF4-FFF2-40B4-BE49-F238E27FC236}">
                <a16:creationId xmlns:a16="http://schemas.microsoft.com/office/drawing/2014/main" xmlns="" id="{A2472892-1FF5-48B6-8DD3-03F9A3351A78}"/>
              </a:ext>
            </a:extLst>
          </p:cNvPr>
          <p:cNvSpPr>
            <a:spLocks noGrp="1"/>
          </p:cNvSpPr>
          <p:nvPr>
            <p:ph type="ftr" sz="quarter" idx="11"/>
          </p:nvPr>
        </p:nvSpPr>
        <p:spPr/>
        <p:txBody>
          <a:bodyPr/>
          <a:lstStyle>
            <a:lvl1pPr>
              <a:defRPr/>
            </a:lvl1pPr>
          </a:lstStyle>
          <a:p>
            <a:pPr>
              <a:defRPr/>
            </a:pPr>
            <a:endParaRPr lang="en-US" altLang="zh-CN"/>
          </a:p>
        </p:txBody>
      </p:sp>
      <p:sp>
        <p:nvSpPr>
          <p:cNvPr id="13" name="Slide Number Placeholder 5">
            <a:extLst>
              <a:ext uri="{FF2B5EF4-FFF2-40B4-BE49-F238E27FC236}">
                <a16:creationId xmlns:a16="http://schemas.microsoft.com/office/drawing/2014/main" xmlns="" id="{0CE7527C-0478-4594-A125-8376050087C2}"/>
              </a:ext>
            </a:extLst>
          </p:cNvPr>
          <p:cNvSpPr>
            <a:spLocks noGrp="1"/>
          </p:cNvSpPr>
          <p:nvPr>
            <p:ph type="sldNum" sz="quarter" idx="12"/>
          </p:nvPr>
        </p:nvSpPr>
        <p:spPr/>
        <p:txBody>
          <a:bodyPr/>
          <a:lstStyle>
            <a:lvl1pPr>
              <a:defRPr/>
            </a:lvl1pPr>
          </a:lstStyle>
          <a:p>
            <a:pPr>
              <a:defRPr/>
            </a:pPr>
            <a:fld id="{20A9E132-EE15-4B86-8BFA-D6A143DB24DE}" type="slidenum">
              <a:rPr lang="en-US" altLang="zh-CN"/>
              <a:pPr>
                <a:defRPr/>
              </a:pPr>
              <a:t>‹#›</a:t>
            </a:fld>
            <a:endParaRPr lang="en-US" altLang="zh-CN"/>
          </a:p>
        </p:txBody>
      </p:sp>
    </p:spTree>
    <p:extLst>
      <p:ext uri="{BB962C8B-B14F-4D97-AF65-F5344CB8AC3E}">
        <p14:creationId xmlns:p14="http://schemas.microsoft.com/office/powerpoint/2010/main" xmlns="" val="10035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Title 6"/>
          <p:cNvSpPr>
            <a:spLocks noGrp="1"/>
          </p:cNvSpPr>
          <p:nvPr>
            <p:ph type="title"/>
          </p:nvPr>
        </p:nvSpPr>
        <p:spPr/>
        <p:txBody>
          <a:bodyPr/>
          <a:lstStyle/>
          <a:p>
            <a:r>
              <a:rPr lang="zh-CN" altLang="en-US"/>
              <a:t>单击此处编辑母版标题样式</a:t>
            </a:r>
            <a:endParaRPr lang="en-US"/>
          </a:p>
        </p:txBody>
      </p:sp>
      <p:sp>
        <p:nvSpPr>
          <p:cNvPr id="4" name="Date Placeholder 3">
            <a:extLst>
              <a:ext uri="{FF2B5EF4-FFF2-40B4-BE49-F238E27FC236}">
                <a16:creationId xmlns:a16="http://schemas.microsoft.com/office/drawing/2014/main" xmlns="" id="{B5BF30C8-C2E6-48A4-9232-7EFB9CB3116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3B3A58D6-F6E8-4058-A49A-B8B089C112C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72B2A2CF-D5A6-438D-8D8A-ABF78A74E978}"/>
              </a:ext>
            </a:extLst>
          </p:cNvPr>
          <p:cNvSpPr>
            <a:spLocks noGrp="1"/>
          </p:cNvSpPr>
          <p:nvPr>
            <p:ph type="sldNum" sz="quarter" idx="12"/>
          </p:nvPr>
        </p:nvSpPr>
        <p:spPr/>
        <p:txBody>
          <a:bodyPr/>
          <a:lstStyle>
            <a:lvl1pPr>
              <a:defRPr/>
            </a:lvl1pPr>
          </a:lstStyle>
          <a:p>
            <a:pPr>
              <a:defRPr/>
            </a:pPr>
            <a:fld id="{39925138-1B82-463F-8B50-0DFCF1559315}" type="slidenum">
              <a:rPr lang="en-US" altLang="zh-CN"/>
              <a:pPr>
                <a:defRPr/>
              </a:pPr>
              <a:t>‹#›</a:t>
            </a:fld>
            <a:endParaRPr lang="en-US" altLang="zh-CN"/>
          </a:p>
        </p:txBody>
      </p:sp>
    </p:spTree>
    <p:extLst>
      <p:ext uri="{BB962C8B-B14F-4D97-AF65-F5344CB8AC3E}">
        <p14:creationId xmlns:p14="http://schemas.microsoft.com/office/powerpoint/2010/main" xmlns="" val="2820584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ounded Rectangle 13">
            <a:extLst>
              <a:ext uri="{FF2B5EF4-FFF2-40B4-BE49-F238E27FC236}">
                <a16:creationId xmlns:a16="http://schemas.microsoft.com/office/drawing/2014/main" xmlns="" id="{E7C97A7E-2420-4F60-9E9F-3DD193CF224E}"/>
              </a:ext>
            </a:extLst>
          </p:cNvPr>
          <p:cNvSpPr/>
          <p:nvPr/>
        </p:nvSpPr>
        <p:spPr>
          <a:xfrm>
            <a:off x="304800"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reeform 14">
            <a:extLst>
              <a:ext uri="{FF2B5EF4-FFF2-40B4-BE49-F238E27FC236}">
                <a16:creationId xmlns:a16="http://schemas.microsoft.com/office/drawing/2014/main" xmlns="" id="{4C20A6B6-C873-4723-AFF3-F9C58750F1D2}"/>
              </a:ext>
            </a:extLst>
          </p:cNvPr>
          <p:cNvSpPr>
            <a:spLocks/>
          </p:cNvSpPr>
          <p:nvPr/>
        </p:nvSpPr>
        <p:spPr bwMode="hidden">
          <a:xfrm>
            <a:off x="8062913" y="4203700"/>
            <a:ext cx="3835400" cy="714375"/>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 name="Freeform 18">
            <a:extLst>
              <a:ext uri="{FF2B5EF4-FFF2-40B4-BE49-F238E27FC236}">
                <a16:creationId xmlns:a16="http://schemas.microsoft.com/office/drawing/2014/main" xmlns="" id="{9E99E232-94C3-49D6-8427-2C4F108C076E}"/>
              </a:ext>
            </a:extLst>
          </p:cNvPr>
          <p:cNvSpPr>
            <a:spLocks/>
          </p:cNvSpPr>
          <p:nvPr/>
        </p:nvSpPr>
        <p:spPr bwMode="hidden">
          <a:xfrm>
            <a:off x="3492500" y="4075113"/>
            <a:ext cx="7392988" cy="85090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 name="Freeform 22">
            <a:extLst>
              <a:ext uri="{FF2B5EF4-FFF2-40B4-BE49-F238E27FC236}">
                <a16:creationId xmlns:a16="http://schemas.microsoft.com/office/drawing/2014/main" xmlns="" id="{030576E8-A35F-4E8B-BA78-55897662A3F4}"/>
              </a:ext>
            </a:extLst>
          </p:cNvPr>
          <p:cNvSpPr>
            <a:spLocks/>
          </p:cNvSpPr>
          <p:nvPr/>
        </p:nvSpPr>
        <p:spPr bwMode="hidden">
          <a:xfrm>
            <a:off x="3771900" y="4087813"/>
            <a:ext cx="7289800" cy="774700"/>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 name="Freeform 26">
            <a:extLst>
              <a:ext uri="{FF2B5EF4-FFF2-40B4-BE49-F238E27FC236}">
                <a16:creationId xmlns:a16="http://schemas.microsoft.com/office/drawing/2014/main" xmlns="" id="{A38FB662-11FB-4039-AC90-8BBFD9668258}"/>
              </a:ext>
            </a:extLst>
          </p:cNvPr>
          <p:cNvSpPr>
            <a:spLocks/>
          </p:cNvSpPr>
          <p:nvPr/>
        </p:nvSpPr>
        <p:spPr bwMode="hidden">
          <a:xfrm>
            <a:off x="7480300" y="4073525"/>
            <a:ext cx="4408488" cy="652463"/>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9" name="Freeform 10">
            <a:extLst>
              <a:ext uri="{FF2B5EF4-FFF2-40B4-BE49-F238E27FC236}">
                <a16:creationId xmlns:a16="http://schemas.microsoft.com/office/drawing/2014/main" xmlns="" id="{BA6A0146-FBFB-416F-AE88-0BA4A8103C6F}"/>
              </a:ext>
            </a:extLst>
          </p:cNvPr>
          <p:cNvSpPr>
            <a:spLocks/>
          </p:cNvSpPr>
          <p:nvPr/>
        </p:nvSpPr>
        <p:spPr bwMode="hidden">
          <a:xfrm>
            <a:off x="280988" y="4059238"/>
            <a:ext cx="11631612" cy="1328737"/>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 name="Date Placeholder 3">
            <a:extLst>
              <a:ext uri="{FF2B5EF4-FFF2-40B4-BE49-F238E27FC236}">
                <a16:creationId xmlns:a16="http://schemas.microsoft.com/office/drawing/2014/main" xmlns="" id="{45274485-62E2-4AA9-9E3E-202EFD09B9AA}"/>
              </a:ext>
            </a:extLst>
          </p:cNvPr>
          <p:cNvSpPr>
            <a:spLocks noGrp="1"/>
          </p:cNvSpPr>
          <p:nvPr>
            <p:ph type="dt" sz="half" idx="10"/>
          </p:nvPr>
        </p:nvSpPr>
        <p:spPr/>
        <p:txBody>
          <a:bodyPr/>
          <a:lstStyle>
            <a:lvl1pPr>
              <a:defRPr/>
            </a:lvl1pPr>
          </a:lstStyle>
          <a:p>
            <a:pPr>
              <a:defRPr/>
            </a:pPr>
            <a:endParaRPr lang="en-US" altLang="zh-CN"/>
          </a:p>
        </p:txBody>
      </p:sp>
      <p:sp>
        <p:nvSpPr>
          <p:cNvPr id="11" name="Footer Placeholder 4">
            <a:extLst>
              <a:ext uri="{FF2B5EF4-FFF2-40B4-BE49-F238E27FC236}">
                <a16:creationId xmlns:a16="http://schemas.microsoft.com/office/drawing/2014/main" xmlns="" id="{A60F2A7F-B139-4DE7-B384-0AE822BB5617}"/>
              </a:ext>
            </a:extLst>
          </p:cNvPr>
          <p:cNvSpPr>
            <a:spLocks noGrp="1"/>
          </p:cNvSpPr>
          <p:nvPr>
            <p:ph type="ftr" sz="quarter" idx="11"/>
          </p:nvPr>
        </p:nvSpPr>
        <p:spPr/>
        <p:txBody>
          <a:bodyPr/>
          <a:lstStyle>
            <a:lvl1pPr>
              <a:defRPr/>
            </a:lvl1pPr>
          </a:lstStyle>
          <a:p>
            <a:pPr>
              <a:defRPr/>
            </a:pPr>
            <a:endParaRPr lang="en-US" altLang="zh-CN"/>
          </a:p>
        </p:txBody>
      </p:sp>
      <p:sp>
        <p:nvSpPr>
          <p:cNvPr id="12" name="Slide Number Placeholder 5">
            <a:extLst>
              <a:ext uri="{FF2B5EF4-FFF2-40B4-BE49-F238E27FC236}">
                <a16:creationId xmlns:a16="http://schemas.microsoft.com/office/drawing/2014/main" xmlns="" id="{8C21428A-1021-4F52-8CA2-EF87A7B37404}"/>
              </a:ext>
            </a:extLst>
          </p:cNvPr>
          <p:cNvSpPr>
            <a:spLocks noGrp="1"/>
          </p:cNvSpPr>
          <p:nvPr>
            <p:ph type="sldNum" sz="quarter" idx="12"/>
          </p:nvPr>
        </p:nvSpPr>
        <p:spPr/>
        <p:txBody>
          <a:bodyPr/>
          <a:lstStyle>
            <a:lvl1pPr>
              <a:defRPr/>
            </a:lvl1pPr>
          </a:lstStyle>
          <a:p>
            <a:pPr>
              <a:defRPr/>
            </a:pPr>
            <a:fld id="{C2E99B75-0CF5-4DA7-B592-9AACE6C1BE66}" type="slidenum">
              <a:rPr lang="en-US" altLang="zh-CN"/>
              <a:pPr>
                <a:defRPr/>
              </a:pPr>
              <a:t>‹#›</a:t>
            </a:fld>
            <a:endParaRPr lang="en-US" altLang="zh-CN"/>
          </a:p>
        </p:txBody>
      </p:sp>
    </p:spTree>
    <p:extLst>
      <p:ext uri="{BB962C8B-B14F-4D97-AF65-F5344CB8AC3E}">
        <p14:creationId xmlns:p14="http://schemas.microsoft.com/office/powerpoint/2010/main" xmlns="" val="101905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a:extLst>
              <a:ext uri="{FF2B5EF4-FFF2-40B4-BE49-F238E27FC236}">
                <a16:creationId xmlns:a16="http://schemas.microsoft.com/office/drawing/2014/main" xmlns="" id="{C187789E-9EC2-4D21-9BA8-AE84AE8F1374}"/>
              </a:ext>
            </a:extLst>
          </p:cNvPr>
          <p:cNvSpPr>
            <a:spLocks noGrp="1"/>
          </p:cNvSpPr>
          <p:nvPr>
            <p:ph type="dt" sz="half" idx="15"/>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F00758D2-3A5A-4705-87BA-78007FB1C6AF}"/>
              </a:ext>
            </a:extLst>
          </p:cNvPr>
          <p:cNvSpPr>
            <a:spLocks noGrp="1"/>
          </p:cNvSpPr>
          <p:nvPr>
            <p:ph type="ftr" sz="quarter" idx="16"/>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BFFB6B7E-A965-4E4C-8B58-BDF311B04DDC}"/>
              </a:ext>
            </a:extLst>
          </p:cNvPr>
          <p:cNvSpPr>
            <a:spLocks noGrp="1"/>
          </p:cNvSpPr>
          <p:nvPr>
            <p:ph type="sldNum" sz="quarter" idx="17"/>
          </p:nvPr>
        </p:nvSpPr>
        <p:spPr/>
        <p:txBody>
          <a:bodyPr/>
          <a:lstStyle>
            <a:lvl1pPr>
              <a:defRPr/>
            </a:lvl1pPr>
          </a:lstStyle>
          <a:p>
            <a:pPr>
              <a:defRPr/>
            </a:pPr>
            <a:fld id="{750EA088-164C-461F-8608-6A58D0DFCF36}" type="slidenum">
              <a:rPr lang="en-US" altLang="zh-CN"/>
              <a:pPr>
                <a:defRPr/>
              </a:pPr>
              <a:t>‹#›</a:t>
            </a:fld>
            <a:endParaRPr lang="en-US" altLang="zh-CN"/>
          </a:p>
        </p:txBody>
      </p:sp>
    </p:spTree>
    <p:extLst>
      <p:ext uri="{BB962C8B-B14F-4D97-AF65-F5344CB8AC3E}">
        <p14:creationId xmlns:p14="http://schemas.microsoft.com/office/powerpoint/2010/main" xmlns="" val="111043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a:extLst>
              <a:ext uri="{FF2B5EF4-FFF2-40B4-BE49-F238E27FC236}">
                <a16:creationId xmlns:a16="http://schemas.microsoft.com/office/drawing/2014/main" xmlns="" id="{24C99791-659C-4B4F-8949-036264AF3EB7}"/>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xmlns="" id="{71C3B5E8-1E37-48CB-BF01-52C5E4E6816E}"/>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xmlns="" id="{879C668D-80E5-482D-899C-D13D7990CFDD}"/>
              </a:ext>
            </a:extLst>
          </p:cNvPr>
          <p:cNvSpPr>
            <a:spLocks noGrp="1"/>
          </p:cNvSpPr>
          <p:nvPr>
            <p:ph type="sldNum" sz="quarter" idx="12"/>
          </p:nvPr>
        </p:nvSpPr>
        <p:spPr/>
        <p:txBody>
          <a:bodyPr/>
          <a:lstStyle>
            <a:lvl1pPr>
              <a:defRPr/>
            </a:lvl1pPr>
          </a:lstStyle>
          <a:p>
            <a:pPr>
              <a:defRPr/>
            </a:pPr>
            <a:fld id="{381E55D5-5E09-4613-B522-8B34DE843941}" type="slidenum">
              <a:rPr lang="en-US" altLang="zh-CN"/>
              <a:pPr>
                <a:defRPr/>
              </a:pPr>
              <a:t>‹#›</a:t>
            </a:fld>
            <a:endParaRPr lang="en-US" altLang="zh-CN"/>
          </a:p>
        </p:txBody>
      </p:sp>
    </p:spTree>
    <p:extLst>
      <p:ext uri="{BB962C8B-B14F-4D97-AF65-F5344CB8AC3E}">
        <p14:creationId xmlns:p14="http://schemas.microsoft.com/office/powerpoint/2010/main" xmlns="" val="4059770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3">
            <a:extLst>
              <a:ext uri="{FF2B5EF4-FFF2-40B4-BE49-F238E27FC236}">
                <a16:creationId xmlns:a16="http://schemas.microsoft.com/office/drawing/2014/main" xmlns="" id="{9394E57B-BFE9-4E43-AC3B-A70DA99BBA95}"/>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xmlns="" id="{94314607-338E-4E46-B17A-CF714FF1104A}"/>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xmlns="" id="{755FD2C8-46D8-4556-B8E9-35C76DDB1139}"/>
              </a:ext>
            </a:extLst>
          </p:cNvPr>
          <p:cNvSpPr>
            <a:spLocks noGrp="1"/>
          </p:cNvSpPr>
          <p:nvPr>
            <p:ph type="sldNum" sz="quarter" idx="12"/>
          </p:nvPr>
        </p:nvSpPr>
        <p:spPr/>
        <p:txBody>
          <a:bodyPr/>
          <a:lstStyle>
            <a:lvl1pPr>
              <a:defRPr/>
            </a:lvl1pPr>
          </a:lstStyle>
          <a:p>
            <a:pPr>
              <a:defRPr/>
            </a:pPr>
            <a:fld id="{F64018B9-50BF-4A27-9EDC-756E7AD332A6}" type="slidenum">
              <a:rPr lang="en-US" altLang="zh-CN"/>
              <a:pPr>
                <a:defRPr/>
              </a:pPr>
              <a:t>‹#›</a:t>
            </a:fld>
            <a:endParaRPr lang="en-US" altLang="zh-CN"/>
          </a:p>
        </p:txBody>
      </p:sp>
    </p:spTree>
    <p:extLst>
      <p:ext uri="{BB962C8B-B14F-4D97-AF65-F5344CB8AC3E}">
        <p14:creationId xmlns:p14="http://schemas.microsoft.com/office/powerpoint/2010/main" xmlns="" val="624734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ounded Rectangle 11">
            <a:extLst>
              <a:ext uri="{FF2B5EF4-FFF2-40B4-BE49-F238E27FC236}">
                <a16:creationId xmlns:a16="http://schemas.microsoft.com/office/drawing/2014/main" xmlns="" id="{E78537F4-512C-4E9B-9639-05C213219A29}"/>
              </a:ext>
            </a:extLst>
          </p:cNvPr>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3" name="Group 5">
            <a:extLst>
              <a:ext uri="{FF2B5EF4-FFF2-40B4-BE49-F238E27FC236}">
                <a16:creationId xmlns:a16="http://schemas.microsoft.com/office/drawing/2014/main" xmlns="" id="{3B4DE28D-CC7B-47AC-89C9-B72BAEBA621F}"/>
              </a:ext>
            </a:extLst>
          </p:cNvPr>
          <p:cNvGrpSpPr>
            <a:grpSpLocks noChangeAspect="1"/>
          </p:cNvGrpSpPr>
          <p:nvPr/>
        </p:nvGrpSpPr>
        <p:grpSpPr bwMode="auto">
          <a:xfrm>
            <a:off x="280988" y="714375"/>
            <a:ext cx="11631612" cy="1330325"/>
            <a:chOff x="-3905251" y="4294188"/>
            <a:chExt cx="13027839" cy="1892300"/>
          </a:xfrm>
        </p:grpSpPr>
        <p:sp>
          <p:nvSpPr>
            <p:cNvPr id="4" name="Freeform 14">
              <a:extLst>
                <a:ext uri="{FF2B5EF4-FFF2-40B4-BE49-F238E27FC236}">
                  <a16:creationId xmlns:a16="http://schemas.microsoft.com/office/drawing/2014/main" xmlns="" id="{1F821908-6964-48ED-BD10-C8819043D8C2}"/>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 name="Freeform 18">
              <a:extLst>
                <a:ext uri="{FF2B5EF4-FFF2-40B4-BE49-F238E27FC236}">
                  <a16:creationId xmlns:a16="http://schemas.microsoft.com/office/drawing/2014/main" xmlns="" id="{486FCF2B-8878-4E78-97F9-E6F569ADC260}"/>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 name="Freeform 22">
              <a:extLst>
                <a:ext uri="{FF2B5EF4-FFF2-40B4-BE49-F238E27FC236}">
                  <a16:creationId xmlns:a16="http://schemas.microsoft.com/office/drawing/2014/main" xmlns="" id="{40C46603-053B-479B-94D4-17AD2EFF590C}"/>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7" name="Freeform 26">
              <a:extLst>
                <a:ext uri="{FF2B5EF4-FFF2-40B4-BE49-F238E27FC236}">
                  <a16:creationId xmlns:a16="http://schemas.microsoft.com/office/drawing/2014/main" xmlns="" id="{0822DEE3-55BB-4B3A-9E33-CDCE15CB8F32}"/>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8" name="Freeform 10">
              <a:extLst>
                <a:ext uri="{FF2B5EF4-FFF2-40B4-BE49-F238E27FC236}">
                  <a16:creationId xmlns:a16="http://schemas.microsoft.com/office/drawing/2014/main" xmlns="" id="{04DB9DD8-9CCD-48DF-84C7-D522C2EE9E74}"/>
                </a:ext>
              </a:extLst>
            </p:cNvPr>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9" name="Date Placeholder 1">
            <a:extLst>
              <a:ext uri="{FF2B5EF4-FFF2-40B4-BE49-F238E27FC236}">
                <a16:creationId xmlns:a16="http://schemas.microsoft.com/office/drawing/2014/main" xmlns="" id="{0B850347-3901-4FFA-B727-2BCBB3FF3E28}"/>
              </a:ext>
            </a:extLst>
          </p:cNvPr>
          <p:cNvSpPr>
            <a:spLocks noGrp="1"/>
          </p:cNvSpPr>
          <p:nvPr>
            <p:ph type="dt" sz="half" idx="10"/>
          </p:nvPr>
        </p:nvSpPr>
        <p:spPr/>
        <p:txBody>
          <a:bodyPr/>
          <a:lstStyle>
            <a:lvl1pPr>
              <a:defRPr/>
            </a:lvl1pPr>
          </a:lstStyle>
          <a:p>
            <a:pPr>
              <a:defRPr/>
            </a:pPr>
            <a:endParaRPr lang="en-US" altLang="zh-CN"/>
          </a:p>
        </p:txBody>
      </p:sp>
      <p:sp>
        <p:nvSpPr>
          <p:cNvPr id="10" name="Footer Placeholder 2">
            <a:extLst>
              <a:ext uri="{FF2B5EF4-FFF2-40B4-BE49-F238E27FC236}">
                <a16:creationId xmlns:a16="http://schemas.microsoft.com/office/drawing/2014/main" xmlns="" id="{EFB6CB1A-CB21-4ABA-BB18-182FDC68C69B}"/>
              </a:ext>
            </a:extLst>
          </p:cNvPr>
          <p:cNvSpPr>
            <a:spLocks noGrp="1"/>
          </p:cNvSpPr>
          <p:nvPr>
            <p:ph type="ftr" sz="quarter" idx="11"/>
          </p:nvPr>
        </p:nvSpPr>
        <p:spPr/>
        <p:txBody>
          <a:bodyPr/>
          <a:lstStyle>
            <a:lvl1pPr>
              <a:defRPr/>
            </a:lvl1pPr>
          </a:lstStyle>
          <a:p>
            <a:pPr>
              <a:defRPr/>
            </a:pPr>
            <a:endParaRPr lang="en-US" altLang="zh-CN"/>
          </a:p>
        </p:txBody>
      </p:sp>
      <p:sp>
        <p:nvSpPr>
          <p:cNvPr id="11" name="Slide Number Placeholder 3">
            <a:extLst>
              <a:ext uri="{FF2B5EF4-FFF2-40B4-BE49-F238E27FC236}">
                <a16:creationId xmlns:a16="http://schemas.microsoft.com/office/drawing/2014/main" xmlns="" id="{16ABE42F-BBA8-4509-8867-E955BA09E3A1}"/>
              </a:ext>
            </a:extLst>
          </p:cNvPr>
          <p:cNvSpPr>
            <a:spLocks noGrp="1"/>
          </p:cNvSpPr>
          <p:nvPr>
            <p:ph type="sldNum" sz="quarter" idx="12"/>
          </p:nvPr>
        </p:nvSpPr>
        <p:spPr/>
        <p:txBody>
          <a:bodyPr/>
          <a:lstStyle>
            <a:lvl1pPr>
              <a:defRPr/>
            </a:lvl1pPr>
          </a:lstStyle>
          <a:p>
            <a:pPr>
              <a:defRPr/>
            </a:pPr>
            <a:fld id="{FC9C9B77-39A3-4C07-BA3B-32DA5A35EAF7}" type="slidenum">
              <a:rPr lang="en-US" altLang="zh-CN"/>
              <a:pPr>
                <a:defRPr/>
              </a:pPr>
              <a:t>‹#›</a:t>
            </a:fld>
            <a:endParaRPr lang="en-US" altLang="zh-CN"/>
          </a:p>
        </p:txBody>
      </p:sp>
    </p:spTree>
    <p:extLst>
      <p:ext uri="{BB962C8B-B14F-4D97-AF65-F5344CB8AC3E}">
        <p14:creationId xmlns:p14="http://schemas.microsoft.com/office/powerpoint/2010/main" xmlns="" val="393796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DFE48721-5D88-446A-8885-BDB7C88058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01797A4-2A91-4ACC-B59A-A163F70543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B70D7614-30BA-4C17-BF4A-69B2DD835A08}"/>
              </a:ext>
            </a:extLst>
          </p:cNvPr>
          <p:cNvSpPr>
            <a:spLocks noGrp="1" noChangeArrowheads="1"/>
          </p:cNvSpPr>
          <p:nvPr>
            <p:ph type="sldNum" sz="quarter" idx="12"/>
          </p:nvPr>
        </p:nvSpPr>
        <p:spPr>
          <a:ln/>
        </p:spPr>
        <p:txBody>
          <a:bodyPr/>
          <a:lstStyle>
            <a:lvl1pPr>
              <a:defRPr/>
            </a:lvl1pPr>
          </a:lstStyle>
          <a:p>
            <a:pPr>
              <a:defRPr/>
            </a:pPr>
            <a:fld id="{D4F009EA-AABC-43D2-B6A2-EC40BB7722E3}" type="slidenum">
              <a:rPr lang="en-US" altLang="zh-CN"/>
              <a:pPr>
                <a:defRPr/>
              </a:pPr>
              <a:t>‹#›</a:t>
            </a:fld>
            <a:endParaRPr lang="en-US" altLang="zh-CN"/>
          </a:p>
        </p:txBody>
      </p:sp>
    </p:spTree>
    <p:extLst>
      <p:ext uri="{BB962C8B-B14F-4D97-AF65-F5344CB8AC3E}">
        <p14:creationId xmlns:p14="http://schemas.microsoft.com/office/powerpoint/2010/main" xmlns="" val="65697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ounded Rectangle 14">
            <a:extLst>
              <a:ext uri="{FF2B5EF4-FFF2-40B4-BE49-F238E27FC236}">
                <a16:creationId xmlns:a16="http://schemas.microsoft.com/office/drawing/2014/main" xmlns="" id="{E6BA0977-4F3F-4C6F-9906-1EBF4CADB7D1}"/>
              </a:ext>
            </a:extLst>
          </p:cNvPr>
          <p:cNvSpPr/>
          <p:nvPr/>
        </p:nvSpPr>
        <p:spPr>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23">
            <a:extLst>
              <a:ext uri="{FF2B5EF4-FFF2-40B4-BE49-F238E27FC236}">
                <a16:creationId xmlns:a16="http://schemas.microsoft.com/office/drawing/2014/main" xmlns="" id="{F4A280EF-CA23-4158-A75B-3527D05E3520}"/>
              </a:ext>
            </a:extLst>
          </p:cNvPr>
          <p:cNvGrpSpPr>
            <a:grpSpLocks noChangeAspect="1"/>
          </p:cNvGrpSpPr>
          <p:nvPr/>
        </p:nvGrpSpPr>
        <p:grpSpPr bwMode="auto">
          <a:xfrm>
            <a:off x="280988" y="714375"/>
            <a:ext cx="11631612" cy="1331913"/>
            <a:chOff x="-3905250" y="4294188"/>
            <a:chExt cx="13011150" cy="1892300"/>
          </a:xfrm>
        </p:grpSpPr>
        <p:sp>
          <p:nvSpPr>
            <p:cNvPr id="7" name="Freeform 14">
              <a:extLst>
                <a:ext uri="{FF2B5EF4-FFF2-40B4-BE49-F238E27FC236}">
                  <a16:creationId xmlns:a16="http://schemas.microsoft.com/office/drawing/2014/main" xmlns="" id="{D9A896BD-9479-4764-BF47-075F838BBBA9}"/>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18">
              <a:extLst>
                <a:ext uri="{FF2B5EF4-FFF2-40B4-BE49-F238E27FC236}">
                  <a16:creationId xmlns:a16="http://schemas.microsoft.com/office/drawing/2014/main" xmlns="" id="{8E3F0444-2103-4DCF-9B36-B05D99405699}"/>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9" name="Freeform 22">
              <a:extLst>
                <a:ext uri="{FF2B5EF4-FFF2-40B4-BE49-F238E27FC236}">
                  <a16:creationId xmlns:a16="http://schemas.microsoft.com/office/drawing/2014/main" xmlns="" id="{5054BDFF-096D-451E-ACF1-7C95E1EA8908}"/>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 name="Freeform 26">
              <a:extLst>
                <a:ext uri="{FF2B5EF4-FFF2-40B4-BE49-F238E27FC236}">
                  <a16:creationId xmlns:a16="http://schemas.microsoft.com/office/drawing/2014/main" xmlns="" id="{C35D3B11-707B-45EF-AD17-6D5FE71A3A78}"/>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11" name="Freeform 28">
              <a:extLst>
                <a:ext uri="{FF2B5EF4-FFF2-40B4-BE49-F238E27FC236}">
                  <a16:creationId xmlns:a16="http://schemas.microsoft.com/office/drawing/2014/main" xmlns="" id="{E46A1516-E276-439C-83CA-1A2DB147F97A}"/>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Date Placeholder 4">
            <a:extLst>
              <a:ext uri="{FF2B5EF4-FFF2-40B4-BE49-F238E27FC236}">
                <a16:creationId xmlns:a16="http://schemas.microsoft.com/office/drawing/2014/main" xmlns="" id="{B739E7A6-0C0A-4807-9C69-AD8415960B0B}"/>
              </a:ext>
            </a:extLst>
          </p:cNvPr>
          <p:cNvSpPr>
            <a:spLocks noGrp="1"/>
          </p:cNvSpPr>
          <p:nvPr>
            <p:ph type="dt" sz="half" idx="10"/>
          </p:nvPr>
        </p:nvSpPr>
        <p:spPr/>
        <p:txBody>
          <a:bodyPr/>
          <a:lstStyle>
            <a:lvl1pPr>
              <a:defRPr/>
            </a:lvl1pPr>
          </a:lstStyle>
          <a:p>
            <a:pPr>
              <a:defRPr/>
            </a:pPr>
            <a:endParaRPr lang="en-US" altLang="zh-CN"/>
          </a:p>
        </p:txBody>
      </p:sp>
      <p:sp>
        <p:nvSpPr>
          <p:cNvPr id="13" name="Footer Placeholder 5">
            <a:extLst>
              <a:ext uri="{FF2B5EF4-FFF2-40B4-BE49-F238E27FC236}">
                <a16:creationId xmlns:a16="http://schemas.microsoft.com/office/drawing/2014/main" xmlns="" id="{0B08208E-6F63-4209-A3B0-F1EF3356E052}"/>
              </a:ext>
            </a:extLst>
          </p:cNvPr>
          <p:cNvSpPr>
            <a:spLocks noGrp="1"/>
          </p:cNvSpPr>
          <p:nvPr>
            <p:ph type="ftr" sz="quarter" idx="11"/>
          </p:nvPr>
        </p:nvSpPr>
        <p:spPr/>
        <p:txBody>
          <a:bodyPr/>
          <a:lstStyle>
            <a:lvl1pPr>
              <a:defRPr/>
            </a:lvl1pPr>
          </a:lstStyle>
          <a:p>
            <a:pPr>
              <a:defRPr/>
            </a:pPr>
            <a:endParaRPr lang="en-US" altLang="zh-CN"/>
          </a:p>
        </p:txBody>
      </p:sp>
      <p:sp>
        <p:nvSpPr>
          <p:cNvPr id="14" name="Slide Number Placeholder 6">
            <a:extLst>
              <a:ext uri="{FF2B5EF4-FFF2-40B4-BE49-F238E27FC236}">
                <a16:creationId xmlns:a16="http://schemas.microsoft.com/office/drawing/2014/main" xmlns="" id="{75AB322F-A3ED-4181-8054-1263846C7B15}"/>
              </a:ext>
            </a:extLst>
          </p:cNvPr>
          <p:cNvSpPr>
            <a:spLocks noGrp="1"/>
          </p:cNvSpPr>
          <p:nvPr>
            <p:ph type="sldNum" sz="quarter" idx="12"/>
          </p:nvPr>
        </p:nvSpPr>
        <p:spPr/>
        <p:txBody>
          <a:bodyPr/>
          <a:lstStyle>
            <a:lvl1pPr>
              <a:defRPr/>
            </a:lvl1pPr>
          </a:lstStyle>
          <a:p>
            <a:pPr>
              <a:defRPr/>
            </a:pPr>
            <a:fld id="{580CE198-0845-4EAE-8776-572073CF7BBC}" type="slidenum">
              <a:rPr lang="en-US" altLang="zh-CN"/>
              <a:pPr>
                <a:defRPr/>
              </a:pPr>
              <a:t>‹#›</a:t>
            </a:fld>
            <a:endParaRPr lang="en-US" altLang="zh-CN"/>
          </a:p>
        </p:txBody>
      </p:sp>
    </p:spTree>
    <p:extLst>
      <p:ext uri="{BB962C8B-B14F-4D97-AF65-F5344CB8AC3E}">
        <p14:creationId xmlns:p14="http://schemas.microsoft.com/office/powerpoint/2010/main" xmlns="" val="1991639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ounded Rectangle 14">
            <a:extLst>
              <a:ext uri="{FF2B5EF4-FFF2-40B4-BE49-F238E27FC236}">
                <a16:creationId xmlns:a16="http://schemas.microsoft.com/office/drawing/2014/main" xmlns="" id="{FA48E6B0-0C06-408C-BD37-6A27567DEEB1}"/>
              </a:ext>
            </a:extLst>
          </p:cNvPr>
          <p:cNvSpPr/>
          <p:nvPr/>
        </p:nvSpPr>
        <p:spPr>
          <a:xfrm>
            <a:off x="304800" y="228600"/>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6" name="Group 8">
            <a:extLst>
              <a:ext uri="{FF2B5EF4-FFF2-40B4-BE49-F238E27FC236}">
                <a16:creationId xmlns:a16="http://schemas.microsoft.com/office/drawing/2014/main" xmlns="" id="{CB9C3D3E-795F-403B-8374-462B4AF322CA}"/>
              </a:ext>
            </a:extLst>
          </p:cNvPr>
          <p:cNvGrpSpPr>
            <a:grpSpLocks noChangeAspect="1"/>
          </p:cNvGrpSpPr>
          <p:nvPr/>
        </p:nvGrpSpPr>
        <p:grpSpPr bwMode="auto">
          <a:xfrm>
            <a:off x="280988" y="5354638"/>
            <a:ext cx="11631612" cy="1330325"/>
            <a:chOff x="-3905250" y="4294188"/>
            <a:chExt cx="13011150" cy="1892300"/>
          </a:xfrm>
        </p:grpSpPr>
        <p:sp>
          <p:nvSpPr>
            <p:cNvPr id="7" name="Freeform 14">
              <a:extLst>
                <a:ext uri="{FF2B5EF4-FFF2-40B4-BE49-F238E27FC236}">
                  <a16:creationId xmlns:a16="http://schemas.microsoft.com/office/drawing/2014/main" xmlns="" id="{E3355F8D-9755-466F-81A8-A242ABD6871B}"/>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18">
              <a:extLst>
                <a:ext uri="{FF2B5EF4-FFF2-40B4-BE49-F238E27FC236}">
                  <a16:creationId xmlns:a16="http://schemas.microsoft.com/office/drawing/2014/main" xmlns="" id="{4898F304-1149-405D-B4AD-C81E4203FA0A}"/>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9" name="Freeform 22">
              <a:extLst>
                <a:ext uri="{FF2B5EF4-FFF2-40B4-BE49-F238E27FC236}">
                  <a16:creationId xmlns:a16="http://schemas.microsoft.com/office/drawing/2014/main" xmlns="" id="{3EA43353-C629-453D-8672-2CF1927F55D6}"/>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 name="Freeform 26">
              <a:extLst>
                <a:ext uri="{FF2B5EF4-FFF2-40B4-BE49-F238E27FC236}">
                  <a16:creationId xmlns:a16="http://schemas.microsoft.com/office/drawing/2014/main" xmlns="" id="{2C4EFA97-D77F-443D-9FC1-61AD65333087}"/>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11" name="Freeform 10">
              <a:extLst>
                <a:ext uri="{FF2B5EF4-FFF2-40B4-BE49-F238E27FC236}">
                  <a16:creationId xmlns:a16="http://schemas.microsoft.com/office/drawing/2014/main" xmlns="" id="{DC67DBB1-0054-4792-B77A-26825F4118C5}"/>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dirty="0"/>
          </a:p>
        </p:txBody>
      </p:sp>
      <p:sp>
        <p:nvSpPr>
          <p:cNvPr id="12" name="Date Placeholder 4">
            <a:extLst>
              <a:ext uri="{FF2B5EF4-FFF2-40B4-BE49-F238E27FC236}">
                <a16:creationId xmlns:a16="http://schemas.microsoft.com/office/drawing/2014/main" xmlns="" id="{7B08F44D-E2D3-4FC0-93D4-6F21B8EEE566}"/>
              </a:ext>
            </a:extLst>
          </p:cNvPr>
          <p:cNvSpPr>
            <a:spLocks noGrp="1"/>
          </p:cNvSpPr>
          <p:nvPr>
            <p:ph type="dt" sz="half" idx="10"/>
          </p:nvPr>
        </p:nvSpPr>
        <p:spPr/>
        <p:txBody>
          <a:bodyPr/>
          <a:lstStyle>
            <a:lvl1pPr>
              <a:defRPr/>
            </a:lvl1pPr>
          </a:lstStyle>
          <a:p>
            <a:pPr>
              <a:defRPr/>
            </a:pPr>
            <a:endParaRPr lang="en-US" altLang="zh-CN"/>
          </a:p>
        </p:txBody>
      </p:sp>
      <p:sp>
        <p:nvSpPr>
          <p:cNvPr id="13" name="Footer Placeholder 5">
            <a:extLst>
              <a:ext uri="{FF2B5EF4-FFF2-40B4-BE49-F238E27FC236}">
                <a16:creationId xmlns:a16="http://schemas.microsoft.com/office/drawing/2014/main" xmlns="" id="{B99EF35A-0AF9-439D-9AEE-5A9D6A8C7DD2}"/>
              </a:ext>
            </a:extLst>
          </p:cNvPr>
          <p:cNvSpPr>
            <a:spLocks noGrp="1"/>
          </p:cNvSpPr>
          <p:nvPr>
            <p:ph type="ftr" sz="quarter" idx="11"/>
          </p:nvPr>
        </p:nvSpPr>
        <p:spPr/>
        <p:txBody>
          <a:bodyPr/>
          <a:lstStyle>
            <a:lvl1pPr>
              <a:defRPr/>
            </a:lvl1pPr>
          </a:lstStyle>
          <a:p>
            <a:pPr>
              <a:defRPr/>
            </a:pPr>
            <a:endParaRPr lang="en-US" altLang="zh-CN"/>
          </a:p>
        </p:txBody>
      </p:sp>
      <p:sp>
        <p:nvSpPr>
          <p:cNvPr id="14" name="Slide Number Placeholder 6">
            <a:extLst>
              <a:ext uri="{FF2B5EF4-FFF2-40B4-BE49-F238E27FC236}">
                <a16:creationId xmlns:a16="http://schemas.microsoft.com/office/drawing/2014/main" xmlns="" id="{4591A31B-7FE5-4F30-A044-1C631D2A6D54}"/>
              </a:ext>
            </a:extLst>
          </p:cNvPr>
          <p:cNvSpPr>
            <a:spLocks noGrp="1"/>
          </p:cNvSpPr>
          <p:nvPr>
            <p:ph type="sldNum" sz="quarter" idx="12"/>
          </p:nvPr>
        </p:nvSpPr>
        <p:spPr/>
        <p:txBody>
          <a:bodyPr/>
          <a:lstStyle>
            <a:lvl1pPr>
              <a:defRPr/>
            </a:lvl1pPr>
          </a:lstStyle>
          <a:p>
            <a:pPr>
              <a:defRPr/>
            </a:pPr>
            <a:fld id="{7A5FE0E6-2305-41D3-B277-5F9C7DB5CE84}" type="slidenum">
              <a:rPr lang="en-US" altLang="zh-CN"/>
              <a:pPr>
                <a:defRPr/>
              </a:pPr>
              <a:t>‹#›</a:t>
            </a:fld>
            <a:endParaRPr lang="en-US" altLang="zh-CN"/>
          </a:p>
        </p:txBody>
      </p:sp>
    </p:spTree>
    <p:extLst>
      <p:ext uri="{BB962C8B-B14F-4D97-AF65-F5344CB8AC3E}">
        <p14:creationId xmlns:p14="http://schemas.microsoft.com/office/powerpoint/2010/main" xmlns="" val="2127054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a:extLst>
              <a:ext uri="{FF2B5EF4-FFF2-40B4-BE49-F238E27FC236}">
                <a16:creationId xmlns:a16="http://schemas.microsoft.com/office/drawing/2014/main" xmlns="" id="{7E9C2610-92DB-4134-8A5C-A75C110AD17E}"/>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B37C9F68-FABB-4BE9-B97D-9FBFE889B7D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398272C0-D9DD-48DB-991F-B9CB6A7EB0DD}"/>
              </a:ext>
            </a:extLst>
          </p:cNvPr>
          <p:cNvSpPr>
            <a:spLocks noGrp="1"/>
          </p:cNvSpPr>
          <p:nvPr>
            <p:ph type="sldNum" sz="quarter" idx="12"/>
          </p:nvPr>
        </p:nvSpPr>
        <p:spPr/>
        <p:txBody>
          <a:bodyPr/>
          <a:lstStyle>
            <a:lvl1pPr>
              <a:defRPr/>
            </a:lvl1pPr>
          </a:lstStyle>
          <a:p>
            <a:pPr>
              <a:defRPr/>
            </a:pPr>
            <a:fld id="{E8E019BB-D5F2-406D-97B7-CD467B92E8BA}" type="slidenum">
              <a:rPr lang="en-US" altLang="zh-CN"/>
              <a:pPr>
                <a:defRPr/>
              </a:pPr>
              <a:t>‹#›</a:t>
            </a:fld>
            <a:endParaRPr lang="en-US" altLang="zh-CN"/>
          </a:p>
        </p:txBody>
      </p:sp>
    </p:spTree>
    <p:extLst>
      <p:ext uri="{BB962C8B-B14F-4D97-AF65-F5344CB8AC3E}">
        <p14:creationId xmlns:p14="http://schemas.microsoft.com/office/powerpoint/2010/main" xmlns="" val="814951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4" name="Rounded Rectangle 20">
            <a:extLst>
              <a:ext uri="{FF2B5EF4-FFF2-40B4-BE49-F238E27FC236}">
                <a16:creationId xmlns:a16="http://schemas.microsoft.com/office/drawing/2014/main" xmlns="" id="{8A923147-492E-4DAD-98E2-EE534C450A88}"/>
              </a:ext>
            </a:extLst>
          </p:cNvPr>
          <p:cNvSpPr/>
          <p:nvPr/>
        </p:nvSpPr>
        <p:spPr bwMode="hidden">
          <a:xfrm>
            <a:off x="304800" y="228600"/>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5" name="Group 14">
            <a:extLst>
              <a:ext uri="{FF2B5EF4-FFF2-40B4-BE49-F238E27FC236}">
                <a16:creationId xmlns:a16="http://schemas.microsoft.com/office/drawing/2014/main" xmlns="" id="{502E9BD3-22B9-485C-A933-948BBD7685AE}"/>
              </a:ext>
            </a:extLst>
          </p:cNvPr>
          <p:cNvGrpSpPr>
            <a:grpSpLocks noChangeAspect="1"/>
          </p:cNvGrpSpPr>
          <p:nvPr/>
        </p:nvGrpSpPr>
        <p:grpSpPr bwMode="auto">
          <a:xfrm>
            <a:off x="280988" y="714375"/>
            <a:ext cx="11631612" cy="1331913"/>
            <a:chOff x="-3905250" y="4294188"/>
            <a:chExt cx="13011150" cy="1892300"/>
          </a:xfrm>
        </p:grpSpPr>
        <p:sp>
          <p:nvSpPr>
            <p:cNvPr id="6" name="Freeform 14">
              <a:extLst>
                <a:ext uri="{FF2B5EF4-FFF2-40B4-BE49-F238E27FC236}">
                  <a16:creationId xmlns:a16="http://schemas.microsoft.com/office/drawing/2014/main" xmlns="" id="{B918D248-861A-4B7A-A874-A2CF40AAD3AF}"/>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7" name="Freeform 18">
              <a:extLst>
                <a:ext uri="{FF2B5EF4-FFF2-40B4-BE49-F238E27FC236}">
                  <a16:creationId xmlns:a16="http://schemas.microsoft.com/office/drawing/2014/main" xmlns="" id="{A632B014-B533-49A8-A10C-A304BD729524}"/>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Freeform 22">
              <a:extLst>
                <a:ext uri="{FF2B5EF4-FFF2-40B4-BE49-F238E27FC236}">
                  <a16:creationId xmlns:a16="http://schemas.microsoft.com/office/drawing/2014/main" xmlns="" id="{3C5692C0-1E63-4CA1-A48C-4ADD2AE79CE2}"/>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9" name="Freeform 26">
              <a:extLst>
                <a:ext uri="{FF2B5EF4-FFF2-40B4-BE49-F238E27FC236}">
                  <a16:creationId xmlns:a16="http://schemas.microsoft.com/office/drawing/2014/main" xmlns="" id="{4975DAEC-AD5F-4174-AE77-D39BC02DDD8A}"/>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10" name="Freeform 19">
              <a:extLst>
                <a:ext uri="{FF2B5EF4-FFF2-40B4-BE49-F238E27FC236}">
                  <a16:creationId xmlns:a16="http://schemas.microsoft.com/office/drawing/2014/main" xmlns="" id="{65727BCC-D8F4-4CF4-A7E2-57FD31927E14}"/>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Date Placeholder 3">
            <a:extLst>
              <a:ext uri="{FF2B5EF4-FFF2-40B4-BE49-F238E27FC236}">
                <a16:creationId xmlns:a16="http://schemas.microsoft.com/office/drawing/2014/main" xmlns="" id="{1698A696-998F-48F3-BA7E-214C7327C0B7}"/>
              </a:ext>
            </a:extLst>
          </p:cNvPr>
          <p:cNvSpPr>
            <a:spLocks noGrp="1"/>
          </p:cNvSpPr>
          <p:nvPr>
            <p:ph type="dt" sz="half" idx="10"/>
          </p:nvPr>
        </p:nvSpPr>
        <p:spPr/>
        <p:txBody>
          <a:bodyPr/>
          <a:lstStyle>
            <a:lvl1pPr>
              <a:defRPr/>
            </a:lvl1pPr>
          </a:lstStyle>
          <a:p>
            <a:pPr>
              <a:defRPr/>
            </a:pPr>
            <a:endParaRPr lang="en-US" altLang="zh-CN"/>
          </a:p>
        </p:txBody>
      </p:sp>
      <p:sp>
        <p:nvSpPr>
          <p:cNvPr id="12" name="Footer Placeholder 4">
            <a:extLst>
              <a:ext uri="{FF2B5EF4-FFF2-40B4-BE49-F238E27FC236}">
                <a16:creationId xmlns:a16="http://schemas.microsoft.com/office/drawing/2014/main" xmlns="" id="{DB783034-D393-493B-AB66-C8939E89C3BF}"/>
              </a:ext>
            </a:extLst>
          </p:cNvPr>
          <p:cNvSpPr>
            <a:spLocks noGrp="1"/>
          </p:cNvSpPr>
          <p:nvPr>
            <p:ph type="ftr" sz="quarter" idx="11"/>
          </p:nvPr>
        </p:nvSpPr>
        <p:spPr/>
        <p:txBody>
          <a:bodyPr/>
          <a:lstStyle>
            <a:lvl1pPr>
              <a:defRPr/>
            </a:lvl1pPr>
          </a:lstStyle>
          <a:p>
            <a:pPr>
              <a:defRPr/>
            </a:pPr>
            <a:endParaRPr lang="en-US" altLang="zh-CN"/>
          </a:p>
        </p:txBody>
      </p:sp>
      <p:sp>
        <p:nvSpPr>
          <p:cNvPr id="13" name="Slide Number Placeholder 5">
            <a:extLst>
              <a:ext uri="{FF2B5EF4-FFF2-40B4-BE49-F238E27FC236}">
                <a16:creationId xmlns:a16="http://schemas.microsoft.com/office/drawing/2014/main" xmlns="" id="{D36B7B55-73A8-411B-AA08-95F768862D5D}"/>
              </a:ext>
            </a:extLst>
          </p:cNvPr>
          <p:cNvSpPr>
            <a:spLocks noGrp="1"/>
          </p:cNvSpPr>
          <p:nvPr>
            <p:ph type="sldNum" sz="quarter" idx="12"/>
          </p:nvPr>
        </p:nvSpPr>
        <p:spPr/>
        <p:txBody>
          <a:bodyPr/>
          <a:lstStyle>
            <a:lvl1pPr>
              <a:defRPr/>
            </a:lvl1pPr>
          </a:lstStyle>
          <a:p>
            <a:pPr>
              <a:defRPr/>
            </a:pPr>
            <a:fld id="{D2569807-DB82-4459-85C2-65BA70CF055E}" type="slidenum">
              <a:rPr lang="en-US" altLang="zh-CN"/>
              <a:pPr>
                <a:defRPr/>
              </a:pPr>
              <a:t>‹#›</a:t>
            </a:fld>
            <a:endParaRPr lang="en-US" altLang="zh-CN"/>
          </a:p>
        </p:txBody>
      </p:sp>
    </p:spTree>
    <p:extLst>
      <p:ext uri="{BB962C8B-B14F-4D97-AF65-F5344CB8AC3E}">
        <p14:creationId xmlns:p14="http://schemas.microsoft.com/office/powerpoint/2010/main" xmlns="" val="122144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AAF620A5-C5B1-4986-9B89-FE78B08820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B6BBCBF-03AB-4D71-B1F6-D9B41D8B25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4689500E-B8D3-4339-9D6F-58D0AEDA8322}"/>
              </a:ext>
            </a:extLst>
          </p:cNvPr>
          <p:cNvSpPr>
            <a:spLocks noGrp="1" noChangeArrowheads="1"/>
          </p:cNvSpPr>
          <p:nvPr>
            <p:ph type="sldNum" sz="quarter" idx="12"/>
          </p:nvPr>
        </p:nvSpPr>
        <p:spPr>
          <a:ln/>
        </p:spPr>
        <p:txBody>
          <a:bodyPr/>
          <a:lstStyle>
            <a:lvl1pPr>
              <a:defRPr/>
            </a:lvl1pPr>
          </a:lstStyle>
          <a:p>
            <a:pPr>
              <a:defRPr/>
            </a:pPr>
            <a:fld id="{719C6384-1FEA-451D-9956-6E0A409B9E25}" type="slidenum">
              <a:rPr lang="en-US" altLang="zh-CN"/>
              <a:pPr>
                <a:defRPr/>
              </a:pPr>
              <a:t>‹#›</a:t>
            </a:fld>
            <a:endParaRPr lang="en-US" altLang="zh-CN"/>
          </a:p>
        </p:txBody>
      </p:sp>
    </p:spTree>
    <p:extLst>
      <p:ext uri="{BB962C8B-B14F-4D97-AF65-F5344CB8AC3E}">
        <p14:creationId xmlns:p14="http://schemas.microsoft.com/office/powerpoint/2010/main" xmlns="" val="678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xmlns="" id="{AB3589A5-9111-41A9-9DEB-6C718ECCDE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27814A02-33AD-4852-BFB1-4261344CBC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079D60BB-9A3C-402D-A719-A6FBFEAC042D}"/>
              </a:ext>
            </a:extLst>
          </p:cNvPr>
          <p:cNvSpPr>
            <a:spLocks noGrp="1" noChangeArrowheads="1"/>
          </p:cNvSpPr>
          <p:nvPr>
            <p:ph type="sldNum" sz="quarter" idx="12"/>
          </p:nvPr>
        </p:nvSpPr>
        <p:spPr>
          <a:ln/>
        </p:spPr>
        <p:txBody>
          <a:bodyPr/>
          <a:lstStyle>
            <a:lvl1pPr>
              <a:defRPr/>
            </a:lvl1pPr>
          </a:lstStyle>
          <a:p>
            <a:pPr>
              <a:defRPr/>
            </a:pPr>
            <a:fld id="{C04C30D7-E0DC-4300-BA90-5888DFE7B613}" type="slidenum">
              <a:rPr lang="en-US" altLang="zh-CN"/>
              <a:pPr>
                <a:defRPr/>
              </a:pPr>
              <a:t>‹#›</a:t>
            </a:fld>
            <a:endParaRPr lang="en-US" altLang="zh-CN"/>
          </a:p>
        </p:txBody>
      </p:sp>
    </p:spTree>
    <p:extLst>
      <p:ext uri="{BB962C8B-B14F-4D97-AF65-F5344CB8AC3E}">
        <p14:creationId xmlns:p14="http://schemas.microsoft.com/office/powerpoint/2010/main" xmlns="" val="150597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xmlns="" id="{99808BF5-E88F-4E30-9764-77E28D3267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A10D83C0-AD86-4DB4-99BE-DE989F2672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F1EC1E1E-B369-4CFB-B803-B4D93DDD2671}"/>
              </a:ext>
            </a:extLst>
          </p:cNvPr>
          <p:cNvSpPr>
            <a:spLocks noGrp="1" noChangeArrowheads="1"/>
          </p:cNvSpPr>
          <p:nvPr>
            <p:ph type="sldNum" sz="quarter" idx="12"/>
          </p:nvPr>
        </p:nvSpPr>
        <p:spPr>
          <a:ln/>
        </p:spPr>
        <p:txBody>
          <a:bodyPr/>
          <a:lstStyle>
            <a:lvl1pPr>
              <a:defRPr/>
            </a:lvl1pPr>
          </a:lstStyle>
          <a:p>
            <a:pPr>
              <a:defRPr/>
            </a:pPr>
            <a:fld id="{FCC413F9-F17C-4250-9311-8E50F59D2D12}" type="slidenum">
              <a:rPr lang="en-US" altLang="zh-CN"/>
              <a:pPr>
                <a:defRPr/>
              </a:pPr>
              <a:t>‹#›</a:t>
            </a:fld>
            <a:endParaRPr lang="en-US" altLang="zh-CN"/>
          </a:p>
        </p:txBody>
      </p:sp>
    </p:spTree>
    <p:extLst>
      <p:ext uri="{BB962C8B-B14F-4D97-AF65-F5344CB8AC3E}">
        <p14:creationId xmlns:p14="http://schemas.microsoft.com/office/powerpoint/2010/main" xmlns="" val="78518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F1E441D4-20FA-459C-AC49-188F06FDE3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C82962B5-8056-4C6F-9E48-9FD0CEF453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F8502D7D-1535-4124-89EB-1CB885FAB32B}"/>
              </a:ext>
            </a:extLst>
          </p:cNvPr>
          <p:cNvSpPr>
            <a:spLocks noGrp="1" noChangeArrowheads="1"/>
          </p:cNvSpPr>
          <p:nvPr>
            <p:ph type="sldNum" sz="quarter" idx="12"/>
          </p:nvPr>
        </p:nvSpPr>
        <p:spPr>
          <a:ln/>
        </p:spPr>
        <p:txBody>
          <a:bodyPr/>
          <a:lstStyle>
            <a:lvl1pPr>
              <a:defRPr/>
            </a:lvl1pPr>
          </a:lstStyle>
          <a:p>
            <a:pPr>
              <a:defRPr/>
            </a:pPr>
            <a:fld id="{1E81C0D6-909A-4138-A7CA-F5054D1283F0}" type="slidenum">
              <a:rPr lang="en-US" altLang="zh-CN"/>
              <a:pPr>
                <a:defRPr/>
              </a:pPr>
              <a:t>‹#›</a:t>
            </a:fld>
            <a:endParaRPr lang="en-US" altLang="zh-CN"/>
          </a:p>
        </p:txBody>
      </p:sp>
    </p:spTree>
    <p:extLst>
      <p:ext uri="{BB962C8B-B14F-4D97-AF65-F5344CB8AC3E}">
        <p14:creationId xmlns:p14="http://schemas.microsoft.com/office/powerpoint/2010/main" xmlns="" val="231393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17A584C-0813-4B25-A294-1BA7935719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2D8FB594-F841-46EC-B141-7A7C2B1643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C25DD6BE-315D-46AC-BC23-23BED4211D2A}"/>
              </a:ext>
            </a:extLst>
          </p:cNvPr>
          <p:cNvSpPr>
            <a:spLocks noGrp="1" noChangeArrowheads="1"/>
          </p:cNvSpPr>
          <p:nvPr>
            <p:ph type="sldNum" sz="quarter" idx="12"/>
          </p:nvPr>
        </p:nvSpPr>
        <p:spPr>
          <a:ln/>
        </p:spPr>
        <p:txBody>
          <a:bodyPr/>
          <a:lstStyle>
            <a:lvl1pPr>
              <a:defRPr/>
            </a:lvl1pPr>
          </a:lstStyle>
          <a:p>
            <a:pPr>
              <a:defRPr/>
            </a:pPr>
            <a:fld id="{9AFCE967-E97A-49FD-B74F-113E83ABBBB8}" type="slidenum">
              <a:rPr lang="en-US" altLang="zh-CN"/>
              <a:pPr>
                <a:defRPr/>
              </a:pPr>
              <a:t>‹#›</a:t>
            </a:fld>
            <a:endParaRPr lang="en-US" altLang="zh-CN"/>
          </a:p>
        </p:txBody>
      </p:sp>
    </p:spTree>
    <p:extLst>
      <p:ext uri="{BB962C8B-B14F-4D97-AF65-F5344CB8AC3E}">
        <p14:creationId xmlns:p14="http://schemas.microsoft.com/office/powerpoint/2010/main" xmlns="" val="335039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E3886CD0-B776-4827-9203-D675133163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C3FB7AF7-16E5-4C92-B8EB-6113247DCB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F07134F4-E35F-4FB2-99F0-90ED33CE7064}"/>
              </a:ext>
            </a:extLst>
          </p:cNvPr>
          <p:cNvSpPr>
            <a:spLocks noGrp="1" noChangeArrowheads="1"/>
          </p:cNvSpPr>
          <p:nvPr>
            <p:ph type="sldNum" sz="quarter" idx="12"/>
          </p:nvPr>
        </p:nvSpPr>
        <p:spPr>
          <a:ln/>
        </p:spPr>
        <p:txBody>
          <a:bodyPr/>
          <a:lstStyle>
            <a:lvl1pPr>
              <a:defRPr/>
            </a:lvl1pPr>
          </a:lstStyle>
          <a:p>
            <a:pPr>
              <a:defRPr/>
            </a:pPr>
            <a:fld id="{BCFAE8C7-F929-49DD-96DA-7FD571861A80}" type="slidenum">
              <a:rPr lang="en-US" altLang="zh-CN"/>
              <a:pPr>
                <a:defRPr/>
              </a:pPr>
              <a:t>‹#›</a:t>
            </a:fld>
            <a:endParaRPr lang="en-US" altLang="zh-CN"/>
          </a:p>
        </p:txBody>
      </p:sp>
    </p:spTree>
    <p:extLst>
      <p:ext uri="{BB962C8B-B14F-4D97-AF65-F5344CB8AC3E}">
        <p14:creationId xmlns:p14="http://schemas.microsoft.com/office/powerpoint/2010/main" xmlns="" val="169973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B48B530B-F0B2-4FC4-AA00-F123639DA4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09072E17-A00E-43B9-B480-B96D9B1BB5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20F71F15-E641-4316-A8BD-F1B8AB2030A1}"/>
              </a:ext>
            </a:extLst>
          </p:cNvPr>
          <p:cNvSpPr>
            <a:spLocks noGrp="1" noChangeArrowheads="1"/>
          </p:cNvSpPr>
          <p:nvPr>
            <p:ph type="sldNum" sz="quarter" idx="12"/>
          </p:nvPr>
        </p:nvSpPr>
        <p:spPr>
          <a:ln/>
        </p:spPr>
        <p:txBody>
          <a:bodyPr/>
          <a:lstStyle>
            <a:lvl1pPr>
              <a:defRPr/>
            </a:lvl1pPr>
          </a:lstStyle>
          <a:p>
            <a:pPr>
              <a:defRPr/>
            </a:pPr>
            <a:fld id="{9528028F-C709-4A09-885E-05C90342FA2B}" type="slidenum">
              <a:rPr lang="en-US" altLang="zh-CN"/>
              <a:pPr>
                <a:defRPr/>
              </a:pPr>
              <a:t>‹#›</a:t>
            </a:fld>
            <a:endParaRPr lang="en-US" altLang="zh-CN"/>
          </a:p>
        </p:txBody>
      </p:sp>
    </p:spTree>
    <p:extLst>
      <p:ext uri="{BB962C8B-B14F-4D97-AF65-F5344CB8AC3E}">
        <p14:creationId xmlns:p14="http://schemas.microsoft.com/office/powerpoint/2010/main" xmlns="" val="367654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E22C9748-DD3B-43FB-BC58-6F5895BD48E2}"/>
              </a:ext>
            </a:extLst>
          </p:cNvPr>
          <p:cNvSpPr>
            <a:spLocks noGrp="1" noRot="1" noChangeArrowheads="1"/>
          </p:cNvSpPr>
          <p:nvPr>
            <p:ph type="title"/>
          </p:nvPr>
        </p:nvSpPr>
        <p:spPr bwMode="auto">
          <a:xfrm>
            <a:off x="401638" y="228600"/>
            <a:ext cx="1138872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xmlns="" id="{0C1E743D-BD47-4939-BED8-57F5A86D60A5}"/>
              </a:ext>
            </a:extLst>
          </p:cNvPr>
          <p:cNvSpPr>
            <a:spLocks noGrp="1" noRot="1" noChangeArrowheads="1"/>
          </p:cNvSpPr>
          <p:nvPr>
            <p:ph type="body" idx="1"/>
          </p:nvPr>
        </p:nvSpPr>
        <p:spPr bwMode="auto">
          <a:xfrm>
            <a:off x="401638" y="1600200"/>
            <a:ext cx="11388725" cy="449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73060" name="Rectangle 4">
            <a:extLst>
              <a:ext uri="{FF2B5EF4-FFF2-40B4-BE49-F238E27FC236}">
                <a16:creationId xmlns:a16="http://schemas.microsoft.com/office/drawing/2014/main" xmlns="" id="{06115A85-EA6E-4B41-80A0-6D238E442639}"/>
              </a:ext>
            </a:extLst>
          </p:cNvPr>
          <p:cNvSpPr>
            <a:spLocks noGrp="1" noChangeArrowheads="1"/>
          </p:cNvSpPr>
          <p:nvPr>
            <p:ph type="dt" sz="half" idx="2"/>
          </p:nvPr>
        </p:nvSpPr>
        <p:spPr bwMode="auto">
          <a:xfrm>
            <a:off x="401638" y="6245225"/>
            <a:ext cx="3052762"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0"/>
              </a:defRPr>
            </a:lvl1pPr>
          </a:lstStyle>
          <a:p>
            <a:pPr>
              <a:defRPr/>
            </a:pPr>
            <a:endParaRPr lang="en-US" altLang="zh-CN"/>
          </a:p>
        </p:txBody>
      </p:sp>
      <p:sp>
        <p:nvSpPr>
          <p:cNvPr id="173061" name="Rectangle 5">
            <a:extLst>
              <a:ext uri="{FF2B5EF4-FFF2-40B4-BE49-F238E27FC236}">
                <a16:creationId xmlns:a16="http://schemas.microsoft.com/office/drawing/2014/main" xmlns="" id="{61962669-7732-47CE-B80A-702434260145}"/>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0"/>
              </a:defRPr>
            </a:lvl1pPr>
          </a:lstStyle>
          <a:p>
            <a:pPr>
              <a:defRPr/>
            </a:pPr>
            <a:endParaRPr lang="en-US" altLang="zh-CN"/>
          </a:p>
        </p:txBody>
      </p:sp>
      <p:sp>
        <p:nvSpPr>
          <p:cNvPr id="173062" name="Rectangle 6">
            <a:extLst>
              <a:ext uri="{FF2B5EF4-FFF2-40B4-BE49-F238E27FC236}">
                <a16:creationId xmlns:a16="http://schemas.microsoft.com/office/drawing/2014/main" xmlns="" id="{3D6F7A42-A253-4938-AD77-FDD02A95DDAF}"/>
              </a:ext>
            </a:extLst>
          </p:cNvPr>
          <p:cNvSpPr>
            <a:spLocks noGrp="1" noChangeArrowheads="1"/>
          </p:cNvSpPr>
          <p:nvPr>
            <p:ph type="sldNum" sz="quarter" idx="4"/>
          </p:nvPr>
        </p:nvSpPr>
        <p:spPr bwMode="auto">
          <a:xfrm>
            <a:off x="8737600" y="6245225"/>
            <a:ext cx="3052763"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640C411-B4BB-4580-9154-682FC96DFD26}"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宋体" charset="0"/>
          <a:cs typeface="宋体" charset="0"/>
        </a:defRPr>
      </a:lvl2pPr>
      <a:lvl3pPr algn="ctr" rtl="0" eaLnBrk="0" fontAlgn="base" hangingPunct="0">
        <a:spcBef>
          <a:spcPct val="0"/>
        </a:spcBef>
        <a:spcAft>
          <a:spcPct val="0"/>
        </a:spcAft>
        <a:defRPr kumimoji="1" sz="4400">
          <a:solidFill>
            <a:schemeClr val="tx2"/>
          </a:solidFill>
          <a:latin typeface="Arial" charset="0"/>
          <a:ea typeface="宋体" charset="0"/>
          <a:cs typeface="宋体" charset="0"/>
        </a:defRPr>
      </a:lvl3pPr>
      <a:lvl4pPr algn="ctr" rtl="0" eaLnBrk="0" fontAlgn="base" hangingPunct="0">
        <a:spcBef>
          <a:spcPct val="0"/>
        </a:spcBef>
        <a:spcAft>
          <a:spcPct val="0"/>
        </a:spcAft>
        <a:defRPr kumimoji="1" sz="4400">
          <a:solidFill>
            <a:schemeClr val="tx2"/>
          </a:solidFill>
          <a:latin typeface="Arial" charset="0"/>
          <a:ea typeface="宋体" charset="0"/>
          <a:cs typeface="宋体" charset="0"/>
        </a:defRPr>
      </a:lvl4pPr>
      <a:lvl5pPr algn="ctr" rtl="0" eaLnBrk="0" fontAlgn="base" hangingPunct="0">
        <a:spcBef>
          <a:spcPct val="0"/>
        </a:spcBef>
        <a:spcAft>
          <a:spcPct val="0"/>
        </a:spcAft>
        <a:defRPr kumimoji="1" sz="4400">
          <a:solidFill>
            <a:schemeClr val="tx2"/>
          </a:solidFill>
          <a:latin typeface="Arial" charset="0"/>
          <a:ea typeface="宋体" charset="0"/>
          <a:cs typeface="宋体" charset="0"/>
        </a:defRPr>
      </a:lvl5pPr>
      <a:lvl6pPr marL="457200" algn="ctr" rtl="0" fontAlgn="base">
        <a:spcBef>
          <a:spcPct val="0"/>
        </a:spcBef>
        <a:spcAft>
          <a:spcPct val="0"/>
        </a:spcAft>
        <a:defRPr sz="4400">
          <a:solidFill>
            <a:schemeClr val="tx2"/>
          </a:solidFill>
          <a:latin typeface="Arial" charset="0"/>
          <a:ea typeface="宋体" charset="0"/>
          <a:cs typeface="宋体" charset="0"/>
        </a:defRPr>
      </a:lvl6pPr>
      <a:lvl7pPr marL="914400" algn="ctr" rtl="0" fontAlgn="base">
        <a:spcBef>
          <a:spcPct val="0"/>
        </a:spcBef>
        <a:spcAft>
          <a:spcPct val="0"/>
        </a:spcAft>
        <a:defRPr sz="4400">
          <a:solidFill>
            <a:schemeClr val="tx2"/>
          </a:solidFill>
          <a:latin typeface="Arial" charset="0"/>
          <a:ea typeface="宋体" charset="0"/>
          <a:cs typeface="宋体" charset="0"/>
        </a:defRPr>
      </a:lvl7pPr>
      <a:lvl8pPr marL="1371600" algn="ctr" rtl="0" fontAlgn="base">
        <a:spcBef>
          <a:spcPct val="0"/>
        </a:spcBef>
        <a:spcAft>
          <a:spcPct val="0"/>
        </a:spcAft>
        <a:defRPr sz="4400">
          <a:solidFill>
            <a:schemeClr val="tx2"/>
          </a:solidFill>
          <a:latin typeface="Arial" charset="0"/>
          <a:ea typeface="宋体" charset="0"/>
          <a:cs typeface="宋体" charset="0"/>
        </a:defRPr>
      </a:lvl8pPr>
      <a:lvl9pPr marL="1828800" algn="ctr" rtl="0" fontAlgn="base">
        <a:spcBef>
          <a:spcPct val="0"/>
        </a:spcBef>
        <a:spcAft>
          <a:spcPct val="0"/>
        </a:spcAft>
        <a:defRPr sz="4400">
          <a:solidFill>
            <a:schemeClr val="tx2"/>
          </a:solidFill>
          <a:latin typeface="Arial"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ª"/>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xmlns="" id="{EF2BD60D-D47A-4ECB-9BDC-1716E9B975F7}"/>
              </a:ext>
            </a:extLst>
          </p:cNvPr>
          <p:cNvSpPr/>
          <p:nvPr/>
        </p:nvSpPr>
        <p:spPr>
          <a:xfrm>
            <a:off x="304800" y="228600"/>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2051" name="Group 15">
            <a:extLst>
              <a:ext uri="{FF2B5EF4-FFF2-40B4-BE49-F238E27FC236}">
                <a16:creationId xmlns:a16="http://schemas.microsoft.com/office/drawing/2014/main" xmlns="" id="{12660800-9842-4A59-9ABE-062F103758F8}"/>
              </a:ext>
            </a:extLst>
          </p:cNvPr>
          <p:cNvGrpSpPr>
            <a:grpSpLocks noChangeAspect="1"/>
          </p:cNvGrpSpPr>
          <p:nvPr/>
        </p:nvGrpSpPr>
        <p:grpSpPr bwMode="auto">
          <a:xfrm>
            <a:off x="280988" y="1679575"/>
            <a:ext cx="11631612" cy="1330325"/>
            <a:chOff x="-3905251" y="4294188"/>
            <a:chExt cx="13027839" cy="1892300"/>
          </a:xfrm>
        </p:grpSpPr>
        <p:sp>
          <p:nvSpPr>
            <p:cNvPr id="2057" name="Freeform 14">
              <a:extLst>
                <a:ext uri="{FF2B5EF4-FFF2-40B4-BE49-F238E27FC236}">
                  <a16:creationId xmlns:a16="http://schemas.microsoft.com/office/drawing/2014/main" xmlns="" id="{1BE11B69-69C9-4B92-9952-3A4A2DACE55C}"/>
                </a:ext>
              </a:extLst>
            </p:cNvPr>
            <p:cNvSpPr>
              <a:spLocks/>
            </p:cNvSpPr>
            <p:nvPr/>
          </p:nvSpPr>
          <p:spPr bwMode="hidden">
            <a:xfrm>
              <a:off x="4810125" y="4500563"/>
              <a:ext cx="4295775" cy="1016000"/>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8" name="Freeform 18">
              <a:extLst>
                <a:ext uri="{FF2B5EF4-FFF2-40B4-BE49-F238E27FC236}">
                  <a16:creationId xmlns:a16="http://schemas.microsoft.com/office/drawing/2014/main" xmlns="" id="{ABB163E0-9DD8-4E0F-B245-5EF130B4584A}"/>
                </a:ext>
              </a:extLst>
            </p:cNvPr>
            <p:cNvSpPr>
              <a:spLocks/>
            </p:cNvSpPr>
            <p:nvPr/>
          </p:nvSpPr>
          <p:spPr bwMode="hidden">
            <a:xfrm>
              <a:off x="-309563" y="4318000"/>
              <a:ext cx="8280401" cy="120967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9" name="Freeform 22">
              <a:extLst>
                <a:ext uri="{FF2B5EF4-FFF2-40B4-BE49-F238E27FC236}">
                  <a16:creationId xmlns:a16="http://schemas.microsoft.com/office/drawing/2014/main" xmlns="" id="{E8821B32-0D63-440A-AD02-A2DB09CBB489}"/>
                </a:ext>
              </a:extLst>
            </p:cNvPr>
            <p:cNvSpPr>
              <a:spLocks/>
            </p:cNvSpPr>
            <p:nvPr/>
          </p:nvSpPr>
          <p:spPr bwMode="hidden">
            <a:xfrm>
              <a:off x="3175" y="4335463"/>
              <a:ext cx="8166100" cy="1101725"/>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2060" name="Freeform 26">
              <a:extLst>
                <a:ext uri="{FF2B5EF4-FFF2-40B4-BE49-F238E27FC236}">
                  <a16:creationId xmlns:a16="http://schemas.microsoft.com/office/drawing/2014/main" xmlns="" id="{9225F006-7990-4647-A033-8C9D8955689A}"/>
                </a:ext>
              </a:extLst>
            </p:cNvPr>
            <p:cNvSpPr>
              <a:spLocks/>
            </p:cNvSpPr>
            <p:nvPr/>
          </p:nvSpPr>
          <p:spPr bwMode="hidden">
            <a:xfrm>
              <a:off x="4156075" y="4316413"/>
              <a:ext cx="4940300" cy="927100"/>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useBgFill="1">
          <p:nvSpPr>
            <p:cNvPr id="2061" name="Freeform 10">
              <a:extLst>
                <a:ext uri="{FF2B5EF4-FFF2-40B4-BE49-F238E27FC236}">
                  <a16:creationId xmlns:a16="http://schemas.microsoft.com/office/drawing/2014/main" xmlns="" id="{4FE70D95-C5FD-43A1-B767-12483F2FD906}"/>
                </a:ext>
              </a:extLst>
            </p:cNvPr>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
        <p:nvSpPr>
          <p:cNvPr id="2052" name="Title Placeholder 1">
            <a:extLst>
              <a:ext uri="{FF2B5EF4-FFF2-40B4-BE49-F238E27FC236}">
                <a16:creationId xmlns:a16="http://schemas.microsoft.com/office/drawing/2014/main" xmlns="" id="{9ED6F937-F335-4840-B28A-43B45E652D81}"/>
              </a:ext>
            </a:extLst>
          </p:cNvPr>
          <p:cNvSpPr>
            <a:spLocks noGrp="1"/>
          </p:cNvSpPr>
          <p:nvPr>
            <p:ph type="title"/>
          </p:nvPr>
        </p:nvSpPr>
        <p:spPr bwMode="auto">
          <a:xfrm>
            <a:off x="609600" y="338138"/>
            <a:ext cx="10972800" cy="1252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4" name="Date Placeholder 3">
            <a:extLst>
              <a:ext uri="{FF2B5EF4-FFF2-40B4-BE49-F238E27FC236}">
                <a16:creationId xmlns:a16="http://schemas.microsoft.com/office/drawing/2014/main" xmlns="" id="{DDF4FEB8-9530-45F1-BDF5-4CCA11AFC4E9}"/>
              </a:ext>
            </a:extLst>
          </p:cNvPr>
          <p:cNvSpPr>
            <a:spLocks noGrp="1"/>
          </p:cNvSpPr>
          <p:nvPr>
            <p:ph type="dt" sz="half" idx="2"/>
          </p:nvPr>
        </p:nvSpPr>
        <p:spPr>
          <a:xfrm>
            <a:off x="6884988" y="6249988"/>
            <a:ext cx="5048250" cy="365125"/>
          </a:xfrm>
          <a:prstGeom prst="rect">
            <a:avLst/>
          </a:prstGeom>
        </p:spPr>
        <p:txBody>
          <a:bodyPr vert="horz" lIns="91440" tIns="45720" rIns="91440" bIns="45720" rtlCol="0" anchor="ctr"/>
          <a:lstStyle>
            <a:lvl1pPr algn="r" eaLnBrk="1" hangingPunct="1">
              <a:defRPr sz="1000">
                <a:solidFill>
                  <a:schemeClr val="tx2"/>
                </a:solidFill>
                <a:latin typeface="Arial" charset="0"/>
                <a:ea typeface="宋体" charset="0"/>
                <a:cs typeface="宋体" charset="0"/>
              </a:defRPr>
            </a:lvl1pPr>
          </a:lstStyle>
          <a:p>
            <a:pPr>
              <a:defRPr/>
            </a:pPr>
            <a:endParaRPr lang="en-US" altLang="zh-CN"/>
          </a:p>
        </p:txBody>
      </p:sp>
      <p:sp>
        <p:nvSpPr>
          <p:cNvPr id="5" name="Footer Placeholder 4">
            <a:extLst>
              <a:ext uri="{FF2B5EF4-FFF2-40B4-BE49-F238E27FC236}">
                <a16:creationId xmlns:a16="http://schemas.microsoft.com/office/drawing/2014/main" xmlns="" id="{194B25C9-0BB7-4DD7-B62B-FCC9437C749C}"/>
              </a:ext>
            </a:extLst>
          </p:cNvPr>
          <p:cNvSpPr>
            <a:spLocks noGrp="1"/>
          </p:cNvSpPr>
          <p:nvPr>
            <p:ph type="ftr" sz="quarter" idx="3"/>
          </p:nvPr>
        </p:nvSpPr>
        <p:spPr>
          <a:xfrm>
            <a:off x="258763" y="6249988"/>
            <a:ext cx="5048250" cy="365125"/>
          </a:xfrm>
          <a:prstGeom prst="rect">
            <a:avLst/>
          </a:prstGeom>
        </p:spPr>
        <p:txBody>
          <a:bodyPr vert="horz" lIns="91440" tIns="45720" rIns="91440" bIns="45720" rtlCol="0" anchor="ctr"/>
          <a:lstStyle>
            <a:lvl1pPr algn="l" eaLnBrk="1" hangingPunct="1">
              <a:defRPr sz="1000">
                <a:solidFill>
                  <a:schemeClr val="tx2"/>
                </a:solidFill>
                <a:latin typeface="Arial" charset="0"/>
                <a:ea typeface="宋体" charset="0"/>
                <a:cs typeface="宋体" charset="0"/>
              </a:defRPr>
            </a:lvl1pPr>
          </a:lstStyle>
          <a:p>
            <a:pPr>
              <a:defRPr/>
            </a:pPr>
            <a:endParaRPr lang="en-US" altLang="zh-CN"/>
          </a:p>
        </p:txBody>
      </p:sp>
      <p:sp>
        <p:nvSpPr>
          <p:cNvPr id="6" name="Slide Number Placeholder 5">
            <a:extLst>
              <a:ext uri="{FF2B5EF4-FFF2-40B4-BE49-F238E27FC236}">
                <a16:creationId xmlns:a16="http://schemas.microsoft.com/office/drawing/2014/main" xmlns="" id="{60E93940-3BB4-4ADF-8D48-E9617E66CBD7}"/>
              </a:ext>
            </a:extLst>
          </p:cNvPr>
          <p:cNvSpPr>
            <a:spLocks noGrp="1"/>
          </p:cNvSpPr>
          <p:nvPr>
            <p:ph type="sldNum" sz="quarter" idx="4"/>
          </p:nvPr>
        </p:nvSpPr>
        <p:spPr>
          <a:xfrm>
            <a:off x="5321300" y="6249988"/>
            <a:ext cx="15494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chemeClr val="tx2"/>
                </a:solidFill>
              </a:defRPr>
            </a:lvl1pPr>
          </a:lstStyle>
          <a:p>
            <a:pPr>
              <a:defRPr/>
            </a:pPr>
            <a:fld id="{AAC796AF-24F4-4E9C-B3E8-317C4988680A}" type="slidenum">
              <a:rPr lang="en-US" altLang="zh-CN"/>
              <a:pPr>
                <a:defRPr/>
              </a:pPr>
              <a:t>‹#›</a:t>
            </a:fld>
            <a:endParaRPr lang="en-US" altLang="zh-CN"/>
          </a:p>
        </p:txBody>
      </p:sp>
      <p:sp>
        <p:nvSpPr>
          <p:cNvPr id="2056" name="Text Placeholder 2">
            <a:extLst>
              <a:ext uri="{FF2B5EF4-FFF2-40B4-BE49-F238E27FC236}">
                <a16:creationId xmlns:a16="http://schemas.microsoft.com/office/drawing/2014/main" xmlns="" id="{C96E7403-A7F7-4C75-B610-13EB328AAFA0}"/>
              </a:ext>
            </a:extLst>
          </p:cNvPr>
          <p:cNvSpPr>
            <a:spLocks noGrp="1"/>
          </p:cNvSpPr>
          <p:nvPr>
            <p:ph type="body" idx="1"/>
          </p:nvPr>
        </p:nvSpPr>
        <p:spPr bwMode="auto">
          <a:xfrm>
            <a:off x="1162050" y="2674938"/>
            <a:ext cx="9879013" cy="345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Tree>
  </p:cSld>
  <p:clrMap bg1="lt1" tx1="dk1" bg2="lt2" tx2="dk2" accent1="accent1" accent2="accent2" accent3="accent3" accent4="accent4" accent5="accent5" accent6="accent6" hlink="hlink" folHlink="folHlink"/>
  <p:sldLayoutIdLst>
    <p:sldLayoutId id="2147484077" r:id="rId1"/>
    <p:sldLayoutId id="2147484072" r:id="rId2"/>
    <p:sldLayoutId id="2147484078" r:id="rId3"/>
    <p:sldLayoutId id="2147484073" r:id="rId4"/>
    <p:sldLayoutId id="2147484074" r:id="rId5"/>
    <p:sldLayoutId id="2147484075" r:id="rId6"/>
    <p:sldLayoutId id="2147484079" r:id="rId7"/>
    <p:sldLayoutId id="2147484080" r:id="rId8"/>
    <p:sldLayoutId id="2147484081" r:id="rId9"/>
    <p:sldLayoutId id="2147484076" r:id="rId10"/>
    <p:sldLayoutId id="2147484082" r:id="rId11"/>
  </p:sldLayoutIdLst>
  <p:txStyles>
    <p:titleStyle>
      <a:lvl1pPr algn="ctr" rtl="0" eaLnBrk="0" fontAlgn="base" hangingPunct="0">
        <a:spcBef>
          <a:spcPct val="0"/>
        </a:spcBef>
        <a:spcAft>
          <a:spcPct val="0"/>
        </a:spcAft>
        <a:defRPr kumimoji="1" sz="4400" kern="1200">
          <a:solidFill>
            <a:srgbClr val="FFFFFF"/>
          </a:solidFill>
          <a:latin typeface="+mj-lt"/>
          <a:ea typeface="+mj-ea"/>
          <a:cs typeface="华文新魏" charset="0"/>
        </a:defRPr>
      </a:lvl1pPr>
      <a:lvl2pPr algn="ctr" rtl="0" eaLnBrk="0" fontAlgn="base" hangingPunct="0">
        <a:spcBef>
          <a:spcPct val="0"/>
        </a:spcBef>
        <a:spcAft>
          <a:spcPct val="0"/>
        </a:spcAft>
        <a:defRPr kumimoji="1" sz="4400">
          <a:solidFill>
            <a:srgbClr val="FFFFFF"/>
          </a:solidFill>
          <a:latin typeface="Candara" charset="0"/>
          <a:ea typeface="华文新魏" charset="0"/>
          <a:cs typeface="华文新魏" charset="0"/>
        </a:defRPr>
      </a:lvl2pPr>
      <a:lvl3pPr algn="ctr" rtl="0" eaLnBrk="0" fontAlgn="base" hangingPunct="0">
        <a:spcBef>
          <a:spcPct val="0"/>
        </a:spcBef>
        <a:spcAft>
          <a:spcPct val="0"/>
        </a:spcAft>
        <a:defRPr kumimoji="1" sz="4400">
          <a:solidFill>
            <a:srgbClr val="FFFFFF"/>
          </a:solidFill>
          <a:latin typeface="Candara" charset="0"/>
          <a:ea typeface="华文新魏" charset="0"/>
          <a:cs typeface="华文新魏" charset="0"/>
        </a:defRPr>
      </a:lvl3pPr>
      <a:lvl4pPr algn="ctr" rtl="0" eaLnBrk="0" fontAlgn="base" hangingPunct="0">
        <a:spcBef>
          <a:spcPct val="0"/>
        </a:spcBef>
        <a:spcAft>
          <a:spcPct val="0"/>
        </a:spcAft>
        <a:defRPr kumimoji="1" sz="4400">
          <a:solidFill>
            <a:srgbClr val="FFFFFF"/>
          </a:solidFill>
          <a:latin typeface="Candara" charset="0"/>
          <a:ea typeface="华文新魏" charset="0"/>
          <a:cs typeface="华文新魏" charset="0"/>
        </a:defRPr>
      </a:lvl4pPr>
      <a:lvl5pPr algn="ctr" rtl="0" eaLnBrk="0" fontAlgn="base" hangingPunct="0">
        <a:spcBef>
          <a:spcPct val="0"/>
        </a:spcBef>
        <a:spcAft>
          <a:spcPct val="0"/>
        </a:spcAft>
        <a:defRPr kumimoji="1" sz="4400">
          <a:solidFill>
            <a:srgbClr val="FFFFFF"/>
          </a:solidFill>
          <a:latin typeface="Candara" charset="0"/>
          <a:ea typeface="华文新魏" charset="0"/>
          <a:cs typeface="华文新魏"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kumimoji="1" sz="2400" kern="1200">
          <a:solidFill>
            <a:schemeClr val="tx2"/>
          </a:solidFill>
          <a:latin typeface="+mn-lt"/>
          <a:ea typeface="+mn-ea"/>
          <a:cs typeface="华文楷体" charset="0"/>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kumimoji="1" sz="2200" kern="1200">
          <a:solidFill>
            <a:schemeClr val="tx2"/>
          </a:solidFill>
          <a:latin typeface="+mn-lt"/>
          <a:ea typeface="+mn-ea"/>
          <a:cs typeface="华文楷体" charset="0"/>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kumimoji="1" sz="2000" kern="1200">
          <a:solidFill>
            <a:schemeClr val="tx2"/>
          </a:solidFill>
          <a:latin typeface="+mn-lt"/>
          <a:ea typeface="+mn-ea"/>
          <a:cs typeface="华文楷体" charset="0"/>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umimoji="1" kern="1200">
          <a:solidFill>
            <a:schemeClr val="tx2"/>
          </a:solidFill>
          <a:latin typeface="+mn-lt"/>
          <a:ea typeface="+mn-ea"/>
          <a:cs typeface="华文楷体" charset="0"/>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kumimoji="1" sz="1600" kern="1200">
          <a:solidFill>
            <a:schemeClr val="tx2"/>
          </a:solidFill>
          <a:latin typeface="+mn-lt"/>
          <a:ea typeface="+mn-ea"/>
          <a:cs typeface="华文楷体"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pace.tailenet.com/%E6%96%BD%E7%84%B6/UserPhoto/115811.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douban.com/subject/1430069/buylink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bjkp.gov.cn/dxp2004/zuopin/web/class2/lc/fx/frame_pic_11.htm"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bk.baidu.com/lemma-php/dispose/view.php/33872.htm" TargetMode="Externa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椭圆 63">
            <a:extLst>
              <a:ext uri="{FF2B5EF4-FFF2-40B4-BE49-F238E27FC236}">
                <a16:creationId xmlns:a16="http://schemas.microsoft.com/office/drawing/2014/main" xmlns="" id="{4EF6626B-5FF6-4F26-BD43-A4A9A1218F91}"/>
              </a:ext>
            </a:extLst>
          </p:cNvPr>
          <p:cNvSpPr>
            <a:spLocks noChangeArrowheads="1"/>
          </p:cNvSpPr>
          <p:nvPr/>
        </p:nvSpPr>
        <p:spPr bwMode="auto">
          <a:xfrm>
            <a:off x="4489450" y="5300663"/>
            <a:ext cx="1670050" cy="755650"/>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10243" name="椭圆 64">
            <a:extLst>
              <a:ext uri="{FF2B5EF4-FFF2-40B4-BE49-F238E27FC236}">
                <a16:creationId xmlns:a16="http://schemas.microsoft.com/office/drawing/2014/main" xmlns="" id="{6BA40A0A-AF11-4F3E-A939-DBEF871D17D9}"/>
              </a:ext>
            </a:extLst>
          </p:cNvPr>
          <p:cNvSpPr>
            <a:spLocks noChangeArrowheads="1"/>
          </p:cNvSpPr>
          <p:nvPr/>
        </p:nvSpPr>
        <p:spPr bwMode="auto">
          <a:xfrm>
            <a:off x="4538663" y="4352925"/>
            <a:ext cx="1670050" cy="754063"/>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10244" name="椭圆 62">
            <a:extLst>
              <a:ext uri="{FF2B5EF4-FFF2-40B4-BE49-F238E27FC236}">
                <a16:creationId xmlns:a16="http://schemas.microsoft.com/office/drawing/2014/main" xmlns="" id="{1F19CFED-1B2D-4FEE-8EA1-6E8C19DEE4E8}"/>
              </a:ext>
            </a:extLst>
          </p:cNvPr>
          <p:cNvSpPr>
            <a:spLocks noChangeArrowheads="1"/>
          </p:cNvSpPr>
          <p:nvPr/>
        </p:nvSpPr>
        <p:spPr bwMode="auto">
          <a:xfrm>
            <a:off x="4489450" y="3305175"/>
            <a:ext cx="3335338" cy="8604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10245" name="椭圆 1">
            <a:extLst>
              <a:ext uri="{FF2B5EF4-FFF2-40B4-BE49-F238E27FC236}">
                <a16:creationId xmlns:a16="http://schemas.microsoft.com/office/drawing/2014/main" xmlns="" id="{0EDE1A8F-96F0-4CC8-968B-AD2398F183C8}"/>
              </a:ext>
            </a:extLst>
          </p:cNvPr>
          <p:cNvSpPr>
            <a:spLocks noChangeArrowheads="1"/>
          </p:cNvSpPr>
          <p:nvPr/>
        </p:nvSpPr>
        <p:spPr bwMode="auto">
          <a:xfrm>
            <a:off x="4430713" y="2427288"/>
            <a:ext cx="1670050" cy="755650"/>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2" name="Rectangle 2">
            <a:extLst>
              <a:ext uri="{FF2B5EF4-FFF2-40B4-BE49-F238E27FC236}">
                <a16:creationId xmlns:a16="http://schemas.microsoft.com/office/drawing/2014/main" xmlns="" id="{F1CE4E22-B583-45A1-A6E5-C4764ECEF219}"/>
              </a:ext>
            </a:extLst>
          </p:cNvPr>
          <p:cNvSpPr>
            <a:spLocks noGrp="1" noRot="1" noChangeArrowheads="1"/>
          </p:cNvSpPr>
          <p:nvPr>
            <p:ph type="title"/>
          </p:nvPr>
        </p:nvSpPr>
        <p:spPr>
          <a:xfrm>
            <a:off x="2406650" y="566738"/>
            <a:ext cx="8229600" cy="1139825"/>
          </a:xfrm>
        </p:spPr>
        <p:txBody>
          <a:bodyPr/>
          <a:lstStyle/>
          <a:p>
            <a:pPr eaLnBrk="1" hangingPunct="1">
              <a:defRPr/>
            </a:pPr>
            <a:r>
              <a:rPr kumimoji="0" lang="zh-CN" altLang="en-US" sz="4800" b="1">
                <a:solidFill>
                  <a:schemeClr val="accent4">
                    <a:lumMod val="25000"/>
                  </a:schemeClr>
                </a:solidFill>
                <a:latin typeface="华文中宋" panose="02010600040101010101" pitchFamily="2" charset="-122"/>
                <a:ea typeface="华文中宋" panose="02010600040101010101" pitchFamily="2" charset="-122"/>
              </a:rPr>
              <a:t>第二篇</a:t>
            </a: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800" b="1">
                <a:solidFill>
                  <a:schemeClr val="accent4">
                    <a:lumMod val="25000"/>
                  </a:schemeClr>
                </a:solidFill>
                <a:latin typeface="华文中宋" panose="02010600040101010101" pitchFamily="2" charset="-122"/>
                <a:ea typeface="华文中宋" panose="02010600040101010101" pitchFamily="2" charset="-122"/>
              </a:rPr>
              <a:t>古典时期</a:t>
            </a:r>
          </a:p>
        </p:txBody>
      </p:sp>
      <p:sp>
        <p:nvSpPr>
          <p:cNvPr id="3" name="Rectangle 3">
            <a:extLst>
              <a:ext uri="{FF2B5EF4-FFF2-40B4-BE49-F238E27FC236}">
                <a16:creationId xmlns:a16="http://schemas.microsoft.com/office/drawing/2014/main" xmlns="" id="{361C83A1-CE6F-4537-8393-2CB6090F460D}"/>
              </a:ext>
            </a:extLst>
          </p:cNvPr>
          <p:cNvSpPr>
            <a:spLocks noGrp="1" noRot="1" noChangeArrowheads="1"/>
          </p:cNvSpPr>
          <p:nvPr>
            <p:ph type="body" idx="1"/>
          </p:nvPr>
        </p:nvSpPr>
        <p:spPr>
          <a:xfrm>
            <a:off x="3983038" y="2565400"/>
            <a:ext cx="8567737" cy="4292600"/>
          </a:xfrm>
        </p:spPr>
        <p:txBody>
          <a:bodyPr/>
          <a:lstStyle/>
          <a:p>
            <a:pPr eaLnBrk="1" hangingPunct="1">
              <a:lnSpc>
                <a:spcPct val="80000"/>
              </a:lnSpc>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第四章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古典学派概览及其先驱者</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第五章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第八章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古典学派的重要人物</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第九章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卡尔</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马克思</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第十章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德国历史学派</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p>
        </p:txBody>
      </p:sp>
      <p:grpSp>
        <p:nvGrpSpPr>
          <p:cNvPr id="10248" name="组合 30">
            <a:extLst>
              <a:ext uri="{FF2B5EF4-FFF2-40B4-BE49-F238E27FC236}">
                <a16:creationId xmlns:a16="http://schemas.microsoft.com/office/drawing/2014/main" xmlns="" id="{06E447DD-9E5C-4D6D-BB00-C3BAE1E34CFF}"/>
              </a:ext>
            </a:extLst>
          </p:cNvPr>
          <p:cNvGrpSpPr>
            <a:grpSpLocks/>
          </p:cNvGrpSpPr>
          <p:nvPr/>
        </p:nvGrpSpPr>
        <p:grpSpPr bwMode="auto">
          <a:xfrm>
            <a:off x="614363" y="1628775"/>
            <a:ext cx="3249612" cy="4443413"/>
            <a:chOff x="1078816" y="964066"/>
            <a:chExt cx="2222812" cy="2923236"/>
          </a:xfrm>
        </p:grpSpPr>
        <p:sp>
          <p:nvSpPr>
            <p:cNvPr id="10251" name="Freeform 7">
              <a:extLst>
                <a:ext uri="{FF2B5EF4-FFF2-40B4-BE49-F238E27FC236}">
                  <a16:creationId xmlns:a16="http://schemas.microsoft.com/office/drawing/2014/main" xmlns="" id="{C53EF584-F766-416D-A15D-F5CCC2D5A984}"/>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52" name="Freeform 8">
              <a:extLst>
                <a:ext uri="{FF2B5EF4-FFF2-40B4-BE49-F238E27FC236}">
                  <a16:creationId xmlns:a16="http://schemas.microsoft.com/office/drawing/2014/main" xmlns="" id="{81E03CFD-74C6-4716-BF29-B8582289D53A}"/>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 name="Oval 9">
              <a:extLst>
                <a:ext uri="{FF2B5EF4-FFF2-40B4-BE49-F238E27FC236}">
                  <a16:creationId xmlns:a16="http://schemas.microsoft.com/office/drawing/2014/main" xmlns="" id="{CBFCC25C-D140-4599-884B-3300455BD8FE}"/>
                </a:ext>
              </a:extLst>
            </p:cNvPr>
            <p:cNvSpPr>
              <a:spLocks noChangeArrowheads="1"/>
            </p:cNvSpPr>
            <p:nvPr/>
          </p:nvSpPr>
          <p:spPr bwMode="auto">
            <a:xfrm>
              <a:off x="1530545" y="2179731"/>
              <a:ext cx="507109" cy="507571"/>
            </a:xfrm>
            <a:prstGeom prst="ellipse">
              <a:avLst/>
            </a:prstGeom>
            <a:solidFill>
              <a:schemeClr val="accent5">
                <a:alpha val="70000"/>
              </a:schemeClr>
            </a:solidFill>
            <a:ln>
              <a:noFill/>
            </a:ln>
          </p:spPr>
          <p:txBody>
            <a:bodyPr/>
            <a:lstStyle/>
            <a:p>
              <a:pPr>
                <a:defRPr/>
              </a:pPr>
              <a:endParaRPr lang="zh-CN" altLang="en-US"/>
            </a:p>
          </p:txBody>
        </p:sp>
        <p:sp>
          <p:nvSpPr>
            <p:cNvPr id="10254" name="Oval 10">
              <a:extLst>
                <a:ext uri="{FF2B5EF4-FFF2-40B4-BE49-F238E27FC236}">
                  <a16:creationId xmlns:a16="http://schemas.microsoft.com/office/drawing/2014/main" xmlns="" id="{54889712-0F67-422C-BD5F-936EFF7F7DD9}"/>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55" name="Oval 11">
              <a:extLst>
                <a:ext uri="{FF2B5EF4-FFF2-40B4-BE49-F238E27FC236}">
                  <a16:creationId xmlns:a16="http://schemas.microsoft.com/office/drawing/2014/main" xmlns="" id="{31885560-8251-4B8F-8197-11A27B3D3BFF}"/>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56" name="Oval 12">
              <a:extLst>
                <a:ext uri="{FF2B5EF4-FFF2-40B4-BE49-F238E27FC236}">
                  <a16:creationId xmlns:a16="http://schemas.microsoft.com/office/drawing/2014/main" xmlns="" id="{4056F46D-2AB4-42F3-BC8A-DF4F24957FD8}"/>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57" name="Oval 13">
              <a:extLst>
                <a:ext uri="{FF2B5EF4-FFF2-40B4-BE49-F238E27FC236}">
                  <a16:creationId xmlns:a16="http://schemas.microsoft.com/office/drawing/2014/main" xmlns="" id="{3F3EC050-18BB-49B8-B824-4D873E43FE35}"/>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58" name="Oval 14">
              <a:extLst>
                <a:ext uri="{FF2B5EF4-FFF2-40B4-BE49-F238E27FC236}">
                  <a16:creationId xmlns:a16="http://schemas.microsoft.com/office/drawing/2014/main" xmlns="" id="{EAF1B48B-9CB6-4BF1-8CAB-80364FE4267B}"/>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59" name="Oval 15">
              <a:extLst>
                <a:ext uri="{FF2B5EF4-FFF2-40B4-BE49-F238E27FC236}">
                  <a16:creationId xmlns:a16="http://schemas.microsoft.com/office/drawing/2014/main" xmlns="" id="{2BB3D949-E2E6-44C0-8697-3354C180E367}"/>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0" name="Freeform 16">
              <a:extLst>
                <a:ext uri="{FF2B5EF4-FFF2-40B4-BE49-F238E27FC236}">
                  <a16:creationId xmlns:a16="http://schemas.microsoft.com/office/drawing/2014/main" xmlns="" id="{02B89C64-5E28-4741-8E12-6547D8F64568}"/>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61" name="Oval 17">
              <a:extLst>
                <a:ext uri="{FF2B5EF4-FFF2-40B4-BE49-F238E27FC236}">
                  <a16:creationId xmlns:a16="http://schemas.microsoft.com/office/drawing/2014/main" xmlns="" id="{010D42F8-6289-4D9C-BA13-8CDD8C668AAC}"/>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2" name="Oval 18">
              <a:extLst>
                <a:ext uri="{FF2B5EF4-FFF2-40B4-BE49-F238E27FC236}">
                  <a16:creationId xmlns:a16="http://schemas.microsoft.com/office/drawing/2014/main" xmlns="" id="{87BC56D0-A2AD-401E-A7B2-BB9066E5E3A4}"/>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3" name="Oval 19">
              <a:extLst>
                <a:ext uri="{FF2B5EF4-FFF2-40B4-BE49-F238E27FC236}">
                  <a16:creationId xmlns:a16="http://schemas.microsoft.com/office/drawing/2014/main" xmlns="" id="{0A79116B-4C55-44EC-BD1F-E56A6BE6E000}"/>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4" name="Oval 20">
              <a:extLst>
                <a:ext uri="{FF2B5EF4-FFF2-40B4-BE49-F238E27FC236}">
                  <a16:creationId xmlns:a16="http://schemas.microsoft.com/office/drawing/2014/main" xmlns="" id="{EBB754D7-5088-452A-B819-8AA77AB43888}"/>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5" name="Oval 21">
              <a:extLst>
                <a:ext uri="{FF2B5EF4-FFF2-40B4-BE49-F238E27FC236}">
                  <a16:creationId xmlns:a16="http://schemas.microsoft.com/office/drawing/2014/main" xmlns="" id="{4D2143E3-45FB-4B7F-90C4-2711CDE4466A}"/>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0266" name="Freeform 22">
              <a:extLst>
                <a:ext uri="{FF2B5EF4-FFF2-40B4-BE49-F238E27FC236}">
                  <a16:creationId xmlns:a16="http://schemas.microsoft.com/office/drawing/2014/main" xmlns="" id="{304DA100-2672-465D-AA9C-8AD9073EFBA8}"/>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67" name="Freeform 23">
              <a:extLst>
                <a:ext uri="{FF2B5EF4-FFF2-40B4-BE49-F238E27FC236}">
                  <a16:creationId xmlns:a16="http://schemas.microsoft.com/office/drawing/2014/main" xmlns="" id="{D4143DE0-42F4-49DE-A870-F5E7A36E311F}"/>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68" name="Freeform 24">
              <a:extLst>
                <a:ext uri="{FF2B5EF4-FFF2-40B4-BE49-F238E27FC236}">
                  <a16:creationId xmlns:a16="http://schemas.microsoft.com/office/drawing/2014/main" xmlns="" id="{6E550143-ED98-4D5E-9FF8-0970034FA681}"/>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69" name="Freeform 25">
              <a:extLst>
                <a:ext uri="{FF2B5EF4-FFF2-40B4-BE49-F238E27FC236}">
                  <a16:creationId xmlns:a16="http://schemas.microsoft.com/office/drawing/2014/main" xmlns="" id="{C5ED7272-E25C-43AE-B588-083B08D58017}"/>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70" name="Freeform 26">
              <a:extLst>
                <a:ext uri="{FF2B5EF4-FFF2-40B4-BE49-F238E27FC236}">
                  <a16:creationId xmlns:a16="http://schemas.microsoft.com/office/drawing/2014/main" xmlns="" id="{9CB0917D-DD38-465A-BB96-2508F1147C89}"/>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71" name="Freeform 27">
              <a:extLst>
                <a:ext uri="{FF2B5EF4-FFF2-40B4-BE49-F238E27FC236}">
                  <a16:creationId xmlns:a16="http://schemas.microsoft.com/office/drawing/2014/main" xmlns="" id="{F8CA8A23-4C50-42AF-BFB9-F98FB03254E9}"/>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72" name="Freeform 28">
              <a:extLst>
                <a:ext uri="{FF2B5EF4-FFF2-40B4-BE49-F238E27FC236}">
                  <a16:creationId xmlns:a16="http://schemas.microsoft.com/office/drawing/2014/main" xmlns="" id="{2BD639EF-557E-4942-B3F7-EF8E2799AD30}"/>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0273" name="Oval 30">
              <a:extLst>
                <a:ext uri="{FF2B5EF4-FFF2-40B4-BE49-F238E27FC236}">
                  <a16:creationId xmlns:a16="http://schemas.microsoft.com/office/drawing/2014/main" xmlns="" id="{3B5FCA4D-E076-4F11-9A97-FA357A6E640B}"/>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5" name="Oval 11">
              <a:extLst>
                <a:ext uri="{FF2B5EF4-FFF2-40B4-BE49-F238E27FC236}">
                  <a16:creationId xmlns:a16="http://schemas.microsoft.com/office/drawing/2014/main" xmlns="" id="{EA648493-509A-4692-8EE4-8090934F231C}"/>
                </a:ext>
              </a:extLst>
            </p:cNvPr>
            <p:cNvSpPr>
              <a:spLocks noChangeArrowheads="1"/>
            </p:cNvSpPr>
            <p:nvPr/>
          </p:nvSpPr>
          <p:spPr bwMode="auto">
            <a:xfrm>
              <a:off x="1833508" y="2696702"/>
              <a:ext cx="557061" cy="555613"/>
            </a:xfrm>
            <a:prstGeom prst="ellipse">
              <a:avLst/>
            </a:prstGeom>
            <a:solidFill>
              <a:schemeClr val="accent4">
                <a:alpha val="70000"/>
              </a:schemeClr>
            </a:solidFill>
            <a:ln>
              <a:noFill/>
            </a:ln>
          </p:spPr>
          <p:txBody>
            <a:bodyPr/>
            <a:lstStyle/>
            <a:p>
              <a:pPr>
                <a:defRPr/>
              </a:pPr>
              <a:endParaRPr lang="zh-CN" altLang="en-US"/>
            </a:p>
          </p:txBody>
        </p:sp>
        <p:sp>
          <p:nvSpPr>
            <p:cNvPr id="10275" name="Oval 11">
              <a:extLst>
                <a:ext uri="{FF2B5EF4-FFF2-40B4-BE49-F238E27FC236}">
                  <a16:creationId xmlns:a16="http://schemas.microsoft.com/office/drawing/2014/main" xmlns="" id="{655A7D09-BBB9-483E-B243-8C44CBE5D9A1}"/>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
        <p:nvSpPr>
          <p:cNvPr id="57" name="椭圆 56">
            <a:extLst>
              <a:ext uri="{FF2B5EF4-FFF2-40B4-BE49-F238E27FC236}">
                <a16:creationId xmlns:a16="http://schemas.microsoft.com/office/drawing/2014/main" xmlns="" id="{BFA089DA-798D-4D6F-B124-7F44A73A0562}"/>
              </a:ext>
            </a:extLst>
          </p:cNvPr>
          <p:cNvSpPr/>
          <p:nvPr/>
        </p:nvSpPr>
        <p:spPr>
          <a:xfrm>
            <a:off x="1565275" y="3681413"/>
            <a:ext cx="1262063" cy="1263650"/>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50" name="TextBox 28">
            <a:extLst>
              <a:ext uri="{FF2B5EF4-FFF2-40B4-BE49-F238E27FC236}">
                <a16:creationId xmlns:a16="http://schemas.microsoft.com/office/drawing/2014/main" xmlns="" id="{88F7CE51-93A2-47CC-B21F-555FA2CDDFB3}"/>
              </a:ext>
            </a:extLst>
          </p:cNvPr>
          <p:cNvSpPr txBox="1">
            <a:spLocks noChangeArrowheads="1"/>
          </p:cNvSpPr>
          <p:nvPr/>
        </p:nvSpPr>
        <p:spPr bwMode="auto">
          <a:xfrm>
            <a:off x="1636713" y="4100513"/>
            <a:ext cx="1098550"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zh-CN" altLang="en-US" b="1">
                <a:solidFill>
                  <a:srgbClr val="0070C0"/>
                </a:solidFill>
                <a:latin typeface="宋体" panose="02010600030101010101" pitchFamily="2" charset="-122"/>
              </a:rPr>
              <a:t>目录</a:t>
            </a:r>
            <a:endParaRPr kumimoji="0" lang="zh-CN" altLang="en-US" b="1">
              <a:solidFill>
                <a:srgbClr val="0070C0"/>
              </a:solidFill>
              <a:latin typeface="宋体"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DF32F068-4050-45B4-8F0A-3BBDC72C1C61}"/>
              </a:ext>
            </a:extLst>
          </p:cNvPr>
          <p:cNvSpPr>
            <a:spLocks noGrp="1" noRot="1" noChangeArrowheads="1"/>
          </p:cNvSpPr>
          <p:nvPr>
            <p:ph type="title"/>
          </p:nvPr>
        </p:nvSpPr>
        <p:spPr>
          <a:xfrm>
            <a:off x="369888" y="473075"/>
            <a:ext cx="8218487" cy="12239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古典学派的先驱人物</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79875" name="Rectangle 3">
            <a:extLst>
              <a:ext uri="{FF2B5EF4-FFF2-40B4-BE49-F238E27FC236}">
                <a16:creationId xmlns:a16="http://schemas.microsoft.com/office/drawing/2014/main" xmlns="" id="{1A896B0F-A462-4C07-9AE7-054CEE4AADE7}"/>
              </a:ext>
            </a:extLst>
          </p:cNvPr>
          <p:cNvSpPr>
            <a:spLocks noGrp="1" noRot="1" noChangeArrowheads="1"/>
          </p:cNvSpPr>
          <p:nvPr>
            <p:ph type="body" idx="1"/>
          </p:nvPr>
        </p:nvSpPr>
        <p:spPr>
          <a:xfrm>
            <a:off x="1200150" y="2205038"/>
            <a:ext cx="8531225" cy="4464050"/>
          </a:xfrm>
        </p:spPr>
        <p:txBody>
          <a:bodyPr/>
          <a:lstStyle/>
          <a:p>
            <a:pPr eaLnBrk="1" hangingPunct="1">
              <a:buFont typeface="Wingdings" panose="05000000000000000000" pitchFamily="2" charset="2"/>
              <a:buNone/>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一、威廉</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配第</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(William Petty,1623-1687</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二、理查德</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坎蒂隆</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(cantillon,1680-1734</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三、大卫</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休谟（</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cs typeface="Arial Unicode MS" panose="020B0604020202020204" pitchFamily="34" charset="-122"/>
              </a:rPr>
              <a:t>David Hume</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1711-1776</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dirty="0">
              <a:solidFill>
                <a:schemeClr val="accent4">
                  <a:lumMod val="25000"/>
                </a:schemeClr>
              </a:solidFill>
            </a:endParaRPr>
          </a:p>
        </p:txBody>
      </p:sp>
      <p:sp>
        <p:nvSpPr>
          <p:cNvPr id="5" name="矩形 4">
            <a:extLst>
              <a:ext uri="{FF2B5EF4-FFF2-40B4-BE49-F238E27FC236}">
                <a16:creationId xmlns:a16="http://schemas.microsoft.com/office/drawing/2014/main" xmlns="" id="{B6D764F8-A0D1-427F-AE69-7688298731F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3000" fill="hold"/>
                                        <p:tgtEl>
                                          <p:spTgt spid="79875">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3000" fill="hold"/>
                                        <p:tgtEl>
                                          <p:spTgt spid="79875">
                                            <p:txEl>
                                              <p:pRg st="1" end="1"/>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3000" fill="hold"/>
                                        <p:tgtEl>
                                          <p:spTgt spid="79875">
                                            <p:txEl>
                                              <p:pRg st="2" end="2"/>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solidFill>
                  <a:schemeClr val="accent4">
                    <a:lumMod val="25000"/>
                  </a:schemeClr>
                </a:solidFill>
                <a:latin typeface="微软雅黑" panose="020B0503020204020204" pitchFamily="34" charset="-122"/>
                <a:ea typeface="微软雅黑" panose="020B0503020204020204" pitchFamily="34" charset="-122"/>
              </a:rPr>
              <a:t>大卫</a:t>
            </a:r>
            <a:r>
              <a:rPr kumimoji="0" lang="en-US" altLang="zh-CN" dirty="0" smtClean="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dirty="0" smtClean="0">
                <a:solidFill>
                  <a:schemeClr val="accent4">
                    <a:lumMod val="25000"/>
                  </a:schemeClr>
                </a:solidFill>
                <a:latin typeface="微软雅黑" panose="020B0503020204020204" pitchFamily="34" charset="-122"/>
                <a:ea typeface="微软雅黑" panose="020B0503020204020204" pitchFamily="34" charset="-122"/>
              </a:rPr>
              <a:t>休谟</a:t>
            </a:r>
            <a:endParaRPr lang="zh-CN" altLang="en-US" dirty="0"/>
          </a:p>
        </p:txBody>
      </p:sp>
      <p:pic>
        <p:nvPicPr>
          <p:cNvPr id="4" name="内容占位符 3" descr="WeChat Image_20220929111747.jpg"/>
          <p:cNvPicPr>
            <a:picLocks noGrp="1" noChangeAspect="1"/>
          </p:cNvPicPr>
          <p:nvPr>
            <p:ph idx="1"/>
          </p:nvPr>
        </p:nvPicPr>
        <p:blipFill>
          <a:blip r:embed="rId2"/>
          <a:stretch>
            <a:fillRect/>
          </a:stretch>
        </p:blipFill>
        <p:spPr>
          <a:xfrm>
            <a:off x="4828522" y="1600200"/>
            <a:ext cx="2534956" cy="44989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D1EF63C1-660C-40F2-88AB-5199B9ABDCA4}"/>
              </a:ext>
            </a:extLst>
          </p:cNvPr>
          <p:cNvSpPr>
            <a:spLocks noGrp="1" noRot="1" noChangeArrowheads="1"/>
          </p:cNvSpPr>
          <p:nvPr>
            <p:ph type="title"/>
          </p:nvPr>
        </p:nvSpPr>
        <p:spPr>
          <a:xfrm>
            <a:off x="1981200" y="277813"/>
            <a:ext cx="8362950" cy="2359025"/>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第五章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亚当</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斯密</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r>
              <a:rPr kumimoji="0" lang="en-US" altLang="zh-CN" b="1">
                <a:solidFill>
                  <a:schemeClr val="accent4">
                    <a:lumMod val="25000"/>
                  </a:schemeClr>
                </a:solidFill>
                <a:latin typeface="华文中宋" panose="02010600040101010101" pitchFamily="2" charset="-122"/>
                <a:ea typeface="华文中宋" panose="02010600040101010101" pitchFamily="2" charset="-122"/>
              </a:rPr>
              <a:t>(Adam Smith,1723-1790)</a:t>
            </a:r>
          </a:p>
        </p:txBody>
      </p:sp>
      <p:grpSp>
        <p:nvGrpSpPr>
          <p:cNvPr id="20483" name="组合 30">
            <a:extLst>
              <a:ext uri="{FF2B5EF4-FFF2-40B4-BE49-F238E27FC236}">
                <a16:creationId xmlns:a16="http://schemas.microsoft.com/office/drawing/2014/main" xmlns="" id="{080AB6A8-4A4C-4A00-94F3-A629C74ADBFD}"/>
              </a:ext>
            </a:extLst>
          </p:cNvPr>
          <p:cNvGrpSpPr>
            <a:grpSpLocks/>
          </p:cNvGrpSpPr>
          <p:nvPr/>
        </p:nvGrpSpPr>
        <p:grpSpPr bwMode="auto">
          <a:xfrm rot="4200000">
            <a:off x="4679950" y="2247901"/>
            <a:ext cx="3076575" cy="4044950"/>
            <a:chOff x="1078816" y="964066"/>
            <a:chExt cx="2222812" cy="2923236"/>
          </a:xfrm>
        </p:grpSpPr>
        <p:sp>
          <p:nvSpPr>
            <p:cNvPr id="20484" name="Freeform 7">
              <a:extLst>
                <a:ext uri="{FF2B5EF4-FFF2-40B4-BE49-F238E27FC236}">
                  <a16:creationId xmlns:a16="http://schemas.microsoft.com/office/drawing/2014/main" xmlns="" id="{C9F60B43-7D04-4884-BDE3-A6EEDC90C347}"/>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485" name="Freeform 8">
              <a:extLst>
                <a:ext uri="{FF2B5EF4-FFF2-40B4-BE49-F238E27FC236}">
                  <a16:creationId xmlns:a16="http://schemas.microsoft.com/office/drawing/2014/main" xmlns="" id="{9BD24996-8C19-475F-BD8F-6998A00760D0}"/>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486" name="Oval 9">
              <a:extLst>
                <a:ext uri="{FF2B5EF4-FFF2-40B4-BE49-F238E27FC236}">
                  <a16:creationId xmlns:a16="http://schemas.microsoft.com/office/drawing/2014/main" xmlns="" id="{1D581905-27C3-4821-A2DB-8E36CD176304}"/>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87" name="Oval 10">
              <a:extLst>
                <a:ext uri="{FF2B5EF4-FFF2-40B4-BE49-F238E27FC236}">
                  <a16:creationId xmlns:a16="http://schemas.microsoft.com/office/drawing/2014/main" xmlns="" id="{A4AE6386-4233-4D77-852D-63A3346BFE72}"/>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88" name="Oval 11">
              <a:extLst>
                <a:ext uri="{FF2B5EF4-FFF2-40B4-BE49-F238E27FC236}">
                  <a16:creationId xmlns:a16="http://schemas.microsoft.com/office/drawing/2014/main" xmlns="" id="{0A61D1F1-029D-479E-89C1-BC627CF63903}"/>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89" name="Oval 12">
              <a:extLst>
                <a:ext uri="{FF2B5EF4-FFF2-40B4-BE49-F238E27FC236}">
                  <a16:creationId xmlns:a16="http://schemas.microsoft.com/office/drawing/2014/main" xmlns="" id="{2A4346FB-8B81-4072-BF8F-A80F5DC45A4A}"/>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0" name="Oval 13">
              <a:extLst>
                <a:ext uri="{FF2B5EF4-FFF2-40B4-BE49-F238E27FC236}">
                  <a16:creationId xmlns:a16="http://schemas.microsoft.com/office/drawing/2014/main" xmlns="" id="{69ADAABF-C4D6-43EA-AAF5-78BEFE3A7AE5}"/>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1" name="Oval 14">
              <a:extLst>
                <a:ext uri="{FF2B5EF4-FFF2-40B4-BE49-F238E27FC236}">
                  <a16:creationId xmlns:a16="http://schemas.microsoft.com/office/drawing/2014/main" xmlns="" id="{0B7EB229-771D-42A1-A905-AC54809ADEAC}"/>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2" name="Oval 15">
              <a:extLst>
                <a:ext uri="{FF2B5EF4-FFF2-40B4-BE49-F238E27FC236}">
                  <a16:creationId xmlns:a16="http://schemas.microsoft.com/office/drawing/2014/main" xmlns="" id="{C672519B-1460-4D8E-9B71-5C24C768E955}"/>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3" name="Freeform 16">
              <a:extLst>
                <a:ext uri="{FF2B5EF4-FFF2-40B4-BE49-F238E27FC236}">
                  <a16:creationId xmlns:a16="http://schemas.microsoft.com/office/drawing/2014/main" xmlns="" id="{B22B51A6-3F6D-4CC5-BFC1-DB64E0740991}"/>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494" name="Oval 17">
              <a:extLst>
                <a:ext uri="{FF2B5EF4-FFF2-40B4-BE49-F238E27FC236}">
                  <a16:creationId xmlns:a16="http://schemas.microsoft.com/office/drawing/2014/main" xmlns="" id="{B4731ED6-DE15-43CD-8BA5-44388EEB2CF2}"/>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5" name="Oval 18">
              <a:extLst>
                <a:ext uri="{FF2B5EF4-FFF2-40B4-BE49-F238E27FC236}">
                  <a16:creationId xmlns:a16="http://schemas.microsoft.com/office/drawing/2014/main" xmlns="" id="{EC20A449-F12C-4BED-AD8A-AA1BC4A9C6BB}"/>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6" name="Oval 19">
              <a:extLst>
                <a:ext uri="{FF2B5EF4-FFF2-40B4-BE49-F238E27FC236}">
                  <a16:creationId xmlns:a16="http://schemas.microsoft.com/office/drawing/2014/main" xmlns="" id="{34A6FC2F-C68F-48F7-8DF1-9CC0E86A1E10}"/>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7" name="Oval 20">
              <a:extLst>
                <a:ext uri="{FF2B5EF4-FFF2-40B4-BE49-F238E27FC236}">
                  <a16:creationId xmlns:a16="http://schemas.microsoft.com/office/drawing/2014/main" xmlns="" id="{F371C6E5-EF97-4C79-930C-2D2B25FD57AF}"/>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8" name="Oval 21">
              <a:extLst>
                <a:ext uri="{FF2B5EF4-FFF2-40B4-BE49-F238E27FC236}">
                  <a16:creationId xmlns:a16="http://schemas.microsoft.com/office/drawing/2014/main" xmlns="" id="{05C1EA94-A34F-4565-952E-7F98B1C32D87}"/>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499" name="Freeform 22">
              <a:extLst>
                <a:ext uri="{FF2B5EF4-FFF2-40B4-BE49-F238E27FC236}">
                  <a16:creationId xmlns:a16="http://schemas.microsoft.com/office/drawing/2014/main" xmlns="" id="{7DC1FC1F-E586-4378-A45E-4587D651DADD}"/>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0" name="Freeform 23">
              <a:extLst>
                <a:ext uri="{FF2B5EF4-FFF2-40B4-BE49-F238E27FC236}">
                  <a16:creationId xmlns:a16="http://schemas.microsoft.com/office/drawing/2014/main" xmlns="" id="{DF523F51-154C-409C-A34B-709993C4DCBC}"/>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1" name="Freeform 24">
              <a:extLst>
                <a:ext uri="{FF2B5EF4-FFF2-40B4-BE49-F238E27FC236}">
                  <a16:creationId xmlns:a16="http://schemas.microsoft.com/office/drawing/2014/main" xmlns="" id="{809BB620-9115-4FB3-B0E3-E3717A9B1ED9}"/>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2" name="Freeform 25">
              <a:extLst>
                <a:ext uri="{FF2B5EF4-FFF2-40B4-BE49-F238E27FC236}">
                  <a16:creationId xmlns:a16="http://schemas.microsoft.com/office/drawing/2014/main" xmlns="" id="{276A15D9-9529-453C-8446-E606AB7AA516}"/>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3" name="Freeform 26">
              <a:extLst>
                <a:ext uri="{FF2B5EF4-FFF2-40B4-BE49-F238E27FC236}">
                  <a16:creationId xmlns:a16="http://schemas.microsoft.com/office/drawing/2014/main" xmlns="" id="{CEBBF482-3447-448F-8FB6-52CAB6ABCD96}"/>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4" name="Freeform 27">
              <a:extLst>
                <a:ext uri="{FF2B5EF4-FFF2-40B4-BE49-F238E27FC236}">
                  <a16:creationId xmlns:a16="http://schemas.microsoft.com/office/drawing/2014/main" xmlns="" id="{DBAB5376-6104-441D-A09F-4310FD301265}"/>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5" name="Freeform 28">
              <a:extLst>
                <a:ext uri="{FF2B5EF4-FFF2-40B4-BE49-F238E27FC236}">
                  <a16:creationId xmlns:a16="http://schemas.microsoft.com/office/drawing/2014/main" xmlns="" id="{E6782705-283A-4C80-BBBC-37244B2E7D9B}"/>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6" name="Oval 30">
              <a:extLst>
                <a:ext uri="{FF2B5EF4-FFF2-40B4-BE49-F238E27FC236}">
                  <a16:creationId xmlns:a16="http://schemas.microsoft.com/office/drawing/2014/main" xmlns="" id="{011BE671-CE10-4AD5-8B6F-B3B8D2562AD7}"/>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507" name="Oval 11">
              <a:extLst>
                <a:ext uri="{FF2B5EF4-FFF2-40B4-BE49-F238E27FC236}">
                  <a16:creationId xmlns:a16="http://schemas.microsoft.com/office/drawing/2014/main" xmlns="" id="{DC2EEE48-4545-4B35-B23A-637ABB82C707}"/>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0508" name="Oval 11">
              <a:extLst>
                <a:ext uri="{FF2B5EF4-FFF2-40B4-BE49-F238E27FC236}">
                  <a16:creationId xmlns:a16="http://schemas.microsoft.com/office/drawing/2014/main" xmlns="" id="{503FCE27-1DD5-4859-9F18-CDA92A83AFF6}"/>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6202AC6B-45CA-4B5D-93E9-B616B89E0643}"/>
              </a:ext>
            </a:extLst>
          </p:cNvPr>
          <p:cNvSpPr>
            <a:spLocks noGrp="1" noRot="1" noChangeArrowheads="1"/>
          </p:cNvSpPr>
          <p:nvPr>
            <p:ph type="title"/>
          </p:nvPr>
        </p:nvSpPr>
        <p:spPr>
          <a:xfrm>
            <a:off x="-600075" y="692150"/>
            <a:ext cx="8207375" cy="86518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终生未娶的苏格兰人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89091" name="Rectangle 3">
            <a:extLst>
              <a:ext uri="{FF2B5EF4-FFF2-40B4-BE49-F238E27FC236}">
                <a16:creationId xmlns:a16="http://schemas.microsoft.com/office/drawing/2014/main" xmlns="" id="{7C92CDC5-F8DC-4357-A348-AE419FC50E4E}"/>
              </a:ext>
            </a:extLst>
          </p:cNvPr>
          <p:cNvSpPr>
            <a:spLocks noGrp="1" noRot="1" noChangeArrowheads="1"/>
          </p:cNvSpPr>
          <p:nvPr>
            <p:ph type="body" idx="1"/>
          </p:nvPr>
        </p:nvSpPr>
        <p:spPr>
          <a:xfrm>
            <a:off x="2063750" y="1268413"/>
            <a:ext cx="8229600" cy="5400675"/>
          </a:xfrm>
        </p:spPr>
        <p:txBody>
          <a:bodyPr/>
          <a:lstStyle/>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endParaRPr kumimoji="0" lang="en-US" altLang="zh-CN">
              <a:solidFill>
                <a:schemeClr val="accent4">
                  <a:lumMod val="25000"/>
                </a:schemeClr>
              </a:solidFill>
            </a:endParaRPr>
          </a:p>
          <a:p>
            <a:pPr eaLnBrk="1" hangingPunct="1">
              <a:lnSpc>
                <a:spcPct val="9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“一个人身体健康，不欠债务，而且问心无愧，那么他的快乐将何以复加”</a:t>
            </a:r>
          </a:p>
        </p:txBody>
      </p:sp>
      <p:pic>
        <p:nvPicPr>
          <p:cNvPr id="89092" name="Picture 4" descr="1008">
            <a:extLst>
              <a:ext uri="{FF2B5EF4-FFF2-40B4-BE49-F238E27FC236}">
                <a16:creationId xmlns:a16="http://schemas.microsoft.com/office/drawing/2014/main" xmlns="" id="{44FFB145-C49A-420E-AF89-8F2CBF67127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84800" y="1557338"/>
            <a:ext cx="2511425"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3" name="Picture 5" descr="1010">
            <a:extLst>
              <a:ext uri="{FF2B5EF4-FFF2-40B4-BE49-F238E27FC236}">
                <a16:creationId xmlns:a16="http://schemas.microsoft.com/office/drawing/2014/main" xmlns="" id="{4B42599C-89B1-40CA-BB09-55531C4EA26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28025" y="1557338"/>
            <a:ext cx="1944688"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4" name="Picture 6" descr="1009">
            <a:extLst>
              <a:ext uri="{FF2B5EF4-FFF2-40B4-BE49-F238E27FC236}">
                <a16:creationId xmlns:a16="http://schemas.microsoft.com/office/drawing/2014/main" xmlns="" id="{C3F06AB8-1FFD-4680-96B9-08E72A9DF8D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92313" y="1557338"/>
            <a:ext cx="3024187" cy="345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a:extLst>
              <a:ext uri="{FF2B5EF4-FFF2-40B4-BE49-F238E27FC236}">
                <a16:creationId xmlns:a16="http://schemas.microsoft.com/office/drawing/2014/main" xmlns="" id="{E4E96BDD-288D-4287-9086-7AD04016E2E0}"/>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3000" fill="hold"/>
                                        <p:tgtEl>
                                          <p:spTgt spid="89094"/>
                                        </p:tgtEl>
                                        <p:attrNameLst>
                                          <p:attrName>ppt_x</p:attrName>
                                        </p:attrNameLst>
                                      </p:cBhvr>
                                      <p:tavLst>
                                        <p:tav tm="0">
                                          <p:val>
                                            <p:strVal val="0-#ppt_w/2"/>
                                          </p:val>
                                        </p:tav>
                                        <p:tav tm="100000">
                                          <p:val>
                                            <p:strVal val="#ppt_x"/>
                                          </p:val>
                                        </p:tav>
                                      </p:tavLst>
                                    </p:anim>
                                    <p:anim calcmode="lin" valueType="num">
                                      <p:cBhvr additive="base">
                                        <p:cTn id="8" dur="30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9092"/>
                                        </p:tgtEl>
                                        <p:attrNameLst>
                                          <p:attrName>style.visibility</p:attrName>
                                        </p:attrNameLst>
                                      </p:cBhvr>
                                      <p:to>
                                        <p:strVal val="visible"/>
                                      </p:to>
                                    </p:set>
                                    <p:anim calcmode="lin" valueType="num">
                                      <p:cBhvr additive="base">
                                        <p:cTn id="13" dur="3000" fill="hold"/>
                                        <p:tgtEl>
                                          <p:spTgt spid="89092"/>
                                        </p:tgtEl>
                                        <p:attrNameLst>
                                          <p:attrName>ppt_x</p:attrName>
                                        </p:attrNameLst>
                                      </p:cBhvr>
                                      <p:tavLst>
                                        <p:tav tm="0">
                                          <p:val>
                                            <p:strVal val="1+#ppt_w/2"/>
                                          </p:val>
                                        </p:tav>
                                        <p:tav tm="100000">
                                          <p:val>
                                            <p:strVal val="#ppt_x"/>
                                          </p:val>
                                        </p:tav>
                                      </p:tavLst>
                                    </p:anim>
                                    <p:anim calcmode="lin" valueType="num">
                                      <p:cBhvr additive="base">
                                        <p:cTn id="14" dur="3000" fill="hold"/>
                                        <p:tgtEl>
                                          <p:spTgt spid="890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3000" fill="hold"/>
                                        <p:tgtEl>
                                          <p:spTgt spid="89093"/>
                                        </p:tgtEl>
                                        <p:attrNameLst>
                                          <p:attrName>ppt_x</p:attrName>
                                        </p:attrNameLst>
                                      </p:cBhvr>
                                      <p:tavLst>
                                        <p:tav tm="0">
                                          <p:val>
                                            <p:strVal val="1+#ppt_w/2"/>
                                          </p:val>
                                        </p:tav>
                                        <p:tav tm="100000">
                                          <p:val>
                                            <p:strVal val="#ppt_x"/>
                                          </p:val>
                                        </p:tav>
                                      </p:tavLst>
                                    </p:anim>
                                    <p:anim calcmode="lin" valueType="num">
                                      <p:cBhvr additive="base">
                                        <p:cTn id="20" dur="30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9091">
                                            <p:txEl>
                                              <p:pRg st="8" end="8"/>
                                            </p:txEl>
                                          </p:spTgt>
                                        </p:tgtEl>
                                        <p:attrNameLst>
                                          <p:attrName>style.visibility</p:attrName>
                                        </p:attrNameLst>
                                      </p:cBhvr>
                                      <p:to>
                                        <p:strVal val="visible"/>
                                      </p:to>
                                    </p:set>
                                    <p:anim calcmode="lin" valueType="num">
                                      <p:cBhvr additive="base">
                                        <p:cTn id="25" dur="3000" fill="hold"/>
                                        <p:tgtEl>
                                          <p:spTgt spid="89091">
                                            <p:txEl>
                                              <p:pRg st="8" end="8"/>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1F3134A3-362B-4CEE-869A-99421D152696}"/>
              </a:ext>
            </a:extLst>
          </p:cNvPr>
          <p:cNvSpPr>
            <a:spLocks noGrp="1" noRot="1" noChangeArrowheads="1"/>
          </p:cNvSpPr>
          <p:nvPr>
            <p:ph type="title"/>
          </p:nvPr>
        </p:nvSpPr>
        <p:spPr>
          <a:xfrm>
            <a:off x="-2473325" y="271463"/>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两个“斯密之谜”</a:t>
            </a:r>
          </a:p>
        </p:txBody>
      </p:sp>
      <p:sp>
        <p:nvSpPr>
          <p:cNvPr id="92163" name="Rectangle 3">
            <a:extLst>
              <a:ext uri="{FF2B5EF4-FFF2-40B4-BE49-F238E27FC236}">
                <a16:creationId xmlns:a16="http://schemas.microsoft.com/office/drawing/2014/main" xmlns="" id="{1E7A378F-5A9F-49E3-92C3-6DECD4326465}"/>
              </a:ext>
            </a:extLst>
          </p:cNvPr>
          <p:cNvSpPr>
            <a:spLocks noGrp="1" noRot="1" noChangeArrowheads="1"/>
          </p:cNvSpPr>
          <p:nvPr>
            <p:ph type="body" idx="1"/>
          </p:nvPr>
        </p:nvSpPr>
        <p:spPr>
          <a:xfrm>
            <a:off x="1127125" y="2344738"/>
            <a:ext cx="8374063" cy="216852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“价值之谜”：钻石与水</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“两论之谜”：</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与</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xmlns="" id="{041D02FA-F910-4CAE-9645-F4D201B3377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3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92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30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921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56F7DBEA-1701-4E33-B93C-1AC59CC6F456}"/>
              </a:ext>
            </a:extLst>
          </p:cNvPr>
          <p:cNvSpPr>
            <a:spLocks noGrp="1" noRot="1" noChangeArrowheads="1"/>
          </p:cNvSpPr>
          <p:nvPr>
            <p:ph type="title"/>
          </p:nvPr>
        </p:nvSpPr>
        <p:spPr>
          <a:xfrm>
            <a:off x="1308100" y="482600"/>
            <a:ext cx="3779838" cy="134143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解读“两论之谜”</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95235" name="Rectangle 3">
            <a:extLst>
              <a:ext uri="{FF2B5EF4-FFF2-40B4-BE49-F238E27FC236}">
                <a16:creationId xmlns:a16="http://schemas.microsoft.com/office/drawing/2014/main" xmlns="" id="{6AABC78A-1D30-4AF0-AB63-621CBEC8AF26}"/>
              </a:ext>
            </a:extLst>
          </p:cNvPr>
          <p:cNvSpPr>
            <a:spLocks noGrp="1" noRot="1" noChangeArrowheads="1"/>
          </p:cNvSpPr>
          <p:nvPr>
            <p:ph type="body" idx="1"/>
          </p:nvPr>
        </p:nvSpPr>
        <p:spPr>
          <a:xfrm>
            <a:off x="1052513" y="1325563"/>
            <a:ext cx="10444162" cy="4767262"/>
          </a:xfrm>
        </p:spPr>
        <p:txBody>
          <a:bodyPr/>
          <a:lstStyle/>
          <a:p>
            <a:pPr eaLnBrk="1" hangingPunct="1">
              <a:buFont typeface="Wingdings" panose="05000000000000000000" pitchFamily="2" charset="2"/>
              <a:buNone/>
              <a:defRPr/>
            </a:pPr>
            <a:r>
              <a:rPr kumimoji="0" lang="zh-CN" altLang="en-US" sz="2400" b="1" dirty="0">
                <a:solidFill>
                  <a:schemeClr val="accent4">
                    <a:lumMod val="25000"/>
                  </a:schemeClr>
                </a:solidFill>
                <a:latin typeface="微软雅黑" panose="020B0503020204020204" pitchFamily="34" charset="-122"/>
                <a:ea typeface="微软雅黑" panose="020B0503020204020204" pitchFamily="34" charset="-122"/>
              </a:rPr>
              <a:t>（一）从两者的交替写作、修订和斯密的整个研究和写作计划来看，其学术思想理论体系是一致的</a:t>
            </a:r>
            <a:endParaRPr kumimoji="0" lang="en-US" altLang="zh-CN" sz="2400" b="1"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1759</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1761-1774</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2-4</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1764</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年，酝酿</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1767-1773《</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初稿完成</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1773-1776</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修改</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1776</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1778</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2</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1781</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5</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1784</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3</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1786</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4</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1790</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第</a:t>
            </a:r>
            <a:r>
              <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rPr>
              <a:t>6</a:t>
            </a:r>
            <a:r>
              <a:rPr kumimoji="0" lang="zh-CN" altLang="en-US" sz="2400" dirty="0">
                <a:solidFill>
                  <a:schemeClr val="accent4">
                    <a:lumMod val="25000"/>
                  </a:schemeClr>
                </a:solidFill>
                <a:latin typeface="微软雅黑" panose="020B0503020204020204" pitchFamily="34" charset="-122"/>
                <a:ea typeface="微软雅黑" panose="020B0503020204020204" pitchFamily="34" charset="-122"/>
              </a:rPr>
              <a:t>版</a:t>
            </a:r>
            <a:endParaRPr kumimoji="0" lang="en-US" altLang="zh-CN" sz="2400"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r>
              <a:rPr kumimoji="0" lang="zh-CN" altLang="en-US" sz="2400" b="1" dirty="0">
                <a:solidFill>
                  <a:schemeClr val="accent4">
                    <a:lumMod val="25000"/>
                  </a:schemeClr>
                </a:solidFill>
                <a:latin typeface="微软雅黑" panose="020B0503020204020204" pitchFamily="34" charset="-122"/>
                <a:ea typeface="微软雅黑" panose="020B0503020204020204" pitchFamily="34" charset="-122"/>
              </a:rPr>
              <a:t>（二）从对人的行为动机的分析来看，二者都是从人的利己本性出发的</a:t>
            </a:r>
            <a:endParaRPr kumimoji="0" lang="en-US" altLang="zh-CN" sz="2400" b="1"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defRPr/>
            </a:pPr>
            <a:endParaRPr kumimoji="0" lang="en-US" altLang="zh-CN" sz="2000" b="1" dirty="0">
              <a:solidFill>
                <a:schemeClr val="accent4">
                  <a:lumMod val="25000"/>
                </a:schemeClr>
              </a:solidFill>
              <a:ea typeface="华文中宋" panose="02010600040101010101" pitchFamily="2" charset="-122"/>
            </a:endParaRPr>
          </a:p>
          <a:p>
            <a:pPr eaLnBrk="1" hangingPunct="1">
              <a:lnSpc>
                <a:spcPct val="80000"/>
              </a:lnSpc>
              <a:defRPr/>
            </a:pPr>
            <a:endParaRPr kumimoji="0" lang="en-US" altLang="zh-CN" sz="800" b="1" dirty="0">
              <a:solidFill>
                <a:schemeClr val="accent4">
                  <a:lumMod val="25000"/>
                </a:schemeClr>
              </a:solidFill>
              <a:ea typeface="华文中宋" panose="02010600040101010101" pitchFamily="2" charset="-122"/>
            </a:endParaRPr>
          </a:p>
          <a:p>
            <a:pPr eaLnBrk="1" hangingPunct="1">
              <a:lnSpc>
                <a:spcPct val="80000"/>
              </a:lnSpc>
              <a:defRPr/>
            </a:pPr>
            <a:endParaRPr kumimoji="0" lang="zh-CN" altLang="en-US" sz="800" dirty="0">
              <a:solidFill>
                <a:schemeClr val="accent4">
                  <a:lumMod val="25000"/>
                </a:schemeClr>
              </a:solidFill>
            </a:endParaRPr>
          </a:p>
        </p:txBody>
      </p:sp>
      <p:sp>
        <p:nvSpPr>
          <p:cNvPr id="4" name="矩形 3">
            <a:extLst>
              <a:ext uri="{FF2B5EF4-FFF2-40B4-BE49-F238E27FC236}">
                <a16:creationId xmlns:a16="http://schemas.microsoft.com/office/drawing/2014/main" xmlns="" id="{A560E35E-88BA-4BA3-A60F-70798615CF19}"/>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30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30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30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30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35">
                                            <p:txEl>
                                              <p:pRg st="4" end="4"/>
                                            </p:txEl>
                                          </p:spTgt>
                                        </p:tgtEl>
                                        <p:attrNameLst>
                                          <p:attrName>style.visibility</p:attrName>
                                        </p:attrNameLst>
                                      </p:cBhvr>
                                      <p:to>
                                        <p:strVal val="visible"/>
                                      </p:to>
                                    </p:set>
                                    <p:anim calcmode="lin" valueType="num">
                                      <p:cBhvr additive="base">
                                        <p:cTn id="31" dur="30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5235">
                                            <p:txEl>
                                              <p:pRg st="5" end="5"/>
                                            </p:txEl>
                                          </p:spTgt>
                                        </p:tgtEl>
                                        <p:attrNameLst>
                                          <p:attrName>style.visibility</p:attrName>
                                        </p:attrNameLst>
                                      </p:cBhvr>
                                      <p:to>
                                        <p:strVal val="visible"/>
                                      </p:to>
                                    </p:set>
                                    <p:anim calcmode="lin" valueType="num">
                                      <p:cBhvr additive="base">
                                        <p:cTn id="37" dur="30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95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5235">
                                            <p:txEl>
                                              <p:pRg st="6" end="6"/>
                                            </p:txEl>
                                          </p:spTgt>
                                        </p:tgtEl>
                                        <p:attrNameLst>
                                          <p:attrName>style.visibility</p:attrName>
                                        </p:attrNameLst>
                                      </p:cBhvr>
                                      <p:to>
                                        <p:strVal val="visible"/>
                                      </p:to>
                                    </p:set>
                                    <p:anim calcmode="lin" valueType="num">
                                      <p:cBhvr additive="base">
                                        <p:cTn id="43" dur="30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952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5235">
                                            <p:txEl>
                                              <p:pRg st="7" end="7"/>
                                            </p:txEl>
                                          </p:spTgt>
                                        </p:tgtEl>
                                        <p:attrNameLst>
                                          <p:attrName>style.visibility</p:attrName>
                                        </p:attrNameLst>
                                      </p:cBhvr>
                                      <p:to>
                                        <p:strVal val="visible"/>
                                      </p:to>
                                    </p:set>
                                    <p:anim calcmode="lin" valueType="num">
                                      <p:cBhvr additive="base">
                                        <p:cTn id="49" dur="3000" fill="hold"/>
                                        <p:tgtEl>
                                          <p:spTgt spid="95235">
                                            <p:txEl>
                                              <p:pRg st="7" end="7"/>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952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5235">
                                            <p:txEl>
                                              <p:pRg st="8" end="8"/>
                                            </p:txEl>
                                          </p:spTgt>
                                        </p:tgtEl>
                                        <p:attrNameLst>
                                          <p:attrName>style.visibility</p:attrName>
                                        </p:attrNameLst>
                                      </p:cBhvr>
                                      <p:to>
                                        <p:strVal val="visible"/>
                                      </p:to>
                                    </p:set>
                                    <p:anim calcmode="lin" valueType="num">
                                      <p:cBhvr additive="base">
                                        <p:cTn id="55" dur="30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56" dur="3000" fill="hold"/>
                                        <p:tgtEl>
                                          <p:spTgt spid="952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5235">
                                            <p:txEl>
                                              <p:pRg st="9" end="9"/>
                                            </p:txEl>
                                          </p:spTgt>
                                        </p:tgtEl>
                                        <p:attrNameLst>
                                          <p:attrName>style.visibility</p:attrName>
                                        </p:attrNameLst>
                                      </p:cBhvr>
                                      <p:to>
                                        <p:strVal val="visible"/>
                                      </p:to>
                                    </p:set>
                                    <p:anim calcmode="lin" valueType="num">
                                      <p:cBhvr additive="base">
                                        <p:cTn id="61" dur="3000" fill="hold"/>
                                        <p:tgtEl>
                                          <p:spTgt spid="95235">
                                            <p:txEl>
                                              <p:pRg st="9" end="9"/>
                                            </p:txEl>
                                          </p:spTgt>
                                        </p:tgtEl>
                                        <p:attrNameLst>
                                          <p:attrName>ppt_x</p:attrName>
                                        </p:attrNameLst>
                                      </p:cBhvr>
                                      <p:tavLst>
                                        <p:tav tm="0">
                                          <p:val>
                                            <p:strVal val="#ppt_x"/>
                                          </p:val>
                                        </p:tav>
                                        <p:tav tm="100000">
                                          <p:val>
                                            <p:strVal val="#ppt_x"/>
                                          </p:val>
                                        </p:tav>
                                      </p:tavLst>
                                    </p:anim>
                                    <p:anim calcmode="lin" valueType="num">
                                      <p:cBhvr additive="base">
                                        <p:cTn id="62" dur="3000" fill="hold"/>
                                        <p:tgtEl>
                                          <p:spTgt spid="9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5235">
                                            <p:txEl>
                                              <p:pRg st="10" end="10"/>
                                            </p:txEl>
                                          </p:spTgt>
                                        </p:tgtEl>
                                        <p:attrNameLst>
                                          <p:attrName>style.visibility</p:attrName>
                                        </p:attrNameLst>
                                      </p:cBhvr>
                                      <p:to>
                                        <p:strVal val="visible"/>
                                      </p:to>
                                    </p:set>
                                    <p:anim calcmode="lin" valueType="num">
                                      <p:cBhvr additive="base">
                                        <p:cTn id="67" dur="3000" fill="hold"/>
                                        <p:tgtEl>
                                          <p:spTgt spid="95235">
                                            <p:txEl>
                                              <p:pRg st="10" end="10"/>
                                            </p:txEl>
                                          </p:spTgt>
                                        </p:tgtEl>
                                        <p:attrNameLst>
                                          <p:attrName>ppt_x</p:attrName>
                                        </p:attrNameLst>
                                      </p:cBhvr>
                                      <p:tavLst>
                                        <p:tav tm="0">
                                          <p:val>
                                            <p:strVal val="#ppt_x"/>
                                          </p:val>
                                        </p:tav>
                                        <p:tav tm="100000">
                                          <p:val>
                                            <p:strVal val="#ppt_x"/>
                                          </p:val>
                                        </p:tav>
                                      </p:tavLst>
                                    </p:anim>
                                    <p:anim calcmode="lin" valueType="num">
                                      <p:cBhvr additive="base">
                                        <p:cTn id="68" dur="3000" fill="hold"/>
                                        <p:tgtEl>
                                          <p:spTgt spid="95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5235">
                                            <p:txEl>
                                              <p:pRg st="11" end="11"/>
                                            </p:txEl>
                                          </p:spTgt>
                                        </p:tgtEl>
                                        <p:attrNameLst>
                                          <p:attrName>style.visibility</p:attrName>
                                        </p:attrNameLst>
                                      </p:cBhvr>
                                      <p:to>
                                        <p:strVal val="visible"/>
                                      </p:to>
                                    </p:set>
                                    <p:anim calcmode="lin" valueType="num">
                                      <p:cBhvr additive="base">
                                        <p:cTn id="73" dur="3000" fill="hold"/>
                                        <p:tgtEl>
                                          <p:spTgt spid="95235">
                                            <p:txEl>
                                              <p:pRg st="11" end="11"/>
                                            </p:txEl>
                                          </p:spTgt>
                                        </p:tgtEl>
                                        <p:attrNameLst>
                                          <p:attrName>ppt_x</p:attrName>
                                        </p:attrNameLst>
                                      </p:cBhvr>
                                      <p:tavLst>
                                        <p:tav tm="0">
                                          <p:val>
                                            <p:strVal val="#ppt_x"/>
                                          </p:val>
                                        </p:tav>
                                        <p:tav tm="100000">
                                          <p:val>
                                            <p:strVal val="#ppt_x"/>
                                          </p:val>
                                        </p:tav>
                                      </p:tavLst>
                                    </p:anim>
                                    <p:anim calcmode="lin" valueType="num">
                                      <p:cBhvr additive="base">
                                        <p:cTn id="74" dur="3000" fill="hold"/>
                                        <p:tgtEl>
                                          <p:spTgt spid="952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5235">
                                            <p:txEl>
                                              <p:pRg st="12" end="12"/>
                                            </p:txEl>
                                          </p:spTgt>
                                        </p:tgtEl>
                                        <p:attrNameLst>
                                          <p:attrName>style.visibility</p:attrName>
                                        </p:attrNameLst>
                                      </p:cBhvr>
                                      <p:to>
                                        <p:strVal val="visible"/>
                                      </p:to>
                                    </p:set>
                                    <p:anim calcmode="lin" valueType="num">
                                      <p:cBhvr additive="base">
                                        <p:cTn id="79" dur="3000" fill="hold"/>
                                        <p:tgtEl>
                                          <p:spTgt spid="95235">
                                            <p:txEl>
                                              <p:pRg st="12" end="12"/>
                                            </p:txEl>
                                          </p:spTgt>
                                        </p:tgtEl>
                                        <p:attrNameLst>
                                          <p:attrName>ppt_x</p:attrName>
                                        </p:attrNameLst>
                                      </p:cBhvr>
                                      <p:tavLst>
                                        <p:tav tm="0">
                                          <p:val>
                                            <p:strVal val="#ppt_x"/>
                                          </p:val>
                                        </p:tav>
                                        <p:tav tm="100000">
                                          <p:val>
                                            <p:strVal val="#ppt_x"/>
                                          </p:val>
                                        </p:tav>
                                      </p:tavLst>
                                    </p:anim>
                                    <p:anim calcmode="lin" valueType="num">
                                      <p:cBhvr additive="base">
                                        <p:cTn id="80" dur="3000" fill="hold"/>
                                        <p:tgtEl>
                                          <p:spTgt spid="9523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0CD02FB0-9DAE-4F2D-A68D-2C57D67AE85C}"/>
              </a:ext>
            </a:extLst>
          </p:cNvPr>
          <p:cNvSpPr>
            <a:spLocks noGrp="1" noRot="1" noChangeArrowheads="1"/>
          </p:cNvSpPr>
          <p:nvPr>
            <p:ph type="title"/>
          </p:nvPr>
        </p:nvSpPr>
        <p:spPr>
          <a:xfrm>
            <a:off x="767408" y="1184275"/>
            <a:ext cx="9734673" cy="287362"/>
          </a:xfrm>
        </p:spPr>
        <p:txBody>
          <a:bodyPr/>
          <a:lstStyle/>
          <a:p>
            <a:pPr eaLnBrk="1" hangingPunct="1">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
            </a:r>
            <a:b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b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（三）</a:t>
            </a:r>
            <a:r>
              <a:rPr kumimoji="0" lang="en-US" altLang="zh-CN" sz="32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dirty="0">
                <a:solidFill>
                  <a:schemeClr val="accent4">
                    <a:lumMod val="25000"/>
                  </a:schemeClr>
                </a:solidFill>
                <a:latin typeface="微软雅黑" panose="020B0503020204020204" pitchFamily="34" charset="-122"/>
                <a:ea typeface="微软雅黑" panose="020B0503020204020204" pitchFamily="34" charset="-122"/>
              </a:rPr>
              <a:t>道德情操论</a:t>
            </a:r>
            <a:r>
              <a:rPr kumimoji="0" lang="en-US" altLang="zh-CN" sz="32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dirty="0">
                <a:solidFill>
                  <a:schemeClr val="accent4">
                    <a:lumMod val="25000"/>
                  </a:schemeClr>
                </a:solidFill>
                <a:latin typeface="微软雅黑" panose="020B0503020204020204" pitchFamily="34" charset="-122"/>
                <a:ea typeface="微软雅黑" panose="020B0503020204020204" pitchFamily="34" charset="-122"/>
              </a:rPr>
              <a:t>与</a:t>
            </a:r>
            <a:r>
              <a:rPr kumimoji="0" lang="en-US" altLang="zh-CN" sz="32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dirty="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3200" dirty="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dirty="0">
                <a:solidFill>
                  <a:schemeClr val="accent4">
                    <a:lumMod val="25000"/>
                  </a:schemeClr>
                </a:solidFill>
                <a:latin typeface="微软雅黑" panose="020B0503020204020204" pitchFamily="34" charset="-122"/>
                <a:ea typeface="微软雅黑" panose="020B0503020204020204" pitchFamily="34" charset="-122"/>
              </a:rPr>
              <a:t>二者之间的关系</a:t>
            </a:r>
          </a:p>
        </p:txBody>
      </p:sp>
      <p:sp>
        <p:nvSpPr>
          <p:cNvPr id="88067" name="Rectangle 3">
            <a:extLst>
              <a:ext uri="{FF2B5EF4-FFF2-40B4-BE49-F238E27FC236}">
                <a16:creationId xmlns:a16="http://schemas.microsoft.com/office/drawing/2014/main" xmlns="" id="{7B5F6CCD-AD3A-4AA8-960D-9DB01BCBCB4D}"/>
              </a:ext>
            </a:extLst>
          </p:cNvPr>
          <p:cNvSpPr>
            <a:spLocks noGrp="1" noRot="1" noChangeArrowheads="1"/>
          </p:cNvSpPr>
          <p:nvPr>
            <p:ph type="body" idx="1"/>
          </p:nvPr>
        </p:nvSpPr>
        <p:spPr>
          <a:xfrm>
            <a:off x="1185863" y="1484313"/>
            <a:ext cx="11006137" cy="4897437"/>
          </a:xfrm>
        </p:spPr>
        <p:txBody>
          <a:bodyPr/>
          <a:lstStyle/>
          <a:p>
            <a:pPr eaLnBrk="1" hangingPunct="1">
              <a:lnSpc>
                <a:spcPct val="90000"/>
              </a:lnSpc>
              <a:buFont typeface="Wingdings" panose="05000000000000000000" pitchFamily="2" charset="2"/>
              <a:buNone/>
              <a:defRPr/>
            </a:pPr>
            <a:endParaRPr kumimoji="0" lang="en-US" altLang="zh-CN" sz="2800" b="1" dirty="0">
              <a:solidFill>
                <a:schemeClr val="accent4">
                  <a:lumMod val="25000"/>
                </a:schemeClr>
              </a:solidFill>
              <a:ea typeface="华文中宋" panose="02010600040101010101" pitchFamily="2" charset="-122"/>
            </a:endParaRPr>
          </a:p>
          <a:p>
            <a:pPr eaLnBrk="1" hangingPunct="1">
              <a:lnSpc>
                <a:spcPct val="90000"/>
              </a:lnSpc>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精神文明与物质文明的关系</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社会公平与经济效率的关系</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精神境界与物质财富的关系</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人文关怀与市场竞争的关系</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社会责任与追求自我的关系</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和谐社会与经济发展的关系</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buClr>
                <a:srgbClr val="0070C0"/>
              </a:buClr>
              <a:buFont typeface="Wingdings" panose="05000000000000000000" pitchFamily="2" charset="2"/>
              <a:buNone/>
              <a:defRPr/>
            </a:pP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buClr>
                <a:srgbClr val="0070C0"/>
              </a:buClr>
              <a:buFont typeface="Wingdings" panose="05000000000000000000" pitchFamily="2" charset="2"/>
              <a:buNone/>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结论：两本著作论述的侧重点不同，但本质是一致的，精神是统一的。</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defRPr/>
            </a:pPr>
            <a:endParaRPr kumimoji="0" lang="en-US" altLang="zh-CN" sz="2800" b="1" dirty="0">
              <a:solidFill>
                <a:schemeClr val="accent4">
                  <a:lumMod val="25000"/>
                </a:schemeClr>
              </a:solidFill>
              <a:ea typeface="华文中宋" panose="02010600040101010101" pitchFamily="2" charset="-122"/>
            </a:endParaRPr>
          </a:p>
          <a:p>
            <a:pPr eaLnBrk="1" hangingPunct="1">
              <a:lnSpc>
                <a:spcPct val="90000"/>
              </a:lnSpc>
              <a:defRPr/>
            </a:pPr>
            <a:endParaRPr kumimoji="0" lang="en-US" altLang="zh-CN" sz="2800" b="1" dirty="0">
              <a:solidFill>
                <a:schemeClr val="accent4">
                  <a:lumMod val="25000"/>
                </a:schemeClr>
              </a:solidFill>
              <a:ea typeface="华文中宋" panose="02010600040101010101" pitchFamily="2" charset="-122"/>
            </a:endParaRPr>
          </a:p>
          <a:p>
            <a:pPr eaLnBrk="1" hangingPunct="1">
              <a:lnSpc>
                <a:spcPct val="90000"/>
              </a:lnSpc>
              <a:defRPr/>
            </a:pPr>
            <a:endParaRPr kumimoji="0" lang="en-US" altLang="zh-CN" sz="2800" dirty="0">
              <a:solidFill>
                <a:schemeClr val="accent4">
                  <a:lumMod val="25000"/>
                </a:schemeClr>
              </a:solidFill>
            </a:endParaRPr>
          </a:p>
          <a:p>
            <a:pPr eaLnBrk="1" hangingPunct="1">
              <a:lnSpc>
                <a:spcPct val="90000"/>
              </a:lnSpc>
              <a:defRPr/>
            </a:pPr>
            <a:endParaRPr kumimoji="0" lang="zh-CN" altLang="en-US" sz="2800" dirty="0">
              <a:solidFill>
                <a:schemeClr val="accent4">
                  <a:lumMod val="25000"/>
                </a:schemeClr>
              </a:solidFill>
            </a:endParaRPr>
          </a:p>
        </p:txBody>
      </p:sp>
      <p:sp>
        <p:nvSpPr>
          <p:cNvPr id="5" name="矩形 4">
            <a:extLst>
              <a:ext uri="{FF2B5EF4-FFF2-40B4-BE49-F238E27FC236}">
                <a16:creationId xmlns:a16="http://schemas.microsoft.com/office/drawing/2014/main" xmlns="" id="{7DD9F42C-4ED4-4375-9EDA-CBF6373034F9}"/>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矩形 2">
            <a:extLst>
              <a:ext uri="{FF2B5EF4-FFF2-40B4-BE49-F238E27FC236}">
                <a16:creationId xmlns:a16="http://schemas.microsoft.com/office/drawing/2014/main" xmlns="" id="{4CA0C616-A27B-4C48-A524-B92E4068E5A8}"/>
              </a:ext>
            </a:extLst>
          </p:cNvPr>
          <p:cNvSpPr/>
          <p:nvPr/>
        </p:nvSpPr>
        <p:spPr>
          <a:xfrm>
            <a:off x="1127125" y="476250"/>
            <a:ext cx="4289425" cy="708025"/>
          </a:xfrm>
          <a:prstGeom prst="rect">
            <a:avLst/>
          </a:prstGeom>
        </p:spPr>
        <p:txBody>
          <a:bodyPr wrap="none">
            <a:spAutoFit/>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解读“两论之谜”</a:t>
            </a:r>
            <a:endParaRPr lang="zh-CN" altLang="en-US" sz="4000">
              <a:solidFill>
                <a:schemeClr val="accent4">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 calcmode="lin" valueType="num">
                                      <p:cBhvr additive="base">
                                        <p:cTn id="7" dur="30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 calcmode="lin" valueType="num">
                                      <p:cBhvr additive="base">
                                        <p:cTn id="13" dur="30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anim calcmode="lin" valueType="num">
                                      <p:cBhvr additive="base">
                                        <p:cTn id="19" dur="30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7">
                                            <p:txEl>
                                              <p:pRg st="4" end="4"/>
                                            </p:txEl>
                                          </p:spTgt>
                                        </p:tgtEl>
                                        <p:attrNameLst>
                                          <p:attrName>style.visibility</p:attrName>
                                        </p:attrNameLst>
                                      </p:cBhvr>
                                      <p:to>
                                        <p:strVal val="visible"/>
                                      </p:to>
                                    </p:set>
                                    <p:anim calcmode="lin" valueType="num">
                                      <p:cBhvr additive="base">
                                        <p:cTn id="25" dur="30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067">
                                            <p:txEl>
                                              <p:pRg st="5" end="5"/>
                                            </p:txEl>
                                          </p:spTgt>
                                        </p:tgtEl>
                                        <p:attrNameLst>
                                          <p:attrName>style.visibility</p:attrName>
                                        </p:attrNameLst>
                                      </p:cBhvr>
                                      <p:to>
                                        <p:strVal val="visible"/>
                                      </p:to>
                                    </p:set>
                                    <p:anim calcmode="lin" valueType="num">
                                      <p:cBhvr additive="base">
                                        <p:cTn id="31" dur="30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8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 calcmode="lin" valueType="num">
                                      <p:cBhvr additive="base">
                                        <p:cTn id="37" dur="30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8067">
                                            <p:txEl>
                                              <p:pRg st="8" end="8"/>
                                            </p:txEl>
                                          </p:spTgt>
                                        </p:tgtEl>
                                        <p:attrNameLst>
                                          <p:attrName>style.visibility</p:attrName>
                                        </p:attrNameLst>
                                      </p:cBhvr>
                                      <p:to>
                                        <p:strVal val="visible"/>
                                      </p:to>
                                    </p:set>
                                    <p:anim calcmode="lin" valueType="num">
                                      <p:cBhvr additive="base">
                                        <p:cTn id="43" dur="3000" fill="hold"/>
                                        <p:tgtEl>
                                          <p:spTgt spid="88067">
                                            <p:txEl>
                                              <p:pRg st="8" end="8"/>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880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32AC7837-92C5-4EA9-9163-94B13DBD5124}"/>
              </a:ext>
            </a:extLst>
          </p:cNvPr>
          <p:cNvSpPr>
            <a:spLocks noGrp="1" noRot="1" noChangeArrowheads="1"/>
          </p:cNvSpPr>
          <p:nvPr>
            <p:ph type="title"/>
          </p:nvPr>
        </p:nvSpPr>
        <p:spPr>
          <a:xfrm>
            <a:off x="-1033463" y="-155575"/>
            <a:ext cx="8229601" cy="185578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斯密之核心论述</a:t>
            </a:r>
            <a:endParaRPr kumimoji="0" lang="zh-CN" altLang="en-US" sz="4000">
              <a:solidFill>
                <a:schemeClr val="accent4">
                  <a:lumMod val="25000"/>
                </a:schemeClr>
              </a:solidFill>
              <a:latin typeface="华文中宋" panose="02010600040101010101" pitchFamily="2" charset="-122"/>
              <a:ea typeface="华文中宋" panose="02010600040101010101" pitchFamily="2" charset="-122"/>
            </a:endParaRPr>
          </a:p>
        </p:txBody>
      </p:sp>
      <p:sp>
        <p:nvSpPr>
          <p:cNvPr id="91139" name="Rectangle 3">
            <a:extLst>
              <a:ext uri="{FF2B5EF4-FFF2-40B4-BE49-F238E27FC236}">
                <a16:creationId xmlns:a16="http://schemas.microsoft.com/office/drawing/2014/main" xmlns="" id="{05F86CD0-F8E4-414C-BAC8-B8E27C19A462}"/>
              </a:ext>
            </a:extLst>
          </p:cNvPr>
          <p:cNvSpPr>
            <a:spLocks noGrp="1" noRot="1" noChangeArrowheads="1"/>
          </p:cNvSpPr>
          <p:nvPr>
            <p:ph type="body" idx="1"/>
          </p:nvPr>
        </p:nvSpPr>
        <p:spPr>
          <a:xfrm>
            <a:off x="1200150" y="2133600"/>
            <a:ext cx="8507413" cy="3097213"/>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经济运行的两面旗帜：利己心和自由放任</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经济理论的贡献</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分工、市场与政府、价值学说、分配学说（工资、利润、地租）、交换和货币学说、资本积累和再生产学说、自由贸易、公共政策</a:t>
            </a:r>
          </a:p>
        </p:txBody>
      </p:sp>
      <p:sp>
        <p:nvSpPr>
          <p:cNvPr id="4" name="矩形 3">
            <a:extLst>
              <a:ext uri="{FF2B5EF4-FFF2-40B4-BE49-F238E27FC236}">
                <a16:creationId xmlns:a16="http://schemas.microsoft.com/office/drawing/2014/main" xmlns="" id="{D9F7075F-F32A-4C93-A03C-2B6E4CBEBFFE}"/>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30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9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30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5B1C3CE9-857B-4D89-A12E-E17F5DB5DF28}"/>
              </a:ext>
            </a:extLst>
          </p:cNvPr>
          <p:cNvSpPr>
            <a:spLocks noGrp="1" noRot="1" noChangeArrowheads="1"/>
          </p:cNvSpPr>
          <p:nvPr>
            <p:ph type="title"/>
          </p:nvPr>
        </p:nvSpPr>
        <p:spPr>
          <a:xfrm>
            <a:off x="2293938" y="752475"/>
            <a:ext cx="7342187" cy="2589213"/>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第六章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托马斯</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马尔萨斯和大卫</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李嘉图</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26627" name="组合 30">
            <a:extLst>
              <a:ext uri="{FF2B5EF4-FFF2-40B4-BE49-F238E27FC236}">
                <a16:creationId xmlns:a16="http://schemas.microsoft.com/office/drawing/2014/main" xmlns="" id="{6E03113A-C055-495A-8BB5-625C10172E82}"/>
              </a:ext>
            </a:extLst>
          </p:cNvPr>
          <p:cNvGrpSpPr>
            <a:grpSpLocks/>
          </p:cNvGrpSpPr>
          <p:nvPr/>
        </p:nvGrpSpPr>
        <p:grpSpPr bwMode="auto">
          <a:xfrm rot="4200000">
            <a:off x="4582319" y="2705894"/>
            <a:ext cx="3076575" cy="4043363"/>
            <a:chOff x="1078816" y="964066"/>
            <a:chExt cx="2222812" cy="2923236"/>
          </a:xfrm>
        </p:grpSpPr>
        <p:sp>
          <p:nvSpPr>
            <p:cNvPr id="26628" name="Freeform 7">
              <a:extLst>
                <a:ext uri="{FF2B5EF4-FFF2-40B4-BE49-F238E27FC236}">
                  <a16:creationId xmlns:a16="http://schemas.microsoft.com/office/drawing/2014/main" xmlns="" id="{222E3F67-D8BC-4FBE-A8E9-CD6801D4FAFF}"/>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29" name="Freeform 8">
              <a:extLst>
                <a:ext uri="{FF2B5EF4-FFF2-40B4-BE49-F238E27FC236}">
                  <a16:creationId xmlns:a16="http://schemas.microsoft.com/office/drawing/2014/main" xmlns="" id="{6DC6EE00-0923-47A3-831A-A1707B309E32}"/>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30" name="Oval 9">
              <a:extLst>
                <a:ext uri="{FF2B5EF4-FFF2-40B4-BE49-F238E27FC236}">
                  <a16:creationId xmlns:a16="http://schemas.microsoft.com/office/drawing/2014/main" xmlns="" id="{2DE57658-08F2-4F19-BA89-880CDD8AA560}"/>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1" name="Oval 10">
              <a:extLst>
                <a:ext uri="{FF2B5EF4-FFF2-40B4-BE49-F238E27FC236}">
                  <a16:creationId xmlns:a16="http://schemas.microsoft.com/office/drawing/2014/main" xmlns="" id="{9EFBE882-280F-45D2-BB4D-F649F236FB7C}"/>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2" name="Oval 11">
              <a:extLst>
                <a:ext uri="{FF2B5EF4-FFF2-40B4-BE49-F238E27FC236}">
                  <a16:creationId xmlns:a16="http://schemas.microsoft.com/office/drawing/2014/main" xmlns="" id="{080D7B75-4B8D-4B27-861B-D8F3FC25D1F3}"/>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3" name="Oval 12">
              <a:extLst>
                <a:ext uri="{FF2B5EF4-FFF2-40B4-BE49-F238E27FC236}">
                  <a16:creationId xmlns:a16="http://schemas.microsoft.com/office/drawing/2014/main" xmlns="" id="{A7737D27-C3FA-4D99-8295-D53AFBE2F7D6}"/>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4" name="Oval 13">
              <a:extLst>
                <a:ext uri="{FF2B5EF4-FFF2-40B4-BE49-F238E27FC236}">
                  <a16:creationId xmlns:a16="http://schemas.microsoft.com/office/drawing/2014/main" xmlns="" id="{F699FA4A-A8E8-4003-9604-9701F1E2BA6E}"/>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5" name="Oval 14">
              <a:extLst>
                <a:ext uri="{FF2B5EF4-FFF2-40B4-BE49-F238E27FC236}">
                  <a16:creationId xmlns:a16="http://schemas.microsoft.com/office/drawing/2014/main" xmlns="" id="{F363FCFF-E4EC-49E5-A395-089B8A5BD627}"/>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6" name="Oval 15">
              <a:extLst>
                <a:ext uri="{FF2B5EF4-FFF2-40B4-BE49-F238E27FC236}">
                  <a16:creationId xmlns:a16="http://schemas.microsoft.com/office/drawing/2014/main" xmlns="" id="{CABE78BF-DC77-4983-849C-808A74471D13}"/>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7" name="Freeform 16">
              <a:extLst>
                <a:ext uri="{FF2B5EF4-FFF2-40B4-BE49-F238E27FC236}">
                  <a16:creationId xmlns:a16="http://schemas.microsoft.com/office/drawing/2014/main" xmlns="" id="{F6A8B26F-B0B8-40A0-AB72-134322E2C765}"/>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38" name="Oval 17">
              <a:extLst>
                <a:ext uri="{FF2B5EF4-FFF2-40B4-BE49-F238E27FC236}">
                  <a16:creationId xmlns:a16="http://schemas.microsoft.com/office/drawing/2014/main" xmlns="" id="{CA94F64F-4CB4-4B8A-9B15-A1E98C82091A}"/>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39" name="Oval 18">
              <a:extLst>
                <a:ext uri="{FF2B5EF4-FFF2-40B4-BE49-F238E27FC236}">
                  <a16:creationId xmlns:a16="http://schemas.microsoft.com/office/drawing/2014/main" xmlns="" id="{535434E6-ABBA-423A-A1A1-5F1A0C51C2B4}"/>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40" name="Oval 19">
              <a:extLst>
                <a:ext uri="{FF2B5EF4-FFF2-40B4-BE49-F238E27FC236}">
                  <a16:creationId xmlns:a16="http://schemas.microsoft.com/office/drawing/2014/main" xmlns="" id="{C270AD64-5022-4249-9233-9E51E84FAF97}"/>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41" name="Oval 20">
              <a:extLst>
                <a:ext uri="{FF2B5EF4-FFF2-40B4-BE49-F238E27FC236}">
                  <a16:creationId xmlns:a16="http://schemas.microsoft.com/office/drawing/2014/main" xmlns="" id="{DD5358D0-2CCA-4A81-865E-9B28CDC70315}"/>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42" name="Oval 21">
              <a:extLst>
                <a:ext uri="{FF2B5EF4-FFF2-40B4-BE49-F238E27FC236}">
                  <a16:creationId xmlns:a16="http://schemas.microsoft.com/office/drawing/2014/main" xmlns="" id="{36586066-93C4-4EB6-9A9C-41315024ED34}"/>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43" name="Freeform 22">
              <a:extLst>
                <a:ext uri="{FF2B5EF4-FFF2-40B4-BE49-F238E27FC236}">
                  <a16:creationId xmlns:a16="http://schemas.microsoft.com/office/drawing/2014/main" xmlns="" id="{123CF479-E80F-46D4-A023-352BA2D7A7D9}"/>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4" name="Freeform 23">
              <a:extLst>
                <a:ext uri="{FF2B5EF4-FFF2-40B4-BE49-F238E27FC236}">
                  <a16:creationId xmlns:a16="http://schemas.microsoft.com/office/drawing/2014/main" xmlns="" id="{CFCA66C8-6736-4411-A3DB-3B2B2E059C41}"/>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5" name="Freeform 24">
              <a:extLst>
                <a:ext uri="{FF2B5EF4-FFF2-40B4-BE49-F238E27FC236}">
                  <a16:creationId xmlns:a16="http://schemas.microsoft.com/office/drawing/2014/main" xmlns="" id="{13A6C22E-A993-4C7F-912F-F3E340590DFF}"/>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6" name="Freeform 25">
              <a:extLst>
                <a:ext uri="{FF2B5EF4-FFF2-40B4-BE49-F238E27FC236}">
                  <a16:creationId xmlns:a16="http://schemas.microsoft.com/office/drawing/2014/main" xmlns="" id="{F8F6DE8C-6214-49EB-88DC-0E4A74138D81}"/>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7" name="Freeform 26">
              <a:extLst>
                <a:ext uri="{FF2B5EF4-FFF2-40B4-BE49-F238E27FC236}">
                  <a16:creationId xmlns:a16="http://schemas.microsoft.com/office/drawing/2014/main" xmlns="" id="{E6D9ED76-0E51-4A2A-8872-D2C55091C2B3}"/>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8" name="Freeform 27">
              <a:extLst>
                <a:ext uri="{FF2B5EF4-FFF2-40B4-BE49-F238E27FC236}">
                  <a16:creationId xmlns:a16="http://schemas.microsoft.com/office/drawing/2014/main" xmlns="" id="{4B121473-6353-4D6B-82F8-E319F1E3F279}"/>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49" name="Freeform 28">
              <a:extLst>
                <a:ext uri="{FF2B5EF4-FFF2-40B4-BE49-F238E27FC236}">
                  <a16:creationId xmlns:a16="http://schemas.microsoft.com/office/drawing/2014/main" xmlns="" id="{377E1762-66EB-49EA-9E81-A82A77105F9C}"/>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6650" name="Oval 30">
              <a:extLst>
                <a:ext uri="{FF2B5EF4-FFF2-40B4-BE49-F238E27FC236}">
                  <a16:creationId xmlns:a16="http://schemas.microsoft.com/office/drawing/2014/main" xmlns="" id="{DEB01353-6580-4861-A5B4-8EF3B7D72D5A}"/>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51" name="Oval 11">
              <a:extLst>
                <a:ext uri="{FF2B5EF4-FFF2-40B4-BE49-F238E27FC236}">
                  <a16:creationId xmlns:a16="http://schemas.microsoft.com/office/drawing/2014/main" xmlns="" id="{F63E11B0-B7DD-489D-8CBE-65C6D515D351}"/>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6652" name="Oval 11">
              <a:extLst>
                <a:ext uri="{FF2B5EF4-FFF2-40B4-BE49-F238E27FC236}">
                  <a16:creationId xmlns:a16="http://schemas.microsoft.com/office/drawing/2014/main" xmlns="" id="{762EF6E2-8E50-4303-9286-29005DD61425}"/>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E20FC185-5A0E-425B-B582-3EE0B7FB08A3}"/>
              </a:ext>
            </a:extLst>
          </p:cNvPr>
          <p:cNvSpPr>
            <a:spLocks noGrp="1" noRot="1" noChangeArrowheads="1"/>
          </p:cNvSpPr>
          <p:nvPr>
            <p:ph type="title"/>
          </p:nvPr>
        </p:nvSpPr>
        <p:spPr>
          <a:xfrm>
            <a:off x="-2473325" y="271463"/>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时代背景</a:t>
            </a:r>
          </a:p>
        </p:txBody>
      </p:sp>
      <p:sp>
        <p:nvSpPr>
          <p:cNvPr id="104451" name="Rectangle 3">
            <a:extLst>
              <a:ext uri="{FF2B5EF4-FFF2-40B4-BE49-F238E27FC236}">
                <a16:creationId xmlns:a16="http://schemas.microsoft.com/office/drawing/2014/main" xmlns="" id="{E487198C-D3D1-4FBA-B5D1-4E8BEC4AF361}"/>
              </a:ext>
            </a:extLst>
          </p:cNvPr>
          <p:cNvSpPr>
            <a:spLocks noGrp="1" noRot="1" noChangeArrowheads="1"/>
          </p:cNvSpPr>
          <p:nvPr>
            <p:ph type="body" idx="1"/>
          </p:nvPr>
        </p:nvSpPr>
        <p:spPr>
          <a:xfrm>
            <a:off x="2171700" y="2060575"/>
            <a:ext cx="7848600" cy="2736850"/>
          </a:xfrm>
        </p:spPr>
        <p:txBody>
          <a:bodyPr/>
          <a:lstStyle/>
          <a:p>
            <a:pPr eaLnBrk="1" hangingPunct="1">
              <a:defRPr/>
            </a:pPr>
            <a:endParaRPr kumimoji="0" lang="en-US" altLang="zh-CN" b="1">
              <a:solidFill>
                <a:schemeClr val="accent4">
                  <a:lumMod val="25000"/>
                </a:schemeClr>
              </a:solidFill>
              <a:ea typeface="华文中宋" panose="02010600040101010101" pitchFamily="2"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两次论战（</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济贫法</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与</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谷物法</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两位人物（戈德温和孔多塞</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xmlns="" id="{B96B9C69-8F5E-45FC-877D-C271367CE316}"/>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30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 calcmode="lin" valueType="num">
                                      <p:cBhvr additive="base">
                                        <p:cTn id="13" dur="30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B2818846-3698-4728-BD67-0823FF41BCD6}"/>
              </a:ext>
            </a:extLst>
          </p:cNvPr>
          <p:cNvSpPr>
            <a:spLocks noGrp="1" noRot="1" noChangeArrowheads="1"/>
          </p:cNvSpPr>
          <p:nvPr>
            <p:ph type="title"/>
          </p:nvPr>
        </p:nvSpPr>
        <p:spPr>
          <a:xfrm>
            <a:off x="3048000" y="134938"/>
            <a:ext cx="5821363" cy="3121025"/>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第四章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古典学派概览及其先驱者</a:t>
            </a:r>
          </a:p>
        </p:txBody>
      </p:sp>
      <p:grpSp>
        <p:nvGrpSpPr>
          <p:cNvPr id="11267" name="组合 3">
            <a:extLst>
              <a:ext uri="{FF2B5EF4-FFF2-40B4-BE49-F238E27FC236}">
                <a16:creationId xmlns:a16="http://schemas.microsoft.com/office/drawing/2014/main" xmlns="" id="{3F5B5965-073C-4D12-9021-C1BF268A8B7F}"/>
              </a:ext>
            </a:extLst>
          </p:cNvPr>
          <p:cNvGrpSpPr>
            <a:grpSpLocks/>
          </p:cNvGrpSpPr>
          <p:nvPr/>
        </p:nvGrpSpPr>
        <p:grpSpPr bwMode="auto">
          <a:xfrm rot="4200000">
            <a:off x="4834731" y="2320132"/>
            <a:ext cx="3078163" cy="4044950"/>
            <a:chOff x="1078816" y="964066"/>
            <a:chExt cx="2222812" cy="2923236"/>
          </a:xfrm>
        </p:grpSpPr>
        <p:sp>
          <p:nvSpPr>
            <p:cNvPr id="11268" name="Freeform 7">
              <a:extLst>
                <a:ext uri="{FF2B5EF4-FFF2-40B4-BE49-F238E27FC236}">
                  <a16:creationId xmlns:a16="http://schemas.microsoft.com/office/drawing/2014/main" xmlns="" id="{9DAA1A13-7D32-4F65-B50A-DCF744480E04}"/>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69" name="Freeform 8">
              <a:extLst>
                <a:ext uri="{FF2B5EF4-FFF2-40B4-BE49-F238E27FC236}">
                  <a16:creationId xmlns:a16="http://schemas.microsoft.com/office/drawing/2014/main" xmlns="" id="{080C3EC8-98E8-42F8-80A4-6C90612D1AAE}"/>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70" name="Oval 9">
              <a:extLst>
                <a:ext uri="{FF2B5EF4-FFF2-40B4-BE49-F238E27FC236}">
                  <a16:creationId xmlns:a16="http://schemas.microsoft.com/office/drawing/2014/main" xmlns="" id="{AAAA0A31-F263-4023-B104-3F25D5CFA2A6}"/>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1" name="Oval 10">
              <a:extLst>
                <a:ext uri="{FF2B5EF4-FFF2-40B4-BE49-F238E27FC236}">
                  <a16:creationId xmlns:a16="http://schemas.microsoft.com/office/drawing/2014/main" xmlns="" id="{DAE0DEB8-9119-46B8-85C1-B710A796E91D}"/>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2" name="Oval 11">
              <a:extLst>
                <a:ext uri="{FF2B5EF4-FFF2-40B4-BE49-F238E27FC236}">
                  <a16:creationId xmlns:a16="http://schemas.microsoft.com/office/drawing/2014/main" xmlns="" id="{741F25F1-4B18-4DAD-9A91-64A1C907B153}"/>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3" name="Oval 12">
              <a:extLst>
                <a:ext uri="{FF2B5EF4-FFF2-40B4-BE49-F238E27FC236}">
                  <a16:creationId xmlns:a16="http://schemas.microsoft.com/office/drawing/2014/main" xmlns="" id="{4CAD17CA-5E79-4DCA-8343-16E694A7D86E}"/>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4" name="Oval 13">
              <a:extLst>
                <a:ext uri="{FF2B5EF4-FFF2-40B4-BE49-F238E27FC236}">
                  <a16:creationId xmlns:a16="http://schemas.microsoft.com/office/drawing/2014/main" xmlns="" id="{132ABB93-1D08-4C48-8B83-3A052C5D0DAA}"/>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5" name="Oval 14">
              <a:extLst>
                <a:ext uri="{FF2B5EF4-FFF2-40B4-BE49-F238E27FC236}">
                  <a16:creationId xmlns:a16="http://schemas.microsoft.com/office/drawing/2014/main" xmlns="" id="{38633062-B1D4-40F1-BF9B-05088FF435F2}"/>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6" name="Oval 15">
              <a:extLst>
                <a:ext uri="{FF2B5EF4-FFF2-40B4-BE49-F238E27FC236}">
                  <a16:creationId xmlns:a16="http://schemas.microsoft.com/office/drawing/2014/main" xmlns="" id="{0C64C20F-56D2-4B0B-A289-9024461FFD38}"/>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7" name="Freeform 16">
              <a:extLst>
                <a:ext uri="{FF2B5EF4-FFF2-40B4-BE49-F238E27FC236}">
                  <a16:creationId xmlns:a16="http://schemas.microsoft.com/office/drawing/2014/main" xmlns="" id="{52C45073-9F2C-4A95-8BC9-279868CBAF18}"/>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78" name="Oval 17">
              <a:extLst>
                <a:ext uri="{FF2B5EF4-FFF2-40B4-BE49-F238E27FC236}">
                  <a16:creationId xmlns:a16="http://schemas.microsoft.com/office/drawing/2014/main" xmlns="" id="{EF8DBA75-CBE0-46CE-A048-B39374153686}"/>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79" name="Oval 18">
              <a:extLst>
                <a:ext uri="{FF2B5EF4-FFF2-40B4-BE49-F238E27FC236}">
                  <a16:creationId xmlns:a16="http://schemas.microsoft.com/office/drawing/2014/main" xmlns="" id="{5FA6443C-B8C0-4BAD-AE27-03019EC0ADB4}"/>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80" name="Oval 19">
              <a:extLst>
                <a:ext uri="{FF2B5EF4-FFF2-40B4-BE49-F238E27FC236}">
                  <a16:creationId xmlns:a16="http://schemas.microsoft.com/office/drawing/2014/main" xmlns="" id="{F52B6622-6A0A-4601-9B77-8D82EBC23264}"/>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81" name="Oval 20">
              <a:extLst>
                <a:ext uri="{FF2B5EF4-FFF2-40B4-BE49-F238E27FC236}">
                  <a16:creationId xmlns:a16="http://schemas.microsoft.com/office/drawing/2014/main" xmlns="" id="{D2BF7245-F7B7-4F4E-9E59-D1BEE22B5075}"/>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82" name="Oval 21">
              <a:extLst>
                <a:ext uri="{FF2B5EF4-FFF2-40B4-BE49-F238E27FC236}">
                  <a16:creationId xmlns:a16="http://schemas.microsoft.com/office/drawing/2014/main" xmlns="" id="{B5781C69-02AE-4E24-AF1C-5C4E0833CB34}"/>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83" name="Freeform 22">
              <a:extLst>
                <a:ext uri="{FF2B5EF4-FFF2-40B4-BE49-F238E27FC236}">
                  <a16:creationId xmlns:a16="http://schemas.microsoft.com/office/drawing/2014/main" xmlns="" id="{301FC3FC-B468-498D-A08F-641F8B651F5E}"/>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4" name="Freeform 23">
              <a:extLst>
                <a:ext uri="{FF2B5EF4-FFF2-40B4-BE49-F238E27FC236}">
                  <a16:creationId xmlns:a16="http://schemas.microsoft.com/office/drawing/2014/main" xmlns="" id="{09167F3F-1293-436E-AD78-8A82023000BF}"/>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5" name="Freeform 24">
              <a:extLst>
                <a:ext uri="{FF2B5EF4-FFF2-40B4-BE49-F238E27FC236}">
                  <a16:creationId xmlns:a16="http://schemas.microsoft.com/office/drawing/2014/main" xmlns="" id="{AED86258-8AA8-4042-B4FA-88A3A8A4B061}"/>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6" name="Freeform 25">
              <a:extLst>
                <a:ext uri="{FF2B5EF4-FFF2-40B4-BE49-F238E27FC236}">
                  <a16:creationId xmlns:a16="http://schemas.microsoft.com/office/drawing/2014/main" xmlns="" id="{2B9A1045-799D-44DB-9255-FE563791131B}"/>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7" name="Freeform 26">
              <a:extLst>
                <a:ext uri="{FF2B5EF4-FFF2-40B4-BE49-F238E27FC236}">
                  <a16:creationId xmlns:a16="http://schemas.microsoft.com/office/drawing/2014/main" xmlns="" id="{CDF6C0CD-1459-4E47-8E27-C0ADD1B03626}"/>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8" name="Freeform 27">
              <a:extLst>
                <a:ext uri="{FF2B5EF4-FFF2-40B4-BE49-F238E27FC236}">
                  <a16:creationId xmlns:a16="http://schemas.microsoft.com/office/drawing/2014/main" xmlns="" id="{84EADE85-EAFC-419E-BC04-F56DB760C57E}"/>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89" name="Freeform 28">
              <a:extLst>
                <a:ext uri="{FF2B5EF4-FFF2-40B4-BE49-F238E27FC236}">
                  <a16:creationId xmlns:a16="http://schemas.microsoft.com/office/drawing/2014/main" xmlns="" id="{14C9DE91-98D6-48E5-9B97-0A3FDE5718C8}"/>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1290" name="Oval 30">
              <a:extLst>
                <a:ext uri="{FF2B5EF4-FFF2-40B4-BE49-F238E27FC236}">
                  <a16:creationId xmlns:a16="http://schemas.microsoft.com/office/drawing/2014/main" xmlns="" id="{A38339A3-807F-4FFD-87EA-374DEB36FA4A}"/>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91" name="Oval 11">
              <a:extLst>
                <a:ext uri="{FF2B5EF4-FFF2-40B4-BE49-F238E27FC236}">
                  <a16:creationId xmlns:a16="http://schemas.microsoft.com/office/drawing/2014/main" xmlns="" id="{DA019301-EF4D-4BB4-A3F7-3CCFD78763AD}"/>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1292" name="Oval 11">
              <a:extLst>
                <a:ext uri="{FF2B5EF4-FFF2-40B4-BE49-F238E27FC236}">
                  <a16:creationId xmlns:a16="http://schemas.microsoft.com/office/drawing/2014/main" xmlns="" id="{6A5E0601-C0D4-43B9-A706-DEFFD172846B}"/>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xmlns="" id="{F7E45F81-23CF-4A29-B885-8B1CB91E2C35}"/>
              </a:ext>
            </a:extLst>
          </p:cNvPr>
          <p:cNvSpPr>
            <a:spLocks noGrp="1" noRot="1" noChangeArrowheads="1"/>
          </p:cNvSpPr>
          <p:nvPr>
            <p:ph type="title"/>
          </p:nvPr>
        </p:nvSpPr>
        <p:spPr>
          <a:xfrm>
            <a:off x="1703388" y="277813"/>
            <a:ext cx="8964612" cy="5672137"/>
          </a:xfrm>
        </p:spPr>
        <p:txBody>
          <a:bodyPr/>
          <a:lstStyle/>
          <a:p>
            <a:pPr algn="l" eaLnBrk="1" hangingPunct="1">
              <a:defRPr/>
            </a:pP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严格的说</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国富论</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并不具有纯粹的独创性，但无疑是一名作，一杰作。斯密之前观察者众多，但是别人只是在这里钓几条鱼，那里捕几只虾，而斯密的网却张得很大，别人所澄清的只是这一点或那一点，而斯密所说明的是全景。</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改变历史的经济学家</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The Worldy Philosophy)</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，美，海尔布罗纳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 calcmode="lin" valueType="num">
                                      <p:cBhvr additive="base">
                                        <p:cTn id="7" dur="3000" fill="hold"/>
                                        <p:tgtEl>
                                          <p:spTgt spid="106498"/>
                                        </p:tgtEl>
                                        <p:attrNameLst>
                                          <p:attrName>ppt_x</p:attrName>
                                        </p:attrNameLst>
                                      </p:cBhvr>
                                      <p:tavLst>
                                        <p:tav tm="0">
                                          <p:val>
                                            <p:strVal val="#ppt_x"/>
                                          </p:val>
                                        </p:tav>
                                        <p:tav tm="100000">
                                          <p:val>
                                            <p:strVal val="#ppt_x"/>
                                          </p:val>
                                        </p:tav>
                                      </p:tavLst>
                                    </p:anim>
                                    <p:anim calcmode="lin" valueType="num">
                                      <p:cBhvr additive="base">
                                        <p:cTn id="8" dur="3000" fill="hold"/>
                                        <p:tgtEl>
                                          <p:spTgt spid="106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9BF5801D-724A-45C5-8706-923DBD75152C}"/>
              </a:ext>
            </a:extLst>
          </p:cNvPr>
          <p:cNvSpPr>
            <a:spLocks noGrp="1" noRot="1" noChangeArrowheads="1"/>
          </p:cNvSpPr>
          <p:nvPr>
            <p:ph type="title"/>
          </p:nvPr>
        </p:nvSpPr>
        <p:spPr>
          <a:xfrm>
            <a:off x="612775" y="276225"/>
            <a:ext cx="9155113" cy="10842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托马斯</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罗伯特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马尔萨斯</a:t>
            </a:r>
          </a:p>
        </p:txBody>
      </p:sp>
      <p:sp>
        <p:nvSpPr>
          <p:cNvPr id="105475" name="Rectangle 3">
            <a:extLst>
              <a:ext uri="{FF2B5EF4-FFF2-40B4-BE49-F238E27FC236}">
                <a16:creationId xmlns:a16="http://schemas.microsoft.com/office/drawing/2014/main" xmlns="" id="{B55858B2-69E2-4103-A272-B5DE3305205A}"/>
              </a:ext>
            </a:extLst>
          </p:cNvPr>
          <p:cNvSpPr>
            <a:spLocks noGrp="1" noRot="1" noChangeArrowheads="1"/>
          </p:cNvSpPr>
          <p:nvPr>
            <p:ph type="body" idx="1"/>
          </p:nvPr>
        </p:nvSpPr>
        <p:spPr>
          <a:xfrm>
            <a:off x="1236663" y="1773238"/>
            <a:ext cx="5421312" cy="4132262"/>
          </a:xfrm>
        </p:spPr>
        <p:txBody>
          <a:bodyPr/>
          <a:lstStyle/>
          <a:p>
            <a:pPr eaLnBrk="1" hangingPunct="1">
              <a:buFont typeface="Wingdings" panose="05000000000000000000" pitchFamily="2" charset="2"/>
              <a:buNone/>
              <a:defRPr/>
            </a:pPr>
            <a:endParaRPr kumimoji="0" lang="en-US" altLang="zh-CN" sz="28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一、被人误解的经济学家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二、知识背景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三、马尔萨斯的理论</a:t>
            </a:r>
          </a:p>
        </p:txBody>
      </p:sp>
      <p:pic>
        <p:nvPicPr>
          <p:cNvPr id="5" name="Picture 4" descr="1012">
            <a:extLst>
              <a:ext uri="{FF2B5EF4-FFF2-40B4-BE49-F238E27FC236}">
                <a16:creationId xmlns:a16="http://schemas.microsoft.com/office/drawing/2014/main" xmlns="" id="{A30D7EBD-87F0-44B7-9968-F7767EDBABB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9713" y="1736725"/>
            <a:ext cx="2736850" cy="338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D517FB0B-5EB8-409B-B3F7-2CFCA7C9670C}"/>
              </a:ext>
            </a:extLst>
          </p:cNvPr>
          <p:cNvSpPr>
            <a:spLocks noChangeArrowheads="1"/>
          </p:cNvSpPr>
          <p:nvPr/>
        </p:nvSpPr>
        <p:spPr bwMode="auto">
          <a:xfrm>
            <a:off x="7499350" y="5473700"/>
            <a:ext cx="3455988"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人口论</a:t>
            </a:r>
            <a:r>
              <a:rPr kumimoji="0" lang="en-US" altLang="zh-CN" sz="1800" b="1">
                <a:solidFill>
                  <a:srgbClr val="FF0000"/>
                </a:solidFill>
              </a:rPr>
              <a:t>》</a:t>
            </a:r>
            <a:r>
              <a:rPr kumimoji="0" lang="zh-CN" altLang="en-US" sz="1800" b="1">
                <a:solidFill>
                  <a:srgbClr val="FF0000"/>
                </a:solidFill>
              </a:rPr>
              <a:t>、</a:t>
            </a:r>
            <a:r>
              <a:rPr kumimoji="0" lang="en-US" altLang="zh-CN" sz="1800" b="1">
                <a:solidFill>
                  <a:srgbClr val="FF0000"/>
                </a:solidFill>
              </a:rPr>
              <a:t>《</a:t>
            </a:r>
            <a:r>
              <a:rPr kumimoji="0" lang="zh-CN" altLang="en-US" sz="1800" b="1">
                <a:solidFill>
                  <a:srgbClr val="FF0000"/>
                </a:solidFill>
              </a:rPr>
              <a:t>政治经济学原理</a:t>
            </a:r>
            <a:r>
              <a:rPr kumimoji="0" lang="en-US" altLang="zh-CN" sz="1800" b="1">
                <a:solidFill>
                  <a:srgbClr val="FF0000"/>
                </a:solidFill>
              </a:rPr>
              <a:t>》</a:t>
            </a:r>
          </a:p>
        </p:txBody>
      </p:sp>
      <p:sp>
        <p:nvSpPr>
          <p:cNvPr id="7" name="矩形 6">
            <a:extLst>
              <a:ext uri="{FF2B5EF4-FFF2-40B4-BE49-F238E27FC236}">
                <a16:creationId xmlns:a16="http://schemas.microsoft.com/office/drawing/2014/main" xmlns="" id="{5292BD0D-8C35-4153-B340-59297097E822}"/>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anim calcmode="lin" valueType="num">
                                      <p:cBhvr additive="base">
                                        <p:cTn id="7" dur="30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 calcmode="lin" valueType="num">
                                      <p:cBhvr additive="base">
                                        <p:cTn id="13" dur="30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3" end="3"/>
                                            </p:txEl>
                                          </p:spTgt>
                                        </p:tgtEl>
                                        <p:attrNameLst>
                                          <p:attrName>style.visibility</p:attrName>
                                        </p:attrNameLst>
                                      </p:cBhvr>
                                      <p:to>
                                        <p:strVal val="visible"/>
                                      </p:to>
                                    </p:set>
                                    <p:anim calcmode="lin" valueType="num">
                                      <p:cBhvr additive="base">
                                        <p:cTn id="19" dur="30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3000" fill="hold"/>
                                        <p:tgtEl>
                                          <p:spTgt spid="5"/>
                                        </p:tgtEl>
                                        <p:attrNameLst>
                                          <p:attrName>ppt_x</p:attrName>
                                        </p:attrNameLst>
                                      </p:cBhvr>
                                      <p:tavLst>
                                        <p:tav tm="0">
                                          <p:val>
                                            <p:strVal val="1+#ppt_w/2"/>
                                          </p:val>
                                        </p:tav>
                                        <p:tav tm="100000">
                                          <p:val>
                                            <p:strVal val="#ppt_x"/>
                                          </p:val>
                                        </p:tav>
                                      </p:tavLst>
                                    </p:anim>
                                    <p:anim calcmode="lin" valueType="num">
                                      <p:cBhvr additive="base">
                                        <p:cTn id="26"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3000" fill="hold"/>
                                        <p:tgtEl>
                                          <p:spTgt spid="6"/>
                                        </p:tgtEl>
                                        <p:attrNameLst>
                                          <p:attrName>ppt_x</p:attrName>
                                        </p:attrNameLst>
                                      </p:cBhvr>
                                      <p:tavLst>
                                        <p:tav tm="0">
                                          <p:val>
                                            <p:strVal val="1+#ppt_w/2"/>
                                          </p:val>
                                        </p:tav>
                                        <p:tav tm="100000">
                                          <p:val>
                                            <p:strVal val="#ppt_x"/>
                                          </p:val>
                                        </p:tav>
                                      </p:tavLst>
                                    </p:anim>
                                    <p:anim calcmode="lin" valueType="num">
                                      <p:cBhvr additive="base">
                                        <p:cTn id="32"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2C918591-54B6-40C5-9972-B8BA7FECE51B}"/>
              </a:ext>
            </a:extLst>
          </p:cNvPr>
          <p:cNvSpPr>
            <a:spLocks noGrp="1" noRot="1" noChangeArrowheads="1"/>
          </p:cNvSpPr>
          <p:nvPr>
            <p:ph type="title"/>
          </p:nvPr>
        </p:nvSpPr>
        <p:spPr>
          <a:xfrm>
            <a:off x="623888" y="260350"/>
            <a:ext cx="9155112" cy="10842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托马斯</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罗伯特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马尔萨斯</a:t>
            </a:r>
          </a:p>
        </p:txBody>
      </p:sp>
      <p:sp>
        <p:nvSpPr>
          <p:cNvPr id="105475" name="Rectangle 3">
            <a:extLst>
              <a:ext uri="{FF2B5EF4-FFF2-40B4-BE49-F238E27FC236}">
                <a16:creationId xmlns:a16="http://schemas.microsoft.com/office/drawing/2014/main" xmlns="" id="{8ED8BBA6-FF33-4C62-B1F9-4AF419731274}"/>
              </a:ext>
            </a:extLst>
          </p:cNvPr>
          <p:cNvSpPr>
            <a:spLocks noGrp="1" noRot="1" noChangeArrowheads="1"/>
          </p:cNvSpPr>
          <p:nvPr>
            <p:ph type="body" idx="1"/>
          </p:nvPr>
        </p:nvSpPr>
        <p:spPr>
          <a:xfrm>
            <a:off x="982663" y="1495425"/>
            <a:ext cx="6770687" cy="4879975"/>
          </a:xfrm>
        </p:spPr>
        <p:txBody>
          <a:bodyPr/>
          <a:lstStyle/>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三、马尔萨斯的理论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（一）、人口理论（反对济贫法）</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理论并非新颖（康替龙、孟德斯鸠、富兰克林）</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两个前提</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两个极数</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两类抑制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（二）、有限需求不足理论（赞成谷物法）</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kumimoji="0" lang="zh-CN" altLang="en-US" sz="2800"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5" name="Picture 4" descr="1012">
            <a:extLst>
              <a:ext uri="{FF2B5EF4-FFF2-40B4-BE49-F238E27FC236}">
                <a16:creationId xmlns:a16="http://schemas.microsoft.com/office/drawing/2014/main" xmlns="" id="{8818CC64-0A7B-4298-B61D-ED6869C38D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56588" y="1736725"/>
            <a:ext cx="2736850" cy="338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2630F552-D7D2-498F-A11F-995985382AFA}"/>
              </a:ext>
            </a:extLst>
          </p:cNvPr>
          <p:cNvSpPr>
            <a:spLocks noChangeArrowheads="1"/>
          </p:cNvSpPr>
          <p:nvPr/>
        </p:nvSpPr>
        <p:spPr bwMode="auto">
          <a:xfrm>
            <a:off x="7753350" y="5283200"/>
            <a:ext cx="3455988"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人口论</a:t>
            </a:r>
            <a:r>
              <a:rPr kumimoji="0" lang="en-US" altLang="zh-CN" sz="1800" b="1">
                <a:solidFill>
                  <a:srgbClr val="FF0000"/>
                </a:solidFill>
              </a:rPr>
              <a:t>》</a:t>
            </a:r>
            <a:r>
              <a:rPr kumimoji="0" lang="zh-CN" altLang="en-US" sz="1800" b="1">
                <a:solidFill>
                  <a:srgbClr val="FF0000"/>
                </a:solidFill>
              </a:rPr>
              <a:t>、</a:t>
            </a:r>
            <a:r>
              <a:rPr kumimoji="0" lang="en-US" altLang="zh-CN" sz="1800" b="1">
                <a:solidFill>
                  <a:srgbClr val="FF0000"/>
                </a:solidFill>
              </a:rPr>
              <a:t>《</a:t>
            </a:r>
            <a:r>
              <a:rPr kumimoji="0" lang="zh-CN" altLang="en-US" sz="1800" b="1">
                <a:solidFill>
                  <a:srgbClr val="FF0000"/>
                </a:solidFill>
              </a:rPr>
              <a:t>政治经济学原理</a:t>
            </a:r>
            <a:r>
              <a:rPr kumimoji="0" lang="en-US" altLang="zh-CN" sz="1800" b="1">
                <a:solidFill>
                  <a:srgbClr val="FF0000"/>
                </a:solidFill>
              </a:rPr>
              <a:t>》</a:t>
            </a:r>
          </a:p>
        </p:txBody>
      </p:sp>
      <p:sp>
        <p:nvSpPr>
          <p:cNvPr id="7" name="矩形 6">
            <a:extLst>
              <a:ext uri="{FF2B5EF4-FFF2-40B4-BE49-F238E27FC236}">
                <a16:creationId xmlns:a16="http://schemas.microsoft.com/office/drawing/2014/main" xmlns="" id="{6FB3DF8A-33B0-4F64-B4D0-85073897617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30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30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30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30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30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30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5475">
                                            <p:txEl>
                                              <p:pRg st="6" end="6"/>
                                            </p:txEl>
                                          </p:spTgt>
                                        </p:tgtEl>
                                        <p:attrNameLst>
                                          <p:attrName>style.visibility</p:attrName>
                                        </p:attrNameLst>
                                      </p:cBhvr>
                                      <p:to>
                                        <p:strVal val="visible"/>
                                      </p:to>
                                    </p:set>
                                    <p:anim calcmode="lin" valueType="num">
                                      <p:cBhvr additive="base">
                                        <p:cTn id="43" dur="3000" fill="hold"/>
                                        <p:tgtEl>
                                          <p:spTgt spid="105475">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054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3000" fill="hold"/>
                                        <p:tgtEl>
                                          <p:spTgt spid="5"/>
                                        </p:tgtEl>
                                        <p:attrNameLst>
                                          <p:attrName>ppt_x</p:attrName>
                                        </p:attrNameLst>
                                      </p:cBhvr>
                                      <p:tavLst>
                                        <p:tav tm="0">
                                          <p:val>
                                            <p:strVal val="1+#ppt_w/2"/>
                                          </p:val>
                                        </p:tav>
                                        <p:tav tm="100000">
                                          <p:val>
                                            <p:strVal val="#ppt_x"/>
                                          </p:val>
                                        </p:tav>
                                      </p:tavLst>
                                    </p:anim>
                                    <p:anim calcmode="lin" valueType="num">
                                      <p:cBhvr additive="base">
                                        <p:cTn id="50"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3000" fill="hold"/>
                                        <p:tgtEl>
                                          <p:spTgt spid="6"/>
                                        </p:tgtEl>
                                        <p:attrNameLst>
                                          <p:attrName>ppt_x</p:attrName>
                                        </p:attrNameLst>
                                      </p:cBhvr>
                                      <p:tavLst>
                                        <p:tav tm="0">
                                          <p:val>
                                            <p:strVal val="1+#ppt_w/2"/>
                                          </p:val>
                                        </p:tav>
                                        <p:tav tm="100000">
                                          <p:val>
                                            <p:strVal val="#ppt_x"/>
                                          </p:val>
                                        </p:tav>
                                      </p:tavLst>
                                    </p:anim>
                                    <p:anim calcmode="lin" valueType="num">
                                      <p:cBhvr additive="base">
                                        <p:cTn id="56"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BE6EC032-43A0-4ABD-908A-2D47F2569E51}"/>
              </a:ext>
            </a:extLst>
          </p:cNvPr>
          <p:cNvSpPr>
            <a:spLocks noGrp="1" noRot="1" noChangeArrowheads="1"/>
          </p:cNvSpPr>
          <p:nvPr>
            <p:ph type="title"/>
          </p:nvPr>
        </p:nvSpPr>
        <p:spPr>
          <a:xfrm>
            <a:off x="2232025" y="534988"/>
            <a:ext cx="8064500" cy="935037"/>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思考与启示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感受马尔萨斯的人口理论</a:t>
            </a:r>
          </a:p>
        </p:txBody>
      </p:sp>
      <p:sp>
        <p:nvSpPr>
          <p:cNvPr id="34819" name="Rectangle 3">
            <a:extLst>
              <a:ext uri="{FF2B5EF4-FFF2-40B4-BE49-F238E27FC236}">
                <a16:creationId xmlns:a16="http://schemas.microsoft.com/office/drawing/2014/main" xmlns="" id="{E655465E-B4FC-4F68-B847-7FF83B845D29}"/>
              </a:ext>
            </a:extLst>
          </p:cNvPr>
          <p:cNvSpPr>
            <a:spLocks noGrp="1" noRot="1" noChangeArrowheads="1"/>
          </p:cNvSpPr>
          <p:nvPr>
            <p:ph type="body" idx="1"/>
          </p:nvPr>
        </p:nvSpPr>
        <p:spPr>
          <a:xfrm>
            <a:off x="1825625" y="3309938"/>
            <a:ext cx="8540750" cy="3097212"/>
          </a:xfrm>
        </p:spPr>
        <p:txBody>
          <a:bodyPr/>
          <a:lstStyle/>
          <a:p>
            <a:pPr eaLnBrk="1" hangingPunct="1">
              <a:buClr>
                <a:srgbClr val="FF0000"/>
              </a:buClr>
              <a:buFont typeface="Wingdings" panose="05000000000000000000" pitchFamily="2" charset="2"/>
              <a:buNone/>
              <a:defRPr/>
            </a:pPr>
            <a:r>
              <a:rPr kumimoji="0" lang="en-US" altLang="zh-CN" b="1">
                <a:solidFill>
                  <a:schemeClr val="accent4">
                    <a:lumMod val="25000"/>
                  </a:schemeClr>
                </a:solidFill>
                <a:ea typeface="华文中宋" panose="02010600040101010101" pitchFamily="2" charset="-122"/>
              </a:rPr>
              <a:t>   </a:t>
            </a:r>
            <a:r>
              <a:rPr kumimoji="0" lang="zh-CN" altLang="en-US" b="1">
                <a:solidFill>
                  <a:schemeClr val="accent4">
                    <a:lumMod val="25000"/>
                  </a:schemeClr>
                </a:solidFill>
                <a:ea typeface="华文中宋" panose="02010600040101010101" pitchFamily="2" charset="-122"/>
              </a:rPr>
              <a:t>一</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张照片</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残酷的现实仍然威胁着人类的生存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endParaRPr kumimoji="0" lang="zh-CN" altLang="en-US" b="1">
              <a:solidFill>
                <a:schemeClr val="accent4">
                  <a:lumMod val="25000"/>
                </a:schemeClr>
              </a:solidFill>
              <a:ea typeface="华文中宋" panose="02010600040101010101" pitchFamily="2" charset="-122"/>
            </a:endParaRPr>
          </a:p>
        </p:txBody>
      </p:sp>
      <p:grpSp>
        <p:nvGrpSpPr>
          <p:cNvPr id="31748" name="组合 30">
            <a:extLst>
              <a:ext uri="{FF2B5EF4-FFF2-40B4-BE49-F238E27FC236}">
                <a16:creationId xmlns:a16="http://schemas.microsoft.com/office/drawing/2014/main" xmlns="" id="{D1D151F5-DA9D-4889-9857-730400B5E6B1}"/>
              </a:ext>
            </a:extLst>
          </p:cNvPr>
          <p:cNvGrpSpPr>
            <a:grpSpLocks/>
          </p:cNvGrpSpPr>
          <p:nvPr/>
        </p:nvGrpSpPr>
        <p:grpSpPr bwMode="auto">
          <a:xfrm rot="2191472">
            <a:off x="1247775" y="295275"/>
            <a:ext cx="1709738" cy="2176463"/>
            <a:chOff x="1078816" y="964066"/>
            <a:chExt cx="2222812" cy="2923236"/>
          </a:xfrm>
        </p:grpSpPr>
        <p:sp>
          <p:nvSpPr>
            <p:cNvPr id="31749" name="Freeform 7">
              <a:extLst>
                <a:ext uri="{FF2B5EF4-FFF2-40B4-BE49-F238E27FC236}">
                  <a16:creationId xmlns:a16="http://schemas.microsoft.com/office/drawing/2014/main" xmlns="" id="{96494154-8A7A-467D-8644-AB4B627B0311}"/>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50" name="Freeform 8">
              <a:extLst>
                <a:ext uri="{FF2B5EF4-FFF2-40B4-BE49-F238E27FC236}">
                  <a16:creationId xmlns:a16="http://schemas.microsoft.com/office/drawing/2014/main" xmlns="" id="{BCB5DC88-E4D1-4356-9634-7ACF4F1B0EA1}"/>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Oval 9">
              <a:extLst>
                <a:ext uri="{FF2B5EF4-FFF2-40B4-BE49-F238E27FC236}">
                  <a16:creationId xmlns:a16="http://schemas.microsoft.com/office/drawing/2014/main" xmlns="" id="{C9D000FC-4B3D-4564-8A13-3CAAF537D92F}"/>
                </a:ext>
              </a:extLst>
            </p:cNvPr>
            <p:cNvSpPr>
              <a:spLocks noChangeArrowheads="1"/>
            </p:cNvSpPr>
            <p:nvPr/>
          </p:nvSpPr>
          <p:spPr bwMode="auto">
            <a:xfrm>
              <a:off x="1528291" y="2177728"/>
              <a:ext cx="507717" cy="507462"/>
            </a:xfrm>
            <a:prstGeom prst="ellipse">
              <a:avLst/>
            </a:prstGeom>
            <a:solidFill>
              <a:schemeClr val="accent5">
                <a:alpha val="70000"/>
              </a:schemeClr>
            </a:solidFill>
            <a:ln>
              <a:noFill/>
            </a:ln>
          </p:spPr>
          <p:txBody>
            <a:bodyPr/>
            <a:lstStyle/>
            <a:p>
              <a:pPr>
                <a:defRPr/>
              </a:pPr>
              <a:endParaRPr lang="zh-CN" altLang="en-US"/>
            </a:p>
          </p:txBody>
        </p:sp>
        <p:sp>
          <p:nvSpPr>
            <p:cNvPr id="31752" name="Oval 10">
              <a:extLst>
                <a:ext uri="{FF2B5EF4-FFF2-40B4-BE49-F238E27FC236}">
                  <a16:creationId xmlns:a16="http://schemas.microsoft.com/office/drawing/2014/main" xmlns="" id="{2B4851A4-881C-4834-91BD-54E1A36C89B2}"/>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3" name="Oval 11">
              <a:extLst>
                <a:ext uri="{FF2B5EF4-FFF2-40B4-BE49-F238E27FC236}">
                  <a16:creationId xmlns:a16="http://schemas.microsoft.com/office/drawing/2014/main" xmlns="" id="{FF786281-19E2-4DB8-A3B3-1BEFC8B1EA9D}"/>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4" name="Oval 12">
              <a:extLst>
                <a:ext uri="{FF2B5EF4-FFF2-40B4-BE49-F238E27FC236}">
                  <a16:creationId xmlns:a16="http://schemas.microsoft.com/office/drawing/2014/main" xmlns="" id="{81EAB36E-521F-4BD3-B2B5-B709987D7997}"/>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5" name="Oval 13">
              <a:extLst>
                <a:ext uri="{FF2B5EF4-FFF2-40B4-BE49-F238E27FC236}">
                  <a16:creationId xmlns:a16="http://schemas.microsoft.com/office/drawing/2014/main" xmlns="" id="{9A12D69B-5691-4324-8A83-DD293AE4A246}"/>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6" name="Oval 14">
              <a:extLst>
                <a:ext uri="{FF2B5EF4-FFF2-40B4-BE49-F238E27FC236}">
                  <a16:creationId xmlns:a16="http://schemas.microsoft.com/office/drawing/2014/main" xmlns="" id="{B3E700B6-3D37-4D57-8B02-841E244BEAD8}"/>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7" name="Oval 15">
              <a:extLst>
                <a:ext uri="{FF2B5EF4-FFF2-40B4-BE49-F238E27FC236}">
                  <a16:creationId xmlns:a16="http://schemas.microsoft.com/office/drawing/2014/main" xmlns="" id="{1B4425F4-C795-4571-83BB-D5A4D4F9B05B}"/>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58" name="Freeform 16">
              <a:extLst>
                <a:ext uri="{FF2B5EF4-FFF2-40B4-BE49-F238E27FC236}">
                  <a16:creationId xmlns:a16="http://schemas.microsoft.com/office/drawing/2014/main" xmlns="" id="{422E8E2B-53C1-4396-96D4-6F0850935E8C}"/>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59" name="Oval 17">
              <a:extLst>
                <a:ext uri="{FF2B5EF4-FFF2-40B4-BE49-F238E27FC236}">
                  <a16:creationId xmlns:a16="http://schemas.microsoft.com/office/drawing/2014/main" xmlns="" id="{E2CD1A3E-78A0-4E5B-A536-D34464946F30}"/>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60" name="Oval 18">
              <a:extLst>
                <a:ext uri="{FF2B5EF4-FFF2-40B4-BE49-F238E27FC236}">
                  <a16:creationId xmlns:a16="http://schemas.microsoft.com/office/drawing/2014/main" xmlns="" id="{18B86F58-170B-485E-AAC6-D3265C86D1CB}"/>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61" name="Oval 19">
              <a:extLst>
                <a:ext uri="{FF2B5EF4-FFF2-40B4-BE49-F238E27FC236}">
                  <a16:creationId xmlns:a16="http://schemas.microsoft.com/office/drawing/2014/main" xmlns="" id="{11114112-16B8-49AE-A48D-D9C87CFE0E64}"/>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62" name="Oval 20">
              <a:extLst>
                <a:ext uri="{FF2B5EF4-FFF2-40B4-BE49-F238E27FC236}">
                  <a16:creationId xmlns:a16="http://schemas.microsoft.com/office/drawing/2014/main" xmlns="" id="{B28F908C-0DD1-474C-AF2B-0D039907409C}"/>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63" name="Oval 21">
              <a:extLst>
                <a:ext uri="{FF2B5EF4-FFF2-40B4-BE49-F238E27FC236}">
                  <a16:creationId xmlns:a16="http://schemas.microsoft.com/office/drawing/2014/main" xmlns="" id="{F3DD2679-2598-47E4-8AB1-F3BEBE4CB5EF}"/>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1764" name="Freeform 22">
              <a:extLst>
                <a:ext uri="{FF2B5EF4-FFF2-40B4-BE49-F238E27FC236}">
                  <a16:creationId xmlns:a16="http://schemas.microsoft.com/office/drawing/2014/main" xmlns="" id="{80E19A03-C01E-4B63-8AD9-4D1A01920A2E}"/>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65" name="Freeform 23">
              <a:extLst>
                <a:ext uri="{FF2B5EF4-FFF2-40B4-BE49-F238E27FC236}">
                  <a16:creationId xmlns:a16="http://schemas.microsoft.com/office/drawing/2014/main" xmlns="" id="{0EAD712E-C200-4281-83E0-0378B4663422}"/>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66" name="Freeform 24">
              <a:extLst>
                <a:ext uri="{FF2B5EF4-FFF2-40B4-BE49-F238E27FC236}">
                  <a16:creationId xmlns:a16="http://schemas.microsoft.com/office/drawing/2014/main" xmlns="" id="{2F690231-F3EB-47FA-9A2D-341C2AC323C8}"/>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67" name="Freeform 25">
              <a:extLst>
                <a:ext uri="{FF2B5EF4-FFF2-40B4-BE49-F238E27FC236}">
                  <a16:creationId xmlns:a16="http://schemas.microsoft.com/office/drawing/2014/main" xmlns="" id="{F6A89EA7-6B14-417E-BB76-46CE0E81AFBF}"/>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68" name="Freeform 26">
              <a:extLst>
                <a:ext uri="{FF2B5EF4-FFF2-40B4-BE49-F238E27FC236}">
                  <a16:creationId xmlns:a16="http://schemas.microsoft.com/office/drawing/2014/main" xmlns="" id="{CD573292-CE09-4B72-AAE4-E5F914628381}"/>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69" name="Freeform 27">
              <a:extLst>
                <a:ext uri="{FF2B5EF4-FFF2-40B4-BE49-F238E27FC236}">
                  <a16:creationId xmlns:a16="http://schemas.microsoft.com/office/drawing/2014/main" xmlns="" id="{282EEA46-B673-460C-8EA2-C7EB5EA31630}"/>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70" name="Freeform 28">
              <a:extLst>
                <a:ext uri="{FF2B5EF4-FFF2-40B4-BE49-F238E27FC236}">
                  <a16:creationId xmlns:a16="http://schemas.microsoft.com/office/drawing/2014/main" xmlns="" id="{A4877AFF-80EF-46E5-B74A-1EB7A4EA609B}"/>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1771" name="Oval 30">
              <a:extLst>
                <a:ext uri="{FF2B5EF4-FFF2-40B4-BE49-F238E27FC236}">
                  <a16:creationId xmlns:a16="http://schemas.microsoft.com/office/drawing/2014/main" xmlns="" id="{A65BB1DE-D70D-410A-8C6A-6BABD054F117}"/>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9" name="Oval 11">
              <a:extLst>
                <a:ext uri="{FF2B5EF4-FFF2-40B4-BE49-F238E27FC236}">
                  <a16:creationId xmlns:a16="http://schemas.microsoft.com/office/drawing/2014/main" xmlns="" id="{8A4D3A1D-F223-4BF9-874D-88FF9598DC0F}"/>
                </a:ext>
              </a:extLst>
            </p:cNvPr>
            <p:cNvSpPr>
              <a:spLocks noChangeArrowheads="1"/>
            </p:cNvSpPr>
            <p:nvPr/>
          </p:nvSpPr>
          <p:spPr bwMode="auto">
            <a:xfrm>
              <a:off x="1831428" y="2694064"/>
              <a:ext cx="557251" cy="554370"/>
            </a:xfrm>
            <a:prstGeom prst="ellipse">
              <a:avLst/>
            </a:prstGeom>
            <a:solidFill>
              <a:schemeClr val="accent4">
                <a:alpha val="70000"/>
              </a:schemeClr>
            </a:solidFill>
            <a:ln>
              <a:noFill/>
            </a:ln>
          </p:spPr>
          <p:txBody>
            <a:bodyPr/>
            <a:lstStyle/>
            <a:p>
              <a:pPr>
                <a:defRPr/>
              </a:pPr>
              <a:endParaRPr lang="zh-CN" altLang="en-US"/>
            </a:p>
          </p:txBody>
        </p:sp>
        <p:sp>
          <p:nvSpPr>
            <p:cNvPr id="31773" name="Oval 11">
              <a:extLst>
                <a:ext uri="{FF2B5EF4-FFF2-40B4-BE49-F238E27FC236}">
                  <a16:creationId xmlns:a16="http://schemas.microsoft.com/office/drawing/2014/main" xmlns="" id="{5531FD70-AB27-44BC-AA96-D5B11A0B0348}"/>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C8649EBC-F793-4B71-B8F6-E04671685438}"/>
              </a:ext>
            </a:extLst>
          </p:cNvPr>
          <p:cNvSpPr>
            <a:spLocks noGrp="1" noRot="1" noChangeArrowheads="1"/>
          </p:cNvSpPr>
          <p:nvPr>
            <p:ph type="title"/>
          </p:nvPr>
        </p:nvSpPr>
        <p:spPr/>
        <p:txBody>
          <a:bodyPr/>
          <a:lstStyle/>
          <a:p>
            <a:pPr eaLnBrk="1" hangingPunct="1">
              <a:defRPr/>
            </a:pPr>
            <a:endParaRPr kumimoji="0" lang="zh-CN" altLang="en-US">
              <a:solidFill>
                <a:schemeClr val="accent4">
                  <a:lumMod val="25000"/>
                </a:schemeClr>
              </a:solidFill>
            </a:endParaRPr>
          </a:p>
        </p:txBody>
      </p:sp>
      <p:pic>
        <p:nvPicPr>
          <p:cNvPr id="235524" name="Picture 4" descr="20051013142450546">
            <a:extLst>
              <a:ext uri="{FF2B5EF4-FFF2-40B4-BE49-F238E27FC236}">
                <a16:creationId xmlns:a16="http://schemas.microsoft.com/office/drawing/2014/main" xmlns="" id="{96A01FED-11AC-42C7-9598-BB4CEBE62B22}"/>
              </a:ext>
            </a:extLst>
          </p:cNvPr>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1524000" y="0"/>
            <a:ext cx="8532813" cy="6424613"/>
          </a:xfrm>
          <a:extLs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EB6F3F19-57AF-4A2F-BC0F-429B9B327403}"/>
              </a:ext>
            </a:extLst>
          </p:cNvPr>
          <p:cNvSpPr>
            <a:spLocks noGrp="1" noRot="1" noChangeArrowheads="1"/>
          </p:cNvSpPr>
          <p:nvPr>
            <p:ph type="title"/>
          </p:nvPr>
        </p:nvSpPr>
        <p:spPr>
          <a:xfrm>
            <a:off x="1992313" y="188913"/>
            <a:ext cx="8064500" cy="935037"/>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思考与启示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感受马尔萨斯的人口理论</a:t>
            </a:r>
          </a:p>
        </p:txBody>
      </p:sp>
      <p:sp>
        <p:nvSpPr>
          <p:cNvPr id="36867" name="Rectangle 3">
            <a:extLst>
              <a:ext uri="{FF2B5EF4-FFF2-40B4-BE49-F238E27FC236}">
                <a16:creationId xmlns:a16="http://schemas.microsoft.com/office/drawing/2014/main" xmlns="" id="{20A8F058-B6DA-4015-A81B-7378646CF6F9}"/>
              </a:ext>
            </a:extLst>
          </p:cNvPr>
          <p:cNvSpPr>
            <a:spLocks noGrp="1" noRot="1" noChangeArrowheads="1"/>
          </p:cNvSpPr>
          <p:nvPr>
            <p:ph type="body" idx="1"/>
          </p:nvPr>
        </p:nvSpPr>
        <p:spPr>
          <a:xfrm>
            <a:off x="1919288" y="3141663"/>
            <a:ext cx="8929687" cy="2303462"/>
          </a:xfrm>
        </p:spPr>
        <p:txBody>
          <a:bodyPr/>
          <a:lstStyle/>
          <a:p>
            <a:pPr eaLnBrk="1" hangingPunct="1">
              <a:buClr>
                <a:srgbClr val="FF0000"/>
              </a:buClr>
              <a:buFont typeface="Wingdings" panose="05000000000000000000" pitchFamily="2" charset="2"/>
              <a:buNone/>
              <a:defRPr/>
            </a:pPr>
            <a:r>
              <a:rPr kumimoji="0" lang="en-US" altLang="zh-CN" b="1">
                <a:solidFill>
                  <a:schemeClr val="accent4">
                    <a:lumMod val="25000"/>
                  </a:schemeClr>
                </a:solidFill>
                <a:ea typeface="华文中宋" panose="02010600040101010101" pitchFamily="2"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一则新闻：中国全面放开二胎</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（讨论、提交作业：推荐一篇评论，可以组团、你的想法、论文构思）</a:t>
            </a:r>
          </a:p>
        </p:txBody>
      </p:sp>
      <p:grpSp>
        <p:nvGrpSpPr>
          <p:cNvPr id="33796" name="组合 30">
            <a:extLst>
              <a:ext uri="{FF2B5EF4-FFF2-40B4-BE49-F238E27FC236}">
                <a16:creationId xmlns:a16="http://schemas.microsoft.com/office/drawing/2014/main" xmlns="" id="{C9F4EC2A-4C32-4456-8B31-1786863314BE}"/>
              </a:ext>
            </a:extLst>
          </p:cNvPr>
          <p:cNvGrpSpPr>
            <a:grpSpLocks/>
          </p:cNvGrpSpPr>
          <p:nvPr/>
        </p:nvGrpSpPr>
        <p:grpSpPr bwMode="auto">
          <a:xfrm rot="2191472">
            <a:off x="1247775" y="295275"/>
            <a:ext cx="1709738" cy="2176463"/>
            <a:chOff x="1078816" y="964066"/>
            <a:chExt cx="2222812" cy="2923236"/>
          </a:xfrm>
        </p:grpSpPr>
        <p:sp>
          <p:nvSpPr>
            <p:cNvPr id="33797" name="Freeform 7">
              <a:extLst>
                <a:ext uri="{FF2B5EF4-FFF2-40B4-BE49-F238E27FC236}">
                  <a16:creationId xmlns:a16="http://schemas.microsoft.com/office/drawing/2014/main" xmlns="" id="{1095349F-E0A0-4471-B284-F5D534931FD1}"/>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798" name="Freeform 8">
              <a:extLst>
                <a:ext uri="{FF2B5EF4-FFF2-40B4-BE49-F238E27FC236}">
                  <a16:creationId xmlns:a16="http://schemas.microsoft.com/office/drawing/2014/main" xmlns="" id="{6CDDED9E-1023-42EB-B484-6ABA7254A3DB}"/>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Oval 9">
              <a:extLst>
                <a:ext uri="{FF2B5EF4-FFF2-40B4-BE49-F238E27FC236}">
                  <a16:creationId xmlns:a16="http://schemas.microsoft.com/office/drawing/2014/main" xmlns="" id="{9A078233-D4C9-4EB2-B58E-4C9C1FB1B984}"/>
                </a:ext>
              </a:extLst>
            </p:cNvPr>
            <p:cNvSpPr>
              <a:spLocks noChangeArrowheads="1"/>
            </p:cNvSpPr>
            <p:nvPr/>
          </p:nvSpPr>
          <p:spPr bwMode="auto">
            <a:xfrm>
              <a:off x="1528291" y="2177728"/>
              <a:ext cx="507717" cy="507462"/>
            </a:xfrm>
            <a:prstGeom prst="ellipse">
              <a:avLst/>
            </a:prstGeom>
            <a:solidFill>
              <a:schemeClr val="accent5">
                <a:alpha val="70000"/>
              </a:schemeClr>
            </a:solidFill>
            <a:ln>
              <a:noFill/>
            </a:ln>
          </p:spPr>
          <p:txBody>
            <a:bodyPr/>
            <a:lstStyle/>
            <a:p>
              <a:pPr>
                <a:defRPr/>
              </a:pPr>
              <a:endParaRPr lang="zh-CN" altLang="en-US"/>
            </a:p>
          </p:txBody>
        </p:sp>
        <p:sp>
          <p:nvSpPr>
            <p:cNvPr id="33800" name="Oval 10">
              <a:extLst>
                <a:ext uri="{FF2B5EF4-FFF2-40B4-BE49-F238E27FC236}">
                  <a16:creationId xmlns:a16="http://schemas.microsoft.com/office/drawing/2014/main" xmlns="" id="{63484E94-E642-4989-B2B9-3E233166897A}"/>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1" name="Oval 11">
              <a:extLst>
                <a:ext uri="{FF2B5EF4-FFF2-40B4-BE49-F238E27FC236}">
                  <a16:creationId xmlns:a16="http://schemas.microsoft.com/office/drawing/2014/main" xmlns="" id="{39EB6E82-7220-4FDB-949E-846D61437CCD}"/>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2" name="Oval 12">
              <a:extLst>
                <a:ext uri="{FF2B5EF4-FFF2-40B4-BE49-F238E27FC236}">
                  <a16:creationId xmlns:a16="http://schemas.microsoft.com/office/drawing/2014/main" xmlns="" id="{6E695F7A-0218-4863-B7F8-9E2D060C03AE}"/>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3" name="Oval 13">
              <a:extLst>
                <a:ext uri="{FF2B5EF4-FFF2-40B4-BE49-F238E27FC236}">
                  <a16:creationId xmlns:a16="http://schemas.microsoft.com/office/drawing/2014/main" xmlns="" id="{31D6B23C-FCDF-4F0C-8A28-5767ED2C87F3}"/>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4" name="Oval 14">
              <a:extLst>
                <a:ext uri="{FF2B5EF4-FFF2-40B4-BE49-F238E27FC236}">
                  <a16:creationId xmlns:a16="http://schemas.microsoft.com/office/drawing/2014/main" xmlns="" id="{17876C37-C70E-4130-A27C-286DF0FE6D0A}"/>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5" name="Oval 15">
              <a:extLst>
                <a:ext uri="{FF2B5EF4-FFF2-40B4-BE49-F238E27FC236}">
                  <a16:creationId xmlns:a16="http://schemas.microsoft.com/office/drawing/2014/main" xmlns="" id="{A5DCCD9D-40B4-4F9D-9521-247FC7B3EDFA}"/>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6" name="Freeform 16">
              <a:extLst>
                <a:ext uri="{FF2B5EF4-FFF2-40B4-BE49-F238E27FC236}">
                  <a16:creationId xmlns:a16="http://schemas.microsoft.com/office/drawing/2014/main" xmlns="" id="{CA9C5098-74D3-47CA-B621-8FDE39552F59}"/>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07" name="Oval 17">
              <a:extLst>
                <a:ext uri="{FF2B5EF4-FFF2-40B4-BE49-F238E27FC236}">
                  <a16:creationId xmlns:a16="http://schemas.microsoft.com/office/drawing/2014/main" xmlns="" id="{5EFC74C4-6540-4476-AB0F-DD6DDE751FC0}"/>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8" name="Oval 18">
              <a:extLst>
                <a:ext uri="{FF2B5EF4-FFF2-40B4-BE49-F238E27FC236}">
                  <a16:creationId xmlns:a16="http://schemas.microsoft.com/office/drawing/2014/main" xmlns="" id="{3ABF43E1-0054-462B-9806-FD3067E5F002}"/>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09" name="Oval 19">
              <a:extLst>
                <a:ext uri="{FF2B5EF4-FFF2-40B4-BE49-F238E27FC236}">
                  <a16:creationId xmlns:a16="http://schemas.microsoft.com/office/drawing/2014/main" xmlns="" id="{F12427D6-370D-490A-BB81-B2BE54B80CC7}"/>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10" name="Oval 20">
              <a:extLst>
                <a:ext uri="{FF2B5EF4-FFF2-40B4-BE49-F238E27FC236}">
                  <a16:creationId xmlns:a16="http://schemas.microsoft.com/office/drawing/2014/main" xmlns="" id="{D576E604-DB1B-4C43-8EEC-F5BC13CB752C}"/>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11" name="Oval 21">
              <a:extLst>
                <a:ext uri="{FF2B5EF4-FFF2-40B4-BE49-F238E27FC236}">
                  <a16:creationId xmlns:a16="http://schemas.microsoft.com/office/drawing/2014/main" xmlns="" id="{2C4B1CC0-3045-4DD2-B9A3-F3F00DBC4A58}"/>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3812" name="Freeform 22">
              <a:extLst>
                <a:ext uri="{FF2B5EF4-FFF2-40B4-BE49-F238E27FC236}">
                  <a16:creationId xmlns:a16="http://schemas.microsoft.com/office/drawing/2014/main" xmlns="" id="{F03108B3-C9BE-4562-AB8E-AB71B0D36AC7}"/>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3" name="Freeform 23">
              <a:extLst>
                <a:ext uri="{FF2B5EF4-FFF2-40B4-BE49-F238E27FC236}">
                  <a16:creationId xmlns:a16="http://schemas.microsoft.com/office/drawing/2014/main" xmlns="" id="{6DCD2388-3708-44BF-B3C9-034EAB5552E9}"/>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4" name="Freeform 24">
              <a:extLst>
                <a:ext uri="{FF2B5EF4-FFF2-40B4-BE49-F238E27FC236}">
                  <a16:creationId xmlns:a16="http://schemas.microsoft.com/office/drawing/2014/main" xmlns="" id="{6E63F67E-437C-45DB-A418-6BA1228D59FC}"/>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5" name="Freeform 25">
              <a:extLst>
                <a:ext uri="{FF2B5EF4-FFF2-40B4-BE49-F238E27FC236}">
                  <a16:creationId xmlns:a16="http://schemas.microsoft.com/office/drawing/2014/main" xmlns="" id="{FBE1EDA9-DA00-4D1A-B591-EF5593556690}"/>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6" name="Freeform 26">
              <a:extLst>
                <a:ext uri="{FF2B5EF4-FFF2-40B4-BE49-F238E27FC236}">
                  <a16:creationId xmlns:a16="http://schemas.microsoft.com/office/drawing/2014/main" xmlns="" id="{A3D866D1-0D19-4D8B-9ADC-3FA551ADDDC4}"/>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7" name="Freeform 27">
              <a:extLst>
                <a:ext uri="{FF2B5EF4-FFF2-40B4-BE49-F238E27FC236}">
                  <a16:creationId xmlns:a16="http://schemas.microsoft.com/office/drawing/2014/main" xmlns="" id="{EA4C4D31-020F-4A48-9910-63B8EFBF652B}"/>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8" name="Freeform 28">
              <a:extLst>
                <a:ext uri="{FF2B5EF4-FFF2-40B4-BE49-F238E27FC236}">
                  <a16:creationId xmlns:a16="http://schemas.microsoft.com/office/drawing/2014/main" xmlns="" id="{535E3378-4979-4A88-98E5-4F65725FC944}"/>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3819" name="Oval 30">
              <a:extLst>
                <a:ext uri="{FF2B5EF4-FFF2-40B4-BE49-F238E27FC236}">
                  <a16:creationId xmlns:a16="http://schemas.microsoft.com/office/drawing/2014/main" xmlns="" id="{0D4C116D-AA5C-42B4-B36E-3F05C89ACA92}"/>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9" name="Oval 11">
              <a:extLst>
                <a:ext uri="{FF2B5EF4-FFF2-40B4-BE49-F238E27FC236}">
                  <a16:creationId xmlns:a16="http://schemas.microsoft.com/office/drawing/2014/main" xmlns="" id="{E77A8B21-150E-469D-8D36-82F82E9D189E}"/>
                </a:ext>
              </a:extLst>
            </p:cNvPr>
            <p:cNvSpPr>
              <a:spLocks noChangeArrowheads="1"/>
            </p:cNvSpPr>
            <p:nvPr/>
          </p:nvSpPr>
          <p:spPr bwMode="auto">
            <a:xfrm>
              <a:off x="1831428" y="2694064"/>
              <a:ext cx="557251" cy="554370"/>
            </a:xfrm>
            <a:prstGeom prst="ellipse">
              <a:avLst/>
            </a:prstGeom>
            <a:solidFill>
              <a:schemeClr val="accent4">
                <a:alpha val="70000"/>
              </a:schemeClr>
            </a:solidFill>
            <a:ln>
              <a:noFill/>
            </a:ln>
          </p:spPr>
          <p:txBody>
            <a:bodyPr/>
            <a:lstStyle/>
            <a:p>
              <a:pPr>
                <a:defRPr/>
              </a:pPr>
              <a:endParaRPr lang="zh-CN" altLang="en-US"/>
            </a:p>
          </p:txBody>
        </p:sp>
        <p:sp>
          <p:nvSpPr>
            <p:cNvPr id="33821" name="Oval 11">
              <a:extLst>
                <a:ext uri="{FF2B5EF4-FFF2-40B4-BE49-F238E27FC236}">
                  <a16:creationId xmlns:a16="http://schemas.microsoft.com/office/drawing/2014/main" xmlns="" id="{2F32284C-84E4-43A4-BBDE-74A94A679772}"/>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8AB128FE-308E-42FF-99FB-C54099211C7C}"/>
              </a:ext>
            </a:extLst>
          </p:cNvPr>
          <p:cNvSpPr>
            <a:spLocks noGrp="1" noRot="1" noChangeArrowheads="1"/>
          </p:cNvSpPr>
          <p:nvPr>
            <p:ph type="title"/>
          </p:nvPr>
        </p:nvSpPr>
        <p:spPr>
          <a:xfrm>
            <a:off x="1992313" y="188913"/>
            <a:ext cx="8064500" cy="935037"/>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思考与启示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感受马尔萨斯的人口理论</a:t>
            </a:r>
          </a:p>
        </p:txBody>
      </p:sp>
      <p:sp>
        <p:nvSpPr>
          <p:cNvPr id="37891" name="Rectangle 3">
            <a:extLst>
              <a:ext uri="{FF2B5EF4-FFF2-40B4-BE49-F238E27FC236}">
                <a16:creationId xmlns:a16="http://schemas.microsoft.com/office/drawing/2014/main" xmlns="" id="{20B40F67-7843-4392-AEEB-14F78D1EDAF2}"/>
              </a:ext>
            </a:extLst>
          </p:cNvPr>
          <p:cNvSpPr>
            <a:spLocks noGrp="1" noRot="1" noChangeArrowheads="1"/>
          </p:cNvSpPr>
          <p:nvPr>
            <p:ph type="body" idx="1"/>
          </p:nvPr>
        </p:nvSpPr>
        <p:spPr>
          <a:xfrm>
            <a:off x="1955800" y="3208338"/>
            <a:ext cx="8820150" cy="1944687"/>
          </a:xfrm>
        </p:spPr>
        <p:txBody>
          <a:bodyPr/>
          <a:lstStyle/>
          <a:p>
            <a:pPr eaLnBrk="1" hangingPunct="1">
              <a:buClr>
                <a:srgbClr val="FF0000"/>
              </a:buClr>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一篇阅读</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马尔萨斯陷阱的概念与证据</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r>
              <a:rPr kumimoji="0" lang="zh-CN"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经济史的趣味，赖建诚，浙江大学出版社，</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2011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10</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月第</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版，</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P164</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endParaRPr kumimoji="0" lang="zh-CN" altLang="en-US" b="1">
              <a:solidFill>
                <a:schemeClr val="accent4">
                  <a:lumMod val="25000"/>
                </a:schemeClr>
              </a:solidFill>
              <a:ea typeface="华文中宋" panose="02010600040101010101" pitchFamily="2" charset="-122"/>
            </a:endParaRPr>
          </a:p>
        </p:txBody>
      </p:sp>
      <p:grpSp>
        <p:nvGrpSpPr>
          <p:cNvPr id="34820" name="组合 30">
            <a:extLst>
              <a:ext uri="{FF2B5EF4-FFF2-40B4-BE49-F238E27FC236}">
                <a16:creationId xmlns:a16="http://schemas.microsoft.com/office/drawing/2014/main" xmlns="" id="{EFD11208-44E2-44A5-B002-CE457163F79F}"/>
              </a:ext>
            </a:extLst>
          </p:cNvPr>
          <p:cNvGrpSpPr>
            <a:grpSpLocks/>
          </p:cNvGrpSpPr>
          <p:nvPr/>
        </p:nvGrpSpPr>
        <p:grpSpPr bwMode="auto">
          <a:xfrm rot="2191472">
            <a:off x="1247775" y="295275"/>
            <a:ext cx="1709738" cy="2176463"/>
            <a:chOff x="1078816" y="964066"/>
            <a:chExt cx="2222812" cy="2923236"/>
          </a:xfrm>
        </p:grpSpPr>
        <p:sp>
          <p:nvSpPr>
            <p:cNvPr id="34821" name="Freeform 7">
              <a:extLst>
                <a:ext uri="{FF2B5EF4-FFF2-40B4-BE49-F238E27FC236}">
                  <a16:creationId xmlns:a16="http://schemas.microsoft.com/office/drawing/2014/main" xmlns="" id="{85AC3364-9F86-4EB5-9862-CF3E3E6DB26C}"/>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22" name="Freeform 8">
              <a:extLst>
                <a:ext uri="{FF2B5EF4-FFF2-40B4-BE49-F238E27FC236}">
                  <a16:creationId xmlns:a16="http://schemas.microsoft.com/office/drawing/2014/main" xmlns="" id="{BDF3FC98-560C-406B-A818-757E03DE65A6}"/>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Oval 9">
              <a:extLst>
                <a:ext uri="{FF2B5EF4-FFF2-40B4-BE49-F238E27FC236}">
                  <a16:creationId xmlns:a16="http://schemas.microsoft.com/office/drawing/2014/main" xmlns="" id="{E3B237CF-FBFD-4E96-AB39-5973A90A19FA}"/>
                </a:ext>
              </a:extLst>
            </p:cNvPr>
            <p:cNvSpPr>
              <a:spLocks noChangeArrowheads="1"/>
            </p:cNvSpPr>
            <p:nvPr/>
          </p:nvSpPr>
          <p:spPr bwMode="auto">
            <a:xfrm>
              <a:off x="1528291" y="2177728"/>
              <a:ext cx="507717" cy="507462"/>
            </a:xfrm>
            <a:prstGeom prst="ellipse">
              <a:avLst/>
            </a:prstGeom>
            <a:solidFill>
              <a:schemeClr val="accent5">
                <a:alpha val="70000"/>
              </a:schemeClr>
            </a:solidFill>
            <a:ln>
              <a:noFill/>
            </a:ln>
          </p:spPr>
          <p:txBody>
            <a:bodyPr/>
            <a:lstStyle/>
            <a:p>
              <a:pPr>
                <a:defRPr/>
              </a:pPr>
              <a:endParaRPr lang="zh-CN" altLang="en-US"/>
            </a:p>
          </p:txBody>
        </p:sp>
        <p:sp>
          <p:nvSpPr>
            <p:cNvPr id="34824" name="Oval 10">
              <a:extLst>
                <a:ext uri="{FF2B5EF4-FFF2-40B4-BE49-F238E27FC236}">
                  <a16:creationId xmlns:a16="http://schemas.microsoft.com/office/drawing/2014/main" xmlns="" id="{15A25E29-7A1E-42AA-89C4-C1CEEF959A08}"/>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25" name="Oval 11">
              <a:extLst>
                <a:ext uri="{FF2B5EF4-FFF2-40B4-BE49-F238E27FC236}">
                  <a16:creationId xmlns:a16="http://schemas.microsoft.com/office/drawing/2014/main" xmlns="" id="{48BD3459-9783-469C-9979-50495B1AEFE9}"/>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26" name="Oval 12">
              <a:extLst>
                <a:ext uri="{FF2B5EF4-FFF2-40B4-BE49-F238E27FC236}">
                  <a16:creationId xmlns:a16="http://schemas.microsoft.com/office/drawing/2014/main" xmlns="" id="{3C9D1B55-BEC0-4FEA-ABC7-47704730C5F6}"/>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27" name="Oval 13">
              <a:extLst>
                <a:ext uri="{FF2B5EF4-FFF2-40B4-BE49-F238E27FC236}">
                  <a16:creationId xmlns:a16="http://schemas.microsoft.com/office/drawing/2014/main" xmlns="" id="{9272A622-1B47-4ED2-9355-6C877323A19C}"/>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28" name="Oval 14">
              <a:extLst>
                <a:ext uri="{FF2B5EF4-FFF2-40B4-BE49-F238E27FC236}">
                  <a16:creationId xmlns:a16="http://schemas.microsoft.com/office/drawing/2014/main" xmlns="" id="{1A25288A-AEC1-4E78-B70C-3CB048114DC5}"/>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29" name="Oval 15">
              <a:extLst>
                <a:ext uri="{FF2B5EF4-FFF2-40B4-BE49-F238E27FC236}">
                  <a16:creationId xmlns:a16="http://schemas.microsoft.com/office/drawing/2014/main" xmlns="" id="{A9C8D015-0588-4A9C-9987-65245A3A2902}"/>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0" name="Freeform 16">
              <a:extLst>
                <a:ext uri="{FF2B5EF4-FFF2-40B4-BE49-F238E27FC236}">
                  <a16:creationId xmlns:a16="http://schemas.microsoft.com/office/drawing/2014/main" xmlns="" id="{B10757E7-DB0E-477C-9EE4-529291165835}"/>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1" name="Oval 17">
              <a:extLst>
                <a:ext uri="{FF2B5EF4-FFF2-40B4-BE49-F238E27FC236}">
                  <a16:creationId xmlns:a16="http://schemas.microsoft.com/office/drawing/2014/main" xmlns="" id="{CA53607F-08D8-4AB2-ACAF-9AB33BC6A3F4}"/>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2" name="Oval 18">
              <a:extLst>
                <a:ext uri="{FF2B5EF4-FFF2-40B4-BE49-F238E27FC236}">
                  <a16:creationId xmlns:a16="http://schemas.microsoft.com/office/drawing/2014/main" xmlns="" id="{2BC191B5-85C4-4A1D-9CDD-0FE51AD89EC8}"/>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3" name="Oval 19">
              <a:extLst>
                <a:ext uri="{FF2B5EF4-FFF2-40B4-BE49-F238E27FC236}">
                  <a16:creationId xmlns:a16="http://schemas.microsoft.com/office/drawing/2014/main" xmlns="" id="{631A41D6-90B8-42A9-9226-38447711EE15}"/>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4" name="Oval 20">
              <a:extLst>
                <a:ext uri="{FF2B5EF4-FFF2-40B4-BE49-F238E27FC236}">
                  <a16:creationId xmlns:a16="http://schemas.microsoft.com/office/drawing/2014/main" xmlns="" id="{060EA5E0-97C1-4C4E-B2B2-4D495CEB8AB7}"/>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5" name="Oval 21">
              <a:extLst>
                <a:ext uri="{FF2B5EF4-FFF2-40B4-BE49-F238E27FC236}">
                  <a16:creationId xmlns:a16="http://schemas.microsoft.com/office/drawing/2014/main" xmlns="" id="{7247CE05-4F35-46CC-91F9-241F10AC4F5E}"/>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4836" name="Freeform 22">
              <a:extLst>
                <a:ext uri="{FF2B5EF4-FFF2-40B4-BE49-F238E27FC236}">
                  <a16:creationId xmlns:a16="http://schemas.microsoft.com/office/drawing/2014/main" xmlns="" id="{0618972C-4810-4EF9-8738-4B334E0AE7A2}"/>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7" name="Freeform 23">
              <a:extLst>
                <a:ext uri="{FF2B5EF4-FFF2-40B4-BE49-F238E27FC236}">
                  <a16:creationId xmlns:a16="http://schemas.microsoft.com/office/drawing/2014/main" xmlns="" id="{899FA989-B3E5-4F37-B611-E29789BBD701}"/>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8" name="Freeform 24">
              <a:extLst>
                <a:ext uri="{FF2B5EF4-FFF2-40B4-BE49-F238E27FC236}">
                  <a16:creationId xmlns:a16="http://schemas.microsoft.com/office/drawing/2014/main" xmlns="" id="{D0E49E1C-AE77-412F-87A2-0145FB47153D}"/>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39" name="Freeform 25">
              <a:extLst>
                <a:ext uri="{FF2B5EF4-FFF2-40B4-BE49-F238E27FC236}">
                  <a16:creationId xmlns:a16="http://schemas.microsoft.com/office/drawing/2014/main" xmlns="" id="{D997FFCE-19EF-4DC0-ADC2-DC0A868F5F66}"/>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0" name="Freeform 26">
              <a:extLst>
                <a:ext uri="{FF2B5EF4-FFF2-40B4-BE49-F238E27FC236}">
                  <a16:creationId xmlns:a16="http://schemas.microsoft.com/office/drawing/2014/main" xmlns="" id="{8CE673D7-EEEC-4E09-B34D-8094F3934FEC}"/>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1" name="Freeform 27">
              <a:extLst>
                <a:ext uri="{FF2B5EF4-FFF2-40B4-BE49-F238E27FC236}">
                  <a16:creationId xmlns:a16="http://schemas.microsoft.com/office/drawing/2014/main" xmlns="" id="{652D6C0A-20F8-4C8C-B36F-A8031A7AAD3A}"/>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2" name="Freeform 28">
              <a:extLst>
                <a:ext uri="{FF2B5EF4-FFF2-40B4-BE49-F238E27FC236}">
                  <a16:creationId xmlns:a16="http://schemas.microsoft.com/office/drawing/2014/main" xmlns="" id="{DFA333DC-34D6-427D-B3C9-ADBB8882569E}"/>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4843" name="Oval 30">
              <a:extLst>
                <a:ext uri="{FF2B5EF4-FFF2-40B4-BE49-F238E27FC236}">
                  <a16:creationId xmlns:a16="http://schemas.microsoft.com/office/drawing/2014/main" xmlns="" id="{ECCB2790-359B-4A46-A17A-A851EF4F8DA2}"/>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9" name="Oval 11">
              <a:extLst>
                <a:ext uri="{FF2B5EF4-FFF2-40B4-BE49-F238E27FC236}">
                  <a16:creationId xmlns:a16="http://schemas.microsoft.com/office/drawing/2014/main" xmlns="" id="{54BFFC4A-9AD3-4801-9DA7-1C441A652574}"/>
                </a:ext>
              </a:extLst>
            </p:cNvPr>
            <p:cNvSpPr>
              <a:spLocks noChangeArrowheads="1"/>
            </p:cNvSpPr>
            <p:nvPr/>
          </p:nvSpPr>
          <p:spPr bwMode="auto">
            <a:xfrm>
              <a:off x="1831428" y="2694064"/>
              <a:ext cx="557251" cy="554370"/>
            </a:xfrm>
            <a:prstGeom prst="ellipse">
              <a:avLst/>
            </a:prstGeom>
            <a:solidFill>
              <a:schemeClr val="accent4">
                <a:alpha val="70000"/>
              </a:schemeClr>
            </a:solidFill>
            <a:ln>
              <a:noFill/>
            </a:ln>
          </p:spPr>
          <p:txBody>
            <a:bodyPr/>
            <a:lstStyle/>
            <a:p>
              <a:pPr>
                <a:defRPr/>
              </a:pPr>
              <a:endParaRPr lang="zh-CN" altLang="en-US"/>
            </a:p>
          </p:txBody>
        </p:sp>
        <p:sp>
          <p:nvSpPr>
            <p:cNvPr id="34845" name="Oval 11">
              <a:extLst>
                <a:ext uri="{FF2B5EF4-FFF2-40B4-BE49-F238E27FC236}">
                  <a16:creationId xmlns:a16="http://schemas.microsoft.com/office/drawing/2014/main" xmlns="" id="{3D01445B-BE1F-44BC-96E3-20299ECE9A7E}"/>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AFE612F4-EC0A-4297-8268-105F702E8CA1}"/>
              </a:ext>
            </a:extLst>
          </p:cNvPr>
          <p:cNvSpPr>
            <a:spLocks noGrp="1" noRot="1" noChangeArrowheads="1"/>
          </p:cNvSpPr>
          <p:nvPr>
            <p:ph type="title"/>
          </p:nvPr>
        </p:nvSpPr>
        <p:spPr>
          <a:xfrm>
            <a:off x="1847850" y="549275"/>
            <a:ext cx="8540750" cy="1143000"/>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思考与启示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在现实中感受马尔萨斯的人口理论</a:t>
            </a:r>
          </a:p>
        </p:txBody>
      </p:sp>
      <p:sp>
        <p:nvSpPr>
          <p:cNvPr id="38915" name="Rectangle 3">
            <a:extLst>
              <a:ext uri="{FF2B5EF4-FFF2-40B4-BE49-F238E27FC236}">
                <a16:creationId xmlns:a16="http://schemas.microsoft.com/office/drawing/2014/main" xmlns="" id="{89CBDFEC-8BA8-4038-BCEE-BEED79513633}"/>
              </a:ext>
            </a:extLst>
          </p:cNvPr>
          <p:cNvSpPr>
            <a:spLocks noGrp="1" noRot="1" noChangeArrowheads="1"/>
          </p:cNvSpPr>
          <p:nvPr>
            <p:ph type="body" idx="1"/>
          </p:nvPr>
        </p:nvSpPr>
        <p:spPr>
          <a:xfrm>
            <a:off x="1847850" y="3068638"/>
            <a:ext cx="8540750" cy="3097212"/>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一张照片：凯文</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卡特与他的饥饿小女孩：残酷的现实仍然威胁着人类的生存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一则新闻：中国全面放开二胎</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一篇文章：马尔萨斯陷阱的概念与证据</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Char char="Ø"/>
              <a:defRPr/>
            </a:pPr>
            <a:endParaRPr kumimoji="0" lang="zh-CN" altLang="en-US" b="1">
              <a:solidFill>
                <a:schemeClr val="accent4">
                  <a:lumMod val="25000"/>
                </a:schemeClr>
              </a:solidFill>
              <a:ea typeface="华文中宋" panose="02010600040101010101" pitchFamily="2" charset="-122"/>
            </a:endParaRPr>
          </a:p>
        </p:txBody>
      </p:sp>
      <p:grpSp>
        <p:nvGrpSpPr>
          <p:cNvPr id="35845" name="组合 30">
            <a:extLst>
              <a:ext uri="{FF2B5EF4-FFF2-40B4-BE49-F238E27FC236}">
                <a16:creationId xmlns:a16="http://schemas.microsoft.com/office/drawing/2014/main" xmlns="" id="{4FE99056-1AC7-483E-B95D-A6A1C5E44103}"/>
              </a:ext>
            </a:extLst>
          </p:cNvPr>
          <p:cNvGrpSpPr>
            <a:grpSpLocks/>
          </p:cNvGrpSpPr>
          <p:nvPr/>
        </p:nvGrpSpPr>
        <p:grpSpPr bwMode="auto">
          <a:xfrm rot="2191472">
            <a:off x="947738" y="31750"/>
            <a:ext cx="1711325" cy="2178050"/>
            <a:chOff x="1078816" y="964066"/>
            <a:chExt cx="2222812" cy="2923236"/>
          </a:xfrm>
        </p:grpSpPr>
        <p:sp>
          <p:nvSpPr>
            <p:cNvPr id="35846" name="Freeform 7">
              <a:extLst>
                <a:ext uri="{FF2B5EF4-FFF2-40B4-BE49-F238E27FC236}">
                  <a16:creationId xmlns:a16="http://schemas.microsoft.com/office/drawing/2014/main" xmlns="" id="{2B1483E6-73D7-4D9D-8EC9-59B1170A0DA5}"/>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47" name="Freeform 8">
              <a:extLst>
                <a:ext uri="{FF2B5EF4-FFF2-40B4-BE49-F238E27FC236}">
                  <a16:creationId xmlns:a16="http://schemas.microsoft.com/office/drawing/2014/main" xmlns="" id="{E2917C1F-195C-45BD-8E8A-F0557BE4AAE0}"/>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 name="Oval 9">
              <a:extLst>
                <a:ext uri="{FF2B5EF4-FFF2-40B4-BE49-F238E27FC236}">
                  <a16:creationId xmlns:a16="http://schemas.microsoft.com/office/drawing/2014/main" xmlns="" id="{E3F3E017-7E6C-4D7C-889A-F7449FDAAEFB}"/>
                </a:ext>
              </a:extLst>
            </p:cNvPr>
            <p:cNvSpPr>
              <a:spLocks noChangeArrowheads="1"/>
            </p:cNvSpPr>
            <p:nvPr/>
          </p:nvSpPr>
          <p:spPr bwMode="auto">
            <a:xfrm>
              <a:off x="1527462" y="2177687"/>
              <a:ext cx="507247" cy="507092"/>
            </a:xfrm>
            <a:prstGeom prst="ellipse">
              <a:avLst/>
            </a:prstGeom>
            <a:solidFill>
              <a:schemeClr val="accent5">
                <a:alpha val="70000"/>
              </a:schemeClr>
            </a:solidFill>
            <a:ln>
              <a:noFill/>
            </a:ln>
          </p:spPr>
          <p:txBody>
            <a:bodyPr/>
            <a:lstStyle/>
            <a:p>
              <a:pPr>
                <a:defRPr/>
              </a:pPr>
              <a:endParaRPr lang="zh-CN" altLang="en-US"/>
            </a:p>
          </p:txBody>
        </p:sp>
        <p:sp>
          <p:nvSpPr>
            <p:cNvPr id="35849" name="Oval 10">
              <a:extLst>
                <a:ext uri="{FF2B5EF4-FFF2-40B4-BE49-F238E27FC236}">
                  <a16:creationId xmlns:a16="http://schemas.microsoft.com/office/drawing/2014/main" xmlns="" id="{4434C123-B990-4DB7-B63A-E32E6EAE09B5}"/>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0" name="Oval 11">
              <a:extLst>
                <a:ext uri="{FF2B5EF4-FFF2-40B4-BE49-F238E27FC236}">
                  <a16:creationId xmlns:a16="http://schemas.microsoft.com/office/drawing/2014/main" xmlns="" id="{C7F43EFA-9929-4BC0-A882-573B5D31B141}"/>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1" name="Oval 12">
              <a:extLst>
                <a:ext uri="{FF2B5EF4-FFF2-40B4-BE49-F238E27FC236}">
                  <a16:creationId xmlns:a16="http://schemas.microsoft.com/office/drawing/2014/main" xmlns="" id="{CCE66332-1E04-4F13-AFC1-FE68B03F0EB9}"/>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2" name="Oval 13">
              <a:extLst>
                <a:ext uri="{FF2B5EF4-FFF2-40B4-BE49-F238E27FC236}">
                  <a16:creationId xmlns:a16="http://schemas.microsoft.com/office/drawing/2014/main" xmlns="" id="{6566CC09-304B-444C-A572-D35F336F4B1F}"/>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3" name="Oval 14">
              <a:extLst>
                <a:ext uri="{FF2B5EF4-FFF2-40B4-BE49-F238E27FC236}">
                  <a16:creationId xmlns:a16="http://schemas.microsoft.com/office/drawing/2014/main" xmlns="" id="{CF6421F9-CACE-4322-B1B7-A890DEF06F40}"/>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4" name="Oval 15">
              <a:extLst>
                <a:ext uri="{FF2B5EF4-FFF2-40B4-BE49-F238E27FC236}">
                  <a16:creationId xmlns:a16="http://schemas.microsoft.com/office/drawing/2014/main" xmlns="" id="{C93A7D88-18FB-445B-81E0-D40D93FCB799}"/>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5" name="Freeform 16">
              <a:extLst>
                <a:ext uri="{FF2B5EF4-FFF2-40B4-BE49-F238E27FC236}">
                  <a16:creationId xmlns:a16="http://schemas.microsoft.com/office/drawing/2014/main" xmlns="" id="{FEAA3624-91D2-4406-AC4F-7BF41F26B4AC}"/>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56" name="Oval 17">
              <a:extLst>
                <a:ext uri="{FF2B5EF4-FFF2-40B4-BE49-F238E27FC236}">
                  <a16:creationId xmlns:a16="http://schemas.microsoft.com/office/drawing/2014/main" xmlns="" id="{A0570A81-DE17-43B7-879D-A5F6941CB7BA}"/>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7" name="Oval 18">
              <a:extLst>
                <a:ext uri="{FF2B5EF4-FFF2-40B4-BE49-F238E27FC236}">
                  <a16:creationId xmlns:a16="http://schemas.microsoft.com/office/drawing/2014/main" xmlns="" id="{CB1E3529-9FC5-4F1C-91B3-76B96A2F6777}"/>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8" name="Oval 19">
              <a:extLst>
                <a:ext uri="{FF2B5EF4-FFF2-40B4-BE49-F238E27FC236}">
                  <a16:creationId xmlns:a16="http://schemas.microsoft.com/office/drawing/2014/main" xmlns="" id="{155FC8E6-3C5E-4EC0-ABD1-50437E1DBC17}"/>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59" name="Oval 20">
              <a:extLst>
                <a:ext uri="{FF2B5EF4-FFF2-40B4-BE49-F238E27FC236}">
                  <a16:creationId xmlns:a16="http://schemas.microsoft.com/office/drawing/2014/main" xmlns="" id="{6872387B-0AD5-4039-831D-EAA077854732}"/>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60" name="Oval 21">
              <a:extLst>
                <a:ext uri="{FF2B5EF4-FFF2-40B4-BE49-F238E27FC236}">
                  <a16:creationId xmlns:a16="http://schemas.microsoft.com/office/drawing/2014/main" xmlns="" id="{36BB5FF1-B3C2-4109-9C83-785CC28D1890}"/>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5861" name="Freeform 22">
              <a:extLst>
                <a:ext uri="{FF2B5EF4-FFF2-40B4-BE49-F238E27FC236}">
                  <a16:creationId xmlns:a16="http://schemas.microsoft.com/office/drawing/2014/main" xmlns="" id="{3AD3138F-773A-4F6D-A8CB-A71E84697FD2}"/>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2" name="Freeform 23">
              <a:extLst>
                <a:ext uri="{FF2B5EF4-FFF2-40B4-BE49-F238E27FC236}">
                  <a16:creationId xmlns:a16="http://schemas.microsoft.com/office/drawing/2014/main" xmlns="" id="{CD65DEAD-8798-4102-B5EA-72280A5A0EEA}"/>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3" name="Freeform 24">
              <a:extLst>
                <a:ext uri="{FF2B5EF4-FFF2-40B4-BE49-F238E27FC236}">
                  <a16:creationId xmlns:a16="http://schemas.microsoft.com/office/drawing/2014/main" xmlns="" id="{EB950D38-EA31-449E-9EEB-14107DB49075}"/>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4" name="Freeform 25">
              <a:extLst>
                <a:ext uri="{FF2B5EF4-FFF2-40B4-BE49-F238E27FC236}">
                  <a16:creationId xmlns:a16="http://schemas.microsoft.com/office/drawing/2014/main" xmlns="" id="{7E501CA3-6C05-473A-BF91-9F58083584F6}"/>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5" name="Freeform 26">
              <a:extLst>
                <a:ext uri="{FF2B5EF4-FFF2-40B4-BE49-F238E27FC236}">
                  <a16:creationId xmlns:a16="http://schemas.microsoft.com/office/drawing/2014/main" xmlns="" id="{B10ECCC7-B021-4F8E-8AF1-5E85BF57AFE5}"/>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6" name="Freeform 27">
              <a:extLst>
                <a:ext uri="{FF2B5EF4-FFF2-40B4-BE49-F238E27FC236}">
                  <a16:creationId xmlns:a16="http://schemas.microsoft.com/office/drawing/2014/main" xmlns="" id="{A94D8F19-4111-4683-A085-AF50ED28CDE0}"/>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7" name="Freeform 28">
              <a:extLst>
                <a:ext uri="{FF2B5EF4-FFF2-40B4-BE49-F238E27FC236}">
                  <a16:creationId xmlns:a16="http://schemas.microsoft.com/office/drawing/2014/main" xmlns="" id="{474AFB91-3458-442B-A1E9-F512FF4AC447}"/>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5868" name="Oval 30">
              <a:extLst>
                <a:ext uri="{FF2B5EF4-FFF2-40B4-BE49-F238E27FC236}">
                  <a16:creationId xmlns:a16="http://schemas.microsoft.com/office/drawing/2014/main" xmlns="" id="{674224F0-C12D-4203-8795-8EA1D1E48EF2}"/>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29" name="Oval 11">
              <a:extLst>
                <a:ext uri="{FF2B5EF4-FFF2-40B4-BE49-F238E27FC236}">
                  <a16:creationId xmlns:a16="http://schemas.microsoft.com/office/drawing/2014/main" xmlns="" id="{212DD47D-36DF-4EC0-921F-AB0A3D25D420}"/>
                </a:ext>
              </a:extLst>
            </p:cNvPr>
            <p:cNvSpPr>
              <a:spLocks noChangeArrowheads="1"/>
            </p:cNvSpPr>
            <p:nvPr/>
          </p:nvSpPr>
          <p:spPr bwMode="auto">
            <a:xfrm>
              <a:off x="1830503" y="2696419"/>
              <a:ext cx="556734" cy="556096"/>
            </a:xfrm>
            <a:prstGeom prst="ellipse">
              <a:avLst/>
            </a:prstGeom>
            <a:solidFill>
              <a:schemeClr val="accent4">
                <a:alpha val="70000"/>
              </a:schemeClr>
            </a:solidFill>
            <a:ln>
              <a:noFill/>
            </a:ln>
          </p:spPr>
          <p:txBody>
            <a:bodyPr/>
            <a:lstStyle/>
            <a:p>
              <a:pPr>
                <a:defRPr/>
              </a:pPr>
              <a:endParaRPr lang="zh-CN" altLang="en-US"/>
            </a:p>
          </p:txBody>
        </p:sp>
        <p:sp>
          <p:nvSpPr>
            <p:cNvPr id="35870" name="Oval 11">
              <a:extLst>
                <a:ext uri="{FF2B5EF4-FFF2-40B4-BE49-F238E27FC236}">
                  <a16:creationId xmlns:a16="http://schemas.microsoft.com/office/drawing/2014/main" xmlns="" id="{0DC30E87-BA23-486E-93D4-C4986BD071E1}"/>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xmlns="" id="{F8A42560-FED1-4E75-9133-8DDB2C43B26E}"/>
              </a:ext>
            </a:extLst>
          </p:cNvPr>
          <p:cNvSpPr>
            <a:spLocks noGrp="1" noRot="1" noChangeArrowheads="1"/>
          </p:cNvSpPr>
          <p:nvPr>
            <p:ph type="title"/>
          </p:nvPr>
        </p:nvSpPr>
        <p:spPr>
          <a:xfrm>
            <a:off x="1127125" y="557213"/>
            <a:ext cx="11388725" cy="1143000"/>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大卫</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李嘉图</a:t>
            </a:r>
            <a:r>
              <a:rPr kumimoji="0" lang="en-US" altLang="zh-CN" sz="4000" b="1">
                <a:solidFill>
                  <a:schemeClr val="accent4">
                    <a:lumMod val="25000"/>
                  </a:schemeClr>
                </a:solidFill>
                <a:ea typeface="华文中宋" panose="02010600040101010101" pitchFamily="2" charset="-122"/>
              </a:rPr>
              <a:t/>
            </a:r>
            <a:br>
              <a:rPr kumimoji="0" lang="en-US" altLang="zh-CN" sz="4000" b="1">
                <a:solidFill>
                  <a:schemeClr val="accent4">
                    <a:lumMod val="25000"/>
                  </a:schemeClr>
                </a:solidFill>
                <a:ea typeface="华文中宋" panose="02010600040101010101" pitchFamily="2" charset="-122"/>
              </a:rPr>
            </a:br>
            <a:r>
              <a:rPr kumimoji="0" lang="en-US" altLang="zh-CN" sz="4000" b="1">
                <a:solidFill>
                  <a:schemeClr val="accent4">
                    <a:lumMod val="25000"/>
                  </a:schemeClr>
                </a:solidFill>
              </a:rPr>
              <a:t>(David Ricardo</a:t>
            </a:r>
            <a:r>
              <a:rPr kumimoji="0" lang="zh-CN" altLang="en-US" sz="4000" b="1">
                <a:solidFill>
                  <a:schemeClr val="accent4">
                    <a:lumMod val="25000"/>
                  </a:schemeClr>
                </a:solidFill>
              </a:rPr>
              <a:t>，</a:t>
            </a:r>
            <a:r>
              <a:rPr kumimoji="0" lang="en-US" altLang="zh-CN" sz="4000" b="1">
                <a:solidFill>
                  <a:schemeClr val="accent4">
                    <a:lumMod val="25000"/>
                  </a:schemeClr>
                </a:solidFill>
              </a:rPr>
              <a:t>1772</a:t>
            </a:r>
            <a:r>
              <a:rPr kumimoji="0" lang="zh-CN" altLang="en-US" sz="4000" b="1">
                <a:solidFill>
                  <a:schemeClr val="accent4">
                    <a:lumMod val="25000"/>
                  </a:schemeClr>
                </a:solidFill>
              </a:rPr>
              <a:t>～</a:t>
            </a:r>
            <a:r>
              <a:rPr kumimoji="0" lang="en-US" altLang="zh-CN" sz="4000" b="1">
                <a:solidFill>
                  <a:schemeClr val="accent4">
                    <a:lumMod val="25000"/>
                  </a:schemeClr>
                </a:solidFill>
              </a:rPr>
              <a:t>1823 )</a:t>
            </a:r>
          </a:p>
        </p:txBody>
      </p:sp>
      <p:pic>
        <p:nvPicPr>
          <p:cNvPr id="269321" name="Picture 9" descr="1013">
            <a:extLst>
              <a:ext uri="{FF2B5EF4-FFF2-40B4-BE49-F238E27FC236}">
                <a16:creationId xmlns:a16="http://schemas.microsoft.com/office/drawing/2014/main" xmlns="" id="{190CB08D-5AEE-4E7A-BFEB-C2803C985AED}"/>
              </a:ext>
            </a:extLst>
          </p:cNvPr>
          <p:cNvPicPr>
            <a:picLocks noGrp="1" noChangeAspect="1" noChangeArrowheads="1"/>
          </p:cNvPicPr>
          <p:nvPr>
            <p:ph type="body" idx="1"/>
          </p:nvPr>
        </p:nvPicPr>
        <p:blipFill>
          <a:blip r:embed="rId2">
            <a:extLst>
              <a:ext uri="{28A0092B-C50C-407E-A947-70E740481C1C}">
                <a14:useLocalDpi xmlns:a14="http://schemas.microsoft.com/office/drawing/2010/main" xmlns="" val="0"/>
              </a:ext>
            </a:extLst>
          </a:blip>
          <a:srcRect/>
          <a:stretch>
            <a:fillRect/>
          </a:stretch>
        </p:blipFill>
        <p:spPr>
          <a:xfrm>
            <a:off x="4438651" y="1700236"/>
            <a:ext cx="3010644" cy="4108085"/>
          </a:xfrm>
          <a:extLs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sp>
        <p:nvSpPr>
          <p:cNvPr id="5" name="矩形 4">
            <a:extLst>
              <a:ext uri="{FF2B5EF4-FFF2-40B4-BE49-F238E27FC236}">
                <a16:creationId xmlns:a16="http://schemas.microsoft.com/office/drawing/2014/main" xmlns="" id="{B1D744DB-7DC4-4A74-BDFC-1FC8FD69405E}"/>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6" name="Rectangle 5">
            <a:extLst>
              <a:ext uri="{FF2B5EF4-FFF2-40B4-BE49-F238E27FC236}">
                <a16:creationId xmlns:a16="http://schemas.microsoft.com/office/drawing/2014/main" xmlns="" id="{29AE9C17-ACA5-4CAE-95B6-660F2A6FA7F9}"/>
              </a:ext>
            </a:extLst>
          </p:cNvPr>
          <p:cNvSpPr>
            <a:spLocks noChangeArrowheads="1"/>
          </p:cNvSpPr>
          <p:nvPr/>
        </p:nvSpPr>
        <p:spPr bwMode="auto">
          <a:xfrm>
            <a:off x="4368006" y="5808321"/>
            <a:ext cx="3455988"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政治经济学及赋税原理</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1+#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08BBBAB2-777F-440C-B0D9-53A61B947F64}"/>
              </a:ext>
            </a:extLst>
          </p:cNvPr>
          <p:cNvSpPr>
            <a:spLocks noGrp="1" noRot="1" noChangeArrowheads="1"/>
          </p:cNvSpPr>
          <p:nvPr>
            <p:ph type="title"/>
          </p:nvPr>
        </p:nvSpPr>
        <p:spPr>
          <a:xfrm>
            <a:off x="2782888" y="228600"/>
            <a:ext cx="6626225" cy="111283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一、最富有的经济学奇才</a:t>
            </a:r>
          </a:p>
        </p:txBody>
      </p:sp>
      <p:sp>
        <p:nvSpPr>
          <p:cNvPr id="41987" name="Rectangle 3">
            <a:extLst>
              <a:ext uri="{FF2B5EF4-FFF2-40B4-BE49-F238E27FC236}">
                <a16:creationId xmlns:a16="http://schemas.microsoft.com/office/drawing/2014/main" xmlns="" id="{0CA21970-FE09-4C3B-9B63-706E20D5997E}"/>
              </a:ext>
            </a:extLst>
          </p:cNvPr>
          <p:cNvSpPr>
            <a:spLocks noGrp="1" noRot="1" noChangeArrowheads="1"/>
          </p:cNvSpPr>
          <p:nvPr>
            <p:ph type="body" idx="1"/>
          </p:nvPr>
        </p:nvSpPr>
        <p:spPr>
          <a:xfrm>
            <a:off x="1847850" y="1916113"/>
            <a:ext cx="4679950" cy="36004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幸福富有的经济学家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声名显赫的经济学家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重男轻女的经济学家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友谊万岁的经济学家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天妒英才的经济学家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褒贬不一的经济学家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endParaRPr kumimoji="0" lang="en-US" altLang="zh-CN" b="1">
              <a:solidFill>
                <a:schemeClr val="accent4">
                  <a:lumMod val="25000"/>
                </a:schemeClr>
              </a:solidFill>
              <a:ea typeface="华文中宋" panose="02010600040101010101" pitchFamily="2" charset="-122"/>
            </a:endParaRPr>
          </a:p>
          <a:p>
            <a:pPr eaLnBrk="1" hangingPunct="1">
              <a:buClr>
                <a:srgbClr val="FF0000"/>
              </a:buClr>
              <a:buFont typeface="Wingdings" panose="05000000000000000000" pitchFamily="2" charset="2"/>
              <a:buChar char="Ø"/>
              <a:defRPr/>
            </a:pPr>
            <a:endParaRPr kumimoji="0" lang="zh-CN" altLang="en-US" b="1">
              <a:solidFill>
                <a:schemeClr val="accent4">
                  <a:lumMod val="25000"/>
                </a:schemeClr>
              </a:solidFill>
              <a:ea typeface="华文中宋" panose="02010600040101010101" pitchFamily="2" charset="-122"/>
            </a:endParaRPr>
          </a:p>
        </p:txBody>
      </p:sp>
      <p:pic>
        <p:nvPicPr>
          <p:cNvPr id="37892" name="Picture 5" descr="0">
            <a:extLst>
              <a:ext uri="{FF2B5EF4-FFF2-40B4-BE49-F238E27FC236}">
                <a16:creationId xmlns:a16="http://schemas.microsoft.com/office/drawing/2014/main" xmlns="" id="{4ABE026D-87CF-4528-9BD0-C03E28AA50B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6725" y="1700213"/>
            <a:ext cx="3529013"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C02CDB12-6A6D-4053-8D78-9BD5990D883F}"/>
              </a:ext>
            </a:extLst>
          </p:cNvPr>
          <p:cNvSpPr>
            <a:spLocks noGrp="1" noRot="1" noChangeArrowheads="1"/>
          </p:cNvSpPr>
          <p:nvPr>
            <p:ph type="title"/>
          </p:nvPr>
        </p:nvSpPr>
        <p:spPr>
          <a:xfrm>
            <a:off x="-96838" y="692150"/>
            <a:ext cx="7632701" cy="7921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古典学派概览</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291" name="Rectangle 3">
            <a:extLst>
              <a:ext uri="{FF2B5EF4-FFF2-40B4-BE49-F238E27FC236}">
                <a16:creationId xmlns:a16="http://schemas.microsoft.com/office/drawing/2014/main" xmlns="" id="{7CBFA8E5-A3AB-4B53-9422-6526F933CF98}"/>
              </a:ext>
            </a:extLst>
          </p:cNvPr>
          <p:cNvSpPr>
            <a:spLocks noGrp="1" noRot="1" noChangeArrowheads="1"/>
          </p:cNvSpPr>
          <p:nvPr>
            <p:ph type="body" idx="1"/>
          </p:nvPr>
        </p:nvSpPr>
        <p:spPr>
          <a:xfrm>
            <a:off x="1919536" y="2276872"/>
            <a:ext cx="7978775" cy="3381375"/>
          </a:xfrm>
        </p:spPr>
        <p:txBody>
          <a:bodyPr/>
          <a:lstStyle/>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一、古典学派的催化剂</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“三次革命”</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二、古典学派的基本信条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831CD268-3C42-4A54-ADB7-AA7C1FA4AA1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A54FA22C-BF16-45F4-AF8B-C0041A515B11}"/>
              </a:ext>
            </a:extLst>
          </p:cNvPr>
          <p:cNvSpPr>
            <a:spLocks noGrp="1" noRot="1" noChangeArrowheads="1"/>
          </p:cNvSpPr>
          <p:nvPr>
            <p:ph type="title"/>
          </p:nvPr>
        </p:nvSpPr>
        <p:spPr>
          <a:xfrm>
            <a:off x="1825625" y="788988"/>
            <a:ext cx="8080375" cy="577850"/>
          </a:xfrm>
        </p:spPr>
        <p:txBody>
          <a:bodyPr/>
          <a:lstStyle/>
          <a:p>
            <a:pPr eaLnBrk="1" hangingPunct="1">
              <a:defRPr/>
            </a:pP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幸福富有的经济学家</a:t>
            </a: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8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10595" name="Rectangle 3">
            <a:extLst>
              <a:ext uri="{FF2B5EF4-FFF2-40B4-BE49-F238E27FC236}">
                <a16:creationId xmlns:a16="http://schemas.microsoft.com/office/drawing/2014/main" xmlns="" id="{85035DFF-A76A-466D-B557-ADA675722550}"/>
              </a:ext>
            </a:extLst>
          </p:cNvPr>
          <p:cNvSpPr>
            <a:spLocks noGrp="1" noRot="1" noChangeArrowheads="1"/>
          </p:cNvSpPr>
          <p:nvPr>
            <p:ph type="body" idx="1"/>
          </p:nvPr>
        </p:nvSpPr>
        <p:spPr>
          <a:xfrm>
            <a:off x="3359150" y="1700213"/>
            <a:ext cx="1441450" cy="4392612"/>
          </a:xfrm>
        </p:spPr>
        <p:txBody>
          <a:bodyPr/>
          <a:lstStyle/>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金钱</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爱情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孩子</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朋友</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事业</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兴趣</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人品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p>
        </p:txBody>
      </p:sp>
      <p:pic>
        <p:nvPicPr>
          <p:cNvPr id="110596" name="Picture 4" descr="1013">
            <a:extLst>
              <a:ext uri="{FF2B5EF4-FFF2-40B4-BE49-F238E27FC236}">
                <a16:creationId xmlns:a16="http://schemas.microsoft.com/office/drawing/2014/main" xmlns="" id="{6EBDBB4E-F1A5-410C-BAB2-844F8B1915F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04063" y="1916113"/>
            <a:ext cx="2592387" cy="346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5">
            <a:extLst>
              <a:ext uri="{FF2B5EF4-FFF2-40B4-BE49-F238E27FC236}">
                <a16:creationId xmlns:a16="http://schemas.microsoft.com/office/drawing/2014/main" xmlns="" id="{B223B81E-2CA9-4708-982A-83162FFC54F8}"/>
              </a:ext>
            </a:extLst>
          </p:cNvPr>
          <p:cNvSpPr>
            <a:spLocks noChangeArrowheads="1"/>
          </p:cNvSpPr>
          <p:nvPr/>
        </p:nvSpPr>
        <p:spPr bwMode="auto">
          <a:xfrm>
            <a:off x="6672262" y="5437994"/>
            <a:ext cx="3455988"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政治经济学及赋税原理</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3000" fill="hold"/>
                                        <p:tgtEl>
                                          <p:spTgt spid="110596"/>
                                        </p:tgtEl>
                                        <p:attrNameLst>
                                          <p:attrName>ppt_x</p:attrName>
                                        </p:attrNameLst>
                                      </p:cBhvr>
                                      <p:tavLst>
                                        <p:tav tm="0">
                                          <p:val>
                                            <p:strVal val="1+#ppt_w/2"/>
                                          </p:val>
                                        </p:tav>
                                        <p:tav tm="100000">
                                          <p:val>
                                            <p:strVal val="#ppt_x"/>
                                          </p:val>
                                        </p:tav>
                                      </p:tavLst>
                                    </p:anim>
                                    <p:anim calcmode="lin" valueType="num">
                                      <p:cBhvr additive="base">
                                        <p:cTn id="8" dur="30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5">
                                            <p:txEl>
                                              <p:pRg st="0" end="0"/>
                                            </p:txEl>
                                          </p:spTgt>
                                        </p:tgtEl>
                                        <p:attrNameLst>
                                          <p:attrName>style.visibility</p:attrName>
                                        </p:attrNameLst>
                                      </p:cBhvr>
                                      <p:to>
                                        <p:strVal val="visible"/>
                                      </p:to>
                                    </p:set>
                                    <p:anim calcmode="lin" valueType="num">
                                      <p:cBhvr additive="base">
                                        <p:cTn id="13" dur="30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0595">
                                            <p:txEl>
                                              <p:pRg st="1" end="1"/>
                                            </p:txEl>
                                          </p:spTgt>
                                        </p:tgtEl>
                                        <p:attrNameLst>
                                          <p:attrName>style.visibility</p:attrName>
                                        </p:attrNameLst>
                                      </p:cBhvr>
                                      <p:to>
                                        <p:strVal val="visible"/>
                                      </p:to>
                                    </p:set>
                                    <p:anim calcmode="lin" valueType="num">
                                      <p:cBhvr additive="base">
                                        <p:cTn id="19" dur="30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0595">
                                            <p:txEl>
                                              <p:pRg st="2" end="2"/>
                                            </p:txEl>
                                          </p:spTgt>
                                        </p:tgtEl>
                                        <p:attrNameLst>
                                          <p:attrName>style.visibility</p:attrName>
                                        </p:attrNameLst>
                                      </p:cBhvr>
                                      <p:to>
                                        <p:strVal val="visible"/>
                                      </p:to>
                                    </p:set>
                                    <p:anim calcmode="lin" valueType="num">
                                      <p:cBhvr additive="base">
                                        <p:cTn id="25" dur="30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0595">
                                            <p:txEl>
                                              <p:pRg st="3" end="3"/>
                                            </p:txEl>
                                          </p:spTgt>
                                        </p:tgtEl>
                                        <p:attrNameLst>
                                          <p:attrName>style.visibility</p:attrName>
                                        </p:attrNameLst>
                                      </p:cBhvr>
                                      <p:to>
                                        <p:strVal val="visible"/>
                                      </p:to>
                                    </p:set>
                                    <p:anim calcmode="lin" valueType="num">
                                      <p:cBhvr additive="base">
                                        <p:cTn id="31" dur="30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595">
                                            <p:txEl>
                                              <p:pRg st="4" end="4"/>
                                            </p:txEl>
                                          </p:spTgt>
                                        </p:tgtEl>
                                        <p:attrNameLst>
                                          <p:attrName>style.visibility</p:attrName>
                                        </p:attrNameLst>
                                      </p:cBhvr>
                                      <p:to>
                                        <p:strVal val="visible"/>
                                      </p:to>
                                    </p:set>
                                    <p:anim calcmode="lin" valueType="num">
                                      <p:cBhvr additive="base">
                                        <p:cTn id="37" dur="30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0595">
                                            <p:txEl>
                                              <p:pRg st="5" end="5"/>
                                            </p:txEl>
                                          </p:spTgt>
                                        </p:tgtEl>
                                        <p:attrNameLst>
                                          <p:attrName>style.visibility</p:attrName>
                                        </p:attrNameLst>
                                      </p:cBhvr>
                                      <p:to>
                                        <p:strVal val="visible"/>
                                      </p:to>
                                    </p:set>
                                    <p:anim calcmode="lin" valueType="num">
                                      <p:cBhvr additive="base">
                                        <p:cTn id="43" dur="30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0595">
                                            <p:txEl>
                                              <p:pRg st="6" end="6"/>
                                            </p:txEl>
                                          </p:spTgt>
                                        </p:tgtEl>
                                        <p:attrNameLst>
                                          <p:attrName>style.visibility</p:attrName>
                                        </p:attrNameLst>
                                      </p:cBhvr>
                                      <p:to>
                                        <p:strVal val="visible"/>
                                      </p:to>
                                    </p:set>
                                    <p:anim calcmode="lin" valueType="num">
                                      <p:cBhvr additive="base">
                                        <p:cTn id="49" dur="3000" fill="hold"/>
                                        <p:tgtEl>
                                          <p:spTgt spid="110595">
                                            <p:txEl>
                                              <p:pRg st="6" end="6"/>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1105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3000" fill="hold"/>
                                        <p:tgtEl>
                                          <p:spTgt spid="5"/>
                                        </p:tgtEl>
                                        <p:attrNameLst>
                                          <p:attrName>ppt_x</p:attrName>
                                        </p:attrNameLst>
                                      </p:cBhvr>
                                      <p:tavLst>
                                        <p:tav tm="0">
                                          <p:val>
                                            <p:strVal val="1+#ppt_w/2"/>
                                          </p:val>
                                        </p:tav>
                                        <p:tav tm="100000">
                                          <p:val>
                                            <p:strVal val="#ppt_x"/>
                                          </p:val>
                                        </p:tav>
                                      </p:tavLst>
                                    </p:anim>
                                    <p:anim calcmode="lin" valueType="num">
                                      <p:cBhvr additive="base">
                                        <p:cTn id="56"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6EFE35F0-8DC4-49D1-B9A0-3D0985E08875}"/>
              </a:ext>
            </a:extLst>
          </p:cNvPr>
          <p:cNvSpPr>
            <a:spLocks noGrp="1" noRot="1" noChangeArrowheads="1"/>
          </p:cNvSpPr>
          <p:nvPr>
            <p:ph type="title"/>
          </p:nvPr>
        </p:nvSpPr>
        <p:spPr>
          <a:xfrm>
            <a:off x="2855913" y="404813"/>
            <a:ext cx="648017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声名显赫的经济学家</a:t>
            </a:r>
            <a:r>
              <a:rPr kumimoji="0" lang="en-US" altLang="zh-CN" sz="4000" b="1">
                <a:solidFill>
                  <a:schemeClr val="accent4">
                    <a:lumMod val="25000"/>
                  </a:schemeClr>
                </a:solidFill>
                <a:ea typeface="华文中宋" panose="02010600040101010101" pitchFamily="2" charset="-122"/>
              </a:rPr>
              <a:t/>
            </a:r>
            <a:br>
              <a:rPr kumimoji="0" lang="en-US" altLang="zh-CN" sz="4000" b="1">
                <a:solidFill>
                  <a:schemeClr val="accent4">
                    <a:lumMod val="25000"/>
                  </a:schemeClr>
                </a:solidFill>
                <a:ea typeface="华文中宋" panose="02010600040101010101" pitchFamily="2" charset="-122"/>
              </a:rPr>
            </a:br>
            <a:endParaRPr kumimoji="0" lang="en-US" altLang="zh-CN" sz="4000" b="1">
              <a:solidFill>
                <a:schemeClr val="accent4">
                  <a:lumMod val="25000"/>
                </a:schemeClr>
              </a:solidFill>
              <a:ea typeface="华文中宋" panose="02010600040101010101" pitchFamily="2" charset="-122"/>
            </a:endParaRPr>
          </a:p>
        </p:txBody>
      </p:sp>
      <p:sp>
        <p:nvSpPr>
          <p:cNvPr id="44035" name="Rectangle 3">
            <a:extLst>
              <a:ext uri="{FF2B5EF4-FFF2-40B4-BE49-F238E27FC236}">
                <a16:creationId xmlns:a16="http://schemas.microsoft.com/office/drawing/2014/main" xmlns="" id="{86EE8DD3-B4AB-4021-8D9D-9EC6F600DA91}"/>
              </a:ext>
            </a:extLst>
          </p:cNvPr>
          <p:cNvSpPr>
            <a:spLocks noGrp="1" noRot="1" noChangeArrowheads="1"/>
          </p:cNvSpPr>
          <p:nvPr>
            <p:ph type="body" idx="1"/>
          </p:nvPr>
        </p:nvSpPr>
        <p:spPr>
          <a:xfrm>
            <a:off x="1774825" y="882650"/>
            <a:ext cx="8893175" cy="5975350"/>
          </a:xfrm>
        </p:spPr>
        <p:txBody>
          <a:bodyPr/>
          <a:lstStyle/>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生财有道</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21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800</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英镑</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51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675000—775000</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英镑</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博大精深</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p>
          <a:p>
            <a:pPr eaLnBrk="1" hangingPunct="1">
              <a:lnSpc>
                <a:spcPct val="90000"/>
              </a:lnSpc>
              <a:buClr>
                <a:srgbClr val="FF0000"/>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自由贸易理论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比较优势理论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影响巨大</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1844</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年，英国国会通过</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皮尔法案</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Peel Act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建立严格反通货膨胀的货币本位制（</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monetary standard)</a:t>
            </a:r>
          </a:p>
          <a:p>
            <a:pPr eaLnBrk="1" hangingPunct="1">
              <a:lnSpc>
                <a:spcPct val="90000"/>
              </a:lnSpc>
              <a:buClr>
                <a:srgbClr val="FF0000"/>
              </a:buClr>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1846</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年，英国废除</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谷物法</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p>
          <a:p>
            <a:pPr eaLnBrk="1" hangingPunct="1">
              <a:lnSpc>
                <a:spcPct val="90000"/>
              </a:lnSpc>
              <a:buClr>
                <a:srgbClr val="FF0000"/>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首创了严谨精确的数学分析方法和分析模型</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（李嘉图恶习）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FF0000"/>
              </a:buClr>
              <a:buFont typeface="Wingdings" panose="05000000000000000000" pitchFamily="2" charset="2"/>
              <a:buNone/>
              <a:defRPr/>
            </a:pPr>
            <a:endParaRPr kumimoji="0" lang="en-US" altLang="zh-CN" sz="28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90000"/>
              </a:lnSpc>
              <a:buClr>
                <a:srgbClr val="FF0000"/>
              </a:buClr>
              <a:buFont typeface="Wingdings" panose="05000000000000000000" pitchFamily="2" charset="2"/>
              <a:buChar char="Ø"/>
              <a:defRPr/>
            </a:pPr>
            <a:endParaRPr kumimoji="0" lang="en-US" altLang="zh-CN" sz="28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90000"/>
              </a:lnSpc>
              <a:buClr>
                <a:srgbClr val="FF0000"/>
              </a:buClr>
              <a:buFont typeface="Wingdings" panose="05000000000000000000" pitchFamily="2" charset="2"/>
              <a:buChar char="Ø"/>
              <a:defRPr/>
            </a:pPr>
            <a:endParaRPr kumimoji="0" lang="zh-CN" altLang="en-US" sz="28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9940" name="AutoShape 5">
            <a:extLst>
              <a:ext uri="{FF2B5EF4-FFF2-40B4-BE49-F238E27FC236}">
                <a16:creationId xmlns:a16="http://schemas.microsoft.com/office/drawing/2014/main" xmlns="" id="{93C880B5-EF1E-41CD-8147-6F505359DDF2}"/>
              </a:ext>
            </a:extLst>
          </p:cNvPr>
          <p:cNvSpPr>
            <a:spLocks/>
          </p:cNvSpPr>
          <p:nvPr/>
        </p:nvSpPr>
        <p:spPr bwMode="auto">
          <a:xfrm>
            <a:off x="6311900" y="836613"/>
            <a:ext cx="288925" cy="2376487"/>
          </a:xfrm>
          <a:prstGeom prst="rightBrace">
            <a:avLst>
              <a:gd name="adj1" fmla="val 68544"/>
              <a:gd name="adj2" fmla="val 50000"/>
            </a:avLst>
          </a:prstGeom>
          <a:no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39941" name="Text Box 6">
            <a:extLst>
              <a:ext uri="{FF2B5EF4-FFF2-40B4-BE49-F238E27FC236}">
                <a16:creationId xmlns:a16="http://schemas.microsoft.com/office/drawing/2014/main" xmlns="" id="{15CE2424-AD53-4A14-A135-DE15511D8C6A}"/>
              </a:ext>
            </a:extLst>
          </p:cNvPr>
          <p:cNvSpPr txBox="1">
            <a:spLocks noChangeArrowheads="1"/>
          </p:cNvSpPr>
          <p:nvPr/>
        </p:nvSpPr>
        <p:spPr bwMode="auto">
          <a:xfrm>
            <a:off x="6527800" y="1844675"/>
            <a:ext cx="3529013" cy="107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rgbClr val="FF0000"/>
              </a:buClr>
              <a:buFont typeface="Wingdings" panose="05000000000000000000" pitchFamily="2" charset="2"/>
              <a:buNone/>
              <a:defRPr/>
            </a:pPr>
            <a:r>
              <a:rPr kumimoji="0" lang="zh-CN" altLang="en-US" sz="2800" b="1">
                <a:solidFill>
                  <a:schemeClr val="accent4">
                    <a:lumMod val="25000"/>
                  </a:schemeClr>
                </a:solidFill>
              </a:rPr>
              <a:t>兼顾二者廖廖无几</a:t>
            </a:r>
            <a:endParaRPr kumimoji="0" lang="en-US" altLang="zh-CN" sz="2800" b="1">
              <a:solidFill>
                <a:schemeClr val="accent4">
                  <a:lumMod val="25000"/>
                </a:schemeClr>
              </a:solidFill>
            </a:endParaRPr>
          </a:p>
          <a:p>
            <a:pPr eaLnBrk="1" hangingPunct="1">
              <a:spcBef>
                <a:spcPct val="50000"/>
              </a:spcBef>
              <a:buClrTx/>
              <a:buSzTx/>
              <a:buFontTx/>
              <a:buNone/>
              <a:defRPr/>
            </a:pPr>
            <a:endParaRPr kumimoji="0" lang="zh-CN"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F5CDDD8-8688-4D9E-BAA6-48C1B9D10100}"/>
              </a:ext>
            </a:extLst>
          </p:cNvPr>
          <p:cNvSpPr>
            <a:spLocks noGrp="1" noRot="1" noChangeArrowheads="1"/>
          </p:cNvSpPr>
          <p:nvPr>
            <p:ph type="title"/>
          </p:nvPr>
        </p:nvSpPr>
        <p:spPr>
          <a:xfrm>
            <a:off x="1774825" y="476250"/>
            <a:ext cx="8540750" cy="7921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李嘉图恶习（</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Ricardian vice)</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45059" name="Rectangle 3">
            <a:extLst>
              <a:ext uri="{FF2B5EF4-FFF2-40B4-BE49-F238E27FC236}">
                <a16:creationId xmlns:a16="http://schemas.microsoft.com/office/drawing/2014/main" xmlns="" id="{7F52B515-49DA-4CB7-B107-E966EB6823A4}"/>
              </a:ext>
            </a:extLst>
          </p:cNvPr>
          <p:cNvSpPr>
            <a:spLocks noGrp="1" noRot="1" noChangeArrowheads="1"/>
          </p:cNvSpPr>
          <p:nvPr>
            <p:ph type="body" idx="1"/>
          </p:nvPr>
        </p:nvSpPr>
        <p:spPr>
          <a:xfrm>
            <a:off x="1524000" y="1125538"/>
            <a:ext cx="9144000" cy="5732462"/>
          </a:xfrm>
        </p:spPr>
        <p:txBody>
          <a:bodyPr/>
          <a:lstStyle/>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对抽象的建立模型的方法的过度使用，或是指采用错误且带有误导性的假定，证明想要得到的结论。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保罗</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萨缪而森：“抽象的方法论”（</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abstractmethodology)</a:t>
            </a:r>
            <a:b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b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罗纳德</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科斯：“黑板经济学”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演绎推理＋数学公式＝抽象模型（理论与历史的分离）</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主要继承者：萨缪而森、斯拉伐</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埃尔顿</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梅奥：对整个经济理论基础的误解必须追溯到大卫</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李嘉图</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萨伊：懒散的梦想家　　</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萨缪而森：无所不知与一无所知</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经济学越来越脱离现实吗？（常春藤联合会学校）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F282BEA4-EFB5-4A66-B4A3-6BBBDB55535F}"/>
              </a:ext>
            </a:extLst>
          </p:cNvPr>
          <p:cNvSpPr>
            <a:spLocks noGrp="1" noRot="1" noChangeArrowheads="1"/>
          </p:cNvSpPr>
          <p:nvPr>
            <p:ph type="title"/>
          </p:nvPr>
        </p:nvSpPr>
        <p:spPr>
          <a:xfrm>
            <a:off x="401638" y="369888"/>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重男轻女的经济学家？</a:t>
            </a:r>
          </a:p>
        </p:txBody>
      </p:sp>
      <p:sp>
        <p:nvSpPr>
          <p:cNvPr id="46083" name="Rectangle 3">
            <a:extLst>
              <a:ext uri="{FF2B5EF4-FFF2-40B4-BE49-F238E27FC236}">
                <a16:creationId xmlns:a16="http://schemas.microsoft.com/office/drawing/2014/main" xmlns="" id="{68A8CD5E-6920-4819-9EA1-2A86456F85AD}"/>
              </a:ext>
            </a:extLst>
          </p:cNvPr>
          <p:cNvSpPr>
            <a:spLocks noGrp="1" noRot="1" noChangeArrowheads="1"/>
          </p:cNvSpPr>
          <p:nvPr>
            <p:ph type="body" idx="1"/>
          </p:nvPr>
        </p:nvSpPr>
        <p:spPr>
          <a:xfrm>
            <a:off x="1595438" y="1989138"/>
            <a:ext cx="9001125" cy="449897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遗嘱：“儿子的份额至少应该是女儿的</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8</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倍。”</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沃尔特</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韦斯柯夫（</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Walter A.Weisskopf)</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经济学的心理学</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“在李嘉图的体系中，代表女性的土地扮演着魔鬼的角色。”</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“土地</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是邪恶之源”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520318A4-A23B-4E38-B0D7-C9A6EF15E07B}"/>
              </a:ext>
            </a:extLst>
          </p:cNvPr>
          <p:cNvSpPr>
            <a:spLocks noGrp="1" noRot="1" noChangeArrowheads="1"/>
          </p:cNvSpPr>
          <p:nvPr>
            <p:ph type="title"/>
          </p:nvPr>
        </p:nvSpPr>
        <p:spPr>
          <a:xfrm>
            <a:off x="3143250" y="260350"/>
            <a:ext cx="5761038" cy="103981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友谊万岁的经济学家</a:t>
            </a:r>
          </a:p>
        </p:txBody>
      </p:sp>
      <p:sp>
        <p:nvSpPr>
          <p:cNvPr id="261123" name="Rectangle 3">
            <a:extLst>
              <a:ext uri="{FF2B5EF4-FFF2-40B4-BE49-F238E27FC236}">
                <a16:creationId xmlns:a16="http://schemas.microsoft.com/office/drawing/2014/main" xmlns="" id="{2CFEC39A-819C-4833-BE39-248034F46889}"/>
              </a:ext>
            </a:extLst>
          </p:cNvPr>
          <p:cNvSpPr>
            <a:spLocks noGrp="1" noRot="1" noChangeArrowheads="1"/>
          </p:cNvSpPr>
          <p:nvPr>
            <p:ph type="body" idx="1"/>
          </p:nvPr>
        </p:nvSpPr>
        <p:spPr>
          <a:xfrm>
            <a:off x="2351088" y="2420938"/>
            <a:ext cx="8640762" cy="3744912"/>
          </a:xfrm>
        </p:spPr>
        <p:txBody>
          <a:bodyPr/>
          <a:lstStyle/>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詹穆斯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穆勒：信心加油站</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托马斯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马尔萨斯：争执一生、友情一生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背景、经历、名声、主张与立场相差甚远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　都指出了伴随着经济增长不和谐的一面</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“除了自己的家属外，我从来没有这样爱戴过任何人”</a:t>
            </a:r>
          </a:p>
          <a:p>
            <a:pPr eaLnBrk="1" hangingPunct="1">
              <a:lnSpc>
                <a:spcPct val="80000"/>
              </a:lnSpc>
              <a:buClr>
                <a:srgbClr val="0070C0"/>
              </a:buClr>
              <a:buFont typeface="Wingdings" panose="05000000000000000000" pitchFamily="2" charset="2"/>
              <a:buChar char="Ø"/>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FF0000"/>
              </a:buClr>
              <a:buFont typeface="Wingdings" panose="05000000000000000000" pitchFamily="2" charset="2"/>
              <a:buChar char="Ø"/>
              <a:defRPr/>
            </a:pPr>
            <a:endParaRPr kumimoji="0" lang="zh-CN" altLang="en-US" sz="2800" b="1">
              <a:solidFill>
                <a:schemeClr val="accent4">
                  <a:lumMod val="25000"/>
                </a:schemeClr>
              </a:solidFill>
              <a:latin typeface="华文中宋" panose="02010600040101010101" pitchFamily="2" charset="-122"/>
              <a:ea typeface="楷体_GB2312" pitchFamily="49" charset="-122"/>
            </a:endParaRPr>
          </a:p>
        </p:txBody>
      </p:sp>
      <p:pic>
        <p:nvPicPr>
          <p:cNvPr id="43012" name="Picture 6" descr="u=2069829727,2064925674&amp;gp=0">
            <a:hlinkClick r:id="rId2"/>
            <a:extLst>
              <a:ext uri="{FF2B5EF4-FFF2-40B4-BE49-F238E27FC236}">
                <a16:creationId xmlns:a16="http://schemas.microsoft.com/office/drawing/2014/main" xmlns="" id="{FB6584C0-1EF2-4772-9923-ECD021F452C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32400" y="1268413"/>
            <a:ext cx="13335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30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1123">
                                            <p:txEl>
                                              <p:pRg st="1" end="1"/>
                                            </p:txEl>
                                          </p:spTgt>
                                        </p:tgtEl>
                                        <p:attrNameLst>
                                          <p:attrName>style.visibility</p:attrName>
                                        </p:attrNameLst>
                                      </p:cBhvr>
                                      <p:to>
                                        <p:strVal val="visible"/>
                                      </p:to>
                                    </p:set>
                                    <p:anim calcmode="lin" valueType="num">
                                      <p:cBhvr additive="base">
                                        <p:cTn id="13" dur="3000" fill="hold"/>
                                        <p:tgtEl>
                                          <p:spTgt spid="26112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61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1123">
                                            <p:txEl>
                                              <p:pRg st="2" end="2"/>
                                            </p:txEl>
                                          </p:spTgt>
                                        </p:tgtEl>
                                        <p:attrNameLst>
                                          <p:attrName>style.visibility</p:attrName>
                                        </p:attrNameLst>
                                      </p:cBhvr>
                                      <p:to>
                                        <p:strVal val="visible"/>
                                      </p:to>
                                    </p:set>
                                    <p:anim calcmode="lin" valueType="num">
                                      <p:cBhvr additive="base">
                                        <p:cTn id="19" dur="3000" fill="hold"/>
                                        <p:tgtEl>
                                          <p:spTgt spid="261123">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61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1123">
                                            <p:txEl>
                                              <p:pRg st="3" end="3"/>
                                            </p:txEl>
                                          </p:spTgt>
                                        </p:tgtEl>
                                        <p:attrNameLst>
                                          <p:attrName>style.visibility</p:attrName>
                                        </p:attrNameLst>
                                      </p:cBhvr>
                                      <p:to>
                                        <p:strVal val="visible"/>
                                      </p:to>
                                    </p:set>
                                    <p:anim calcmode="lin" valueType="num">
                                      <p:cBhvr additive="base">
                                        <p:cTn id="25" dur="3000" fill="hold"/>
                                        <p:tgtEl>
                                          <p:spTgt spid="261123">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61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1123">
                                            <p:txEl>
                                              <p:pRg st="4" end="4"/>
                                            </p:txEl>
                                          </p:spTgt>
                                        </p:tgtEl>
                                        <p:attrNameLst>
                                          <p:attrName>style.visibility</p:attrName>
                                        </p:attrNameLst>
                                      </p:cBhvr>
                                      <p:to>
                                        <p:strVal val="visible"/>
                                      </p:to>
                                    </p:set>
                                    <p:anim calcmode="lin" valueType="num">
                                      <p:cBhvr additive="base">
                                        <p:cTn id="31" dur="3000" fill="hold"/>
                                        <p:tgtEl>
                                          <p:spTgt spid="261123">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61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4D42D87A-1152-4E1F-8388-C4169F10DA04}"/>
              </a:ext>
            </a:extLst>
          </p:cNvPr>
          <p:cNvSpPr>
            <a:spLocks noGrp="1" noRot="1" noChangeArrowheads="1"/>
          </p:cNvSpPr>
          <p:nvPr>
            <p:ph type="title"/>
          </p:nvPr>
        </p:nvSpPr>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天妒英才的经济学家</a:t>
            </a:r>
          </a:p>
        </p:txBody>
      </p:sp>
      <p:sp>
        <p:nvSpPr>
          <p:cNvPr id="48131" name="Rectangle 3">
            <a:extLst>
              <a:ext uri="{FF2B5EF4-FFF2-40B4-BE49-F238E27FC236}">
                <a16:creationId xmlns:a16="http://schemas.microsoft.com/office/drawing/2014/main" xmlns="" id="{E10A2129-F9F6-49FE-8E75-1F9192C3B9BB}"/>
              </a:ext>
            </a:extLst>
          </p:cNvPr>
          <p:cNvSpPr>
            <a:spLocks noGrp="1" noRot="1" noChangeArrowheads="1"/>
          </p:cNvSpPr>
          <p:nvPr>
            <p:ph type="body" idx="1"/>
          </p:nvPr>
        </p:nvSpPr>
        <p:spPr>
          <a:xfrm>
            <a:off x="1200150" y="1989138"/>
            <a:ext cx="10374313" cy="5572125"/>
          </a:xfrm>
        </p:spPr>
        <p:txBody>
          <a:bodyPr/>
          <a:lstStyle/>
          <a:p>
            <a:pPr eaLnBrk="1" hangingPunct="1">
              <a:buFont typeface="Wingdings" panose="05000000000000000000" pitchFamily="2" charset="2"/>
              <a:buNone/>
              <a:defRPr/>
            </a:pPr>
            <a:r>
              <a:rPr kumimoji="0" lang="en-US" altLang="zh-CN" b="1">
                <a:solidFill>
                  <a:schemeClr val="accent4">
                    <a:lumMod val="25000"/>
                  </a:schemeClr>
                </a:solidFill>
                <a:latin typeface="楷体_GB2312" pitchFamily="49" charset="-122"/>
                <a:ea typeface="楷体_GB2312" pitchFamily="49"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“李嘉图的一生是短暂的，并且充满了追随他的人，而他所受到的正规教育是一个伟大的经济学家所受到的最贫乏的教育。这样，他作为一个经济思想家的成就必须归之于天才。”</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亨利</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威廉</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斯皮格尔</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a:solidFill>
                <a:schemeClr val="accent4">
                  <a:lumMod val="25000"/>
                </a:schemeClr>
              </a:solidFill>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D68950E7-4F57-43D5-BCEF-95CFB59E1BC9}"/>
              </a:ext>
            </a:extLst>
          </p:cNvPr>
          <p:cNvSpPr>
            <a:spLocks noGrp="1" noRot="1" noChangeArrowheads="1"/>
          </p:cNvSpPr>
          <p:nvPr>
            <p:ph type="title"/>
          </p:nvPr>
        </p:nvSpPr>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褒贬不一的经济学家</a:t>
            </a:r>
            <a:r>
              <a:rPr kumimoji="0" lang="en-US" altLang="zh-CN" sz="4000" b="1">
                <a:solidFill>
                  <a:schemeClr val="accent4">
                    <a:lumMod val="25000"/>
                  </a:schemeClr>
                </a:solidFill>
                <a:ea typeface="华文中宋" panose="02010600040101010101" pitchFamily="2" charset="-122"/>
              </a:rPr>
              <a:t/>
            </a:r>
            <a:br>
              <a:rPr kumimoji="0" lang="en-US" altLang="zh-CN" sz="4000" b="1">
                <a:solidFill>
                  <a:schemeClr val="accent4">
                    <a:lumMod val="25000"/>
                  </a:schemeClr>
                </a:solidFill>
                <a:ea typeface="华文中宋" panose="02010600040101010101" pitchFamily="2" charset="-122"/>
              </a:rPr>
            </a:br>
            <a:endParaRPr kumimoji="0" lang="en-US" altLang="zh-CN" sz="4000" b="1">
              <a:solidFill>
                <a:schemeClr val="accent4">
                  <a:lumMod val="25000"/>
                </a:schemeClr>
              </a:solidFill>
              <a:ea typeface="华文中宋" panose="02010600040101010101" pitchFamily="2" charset="-122"/>
            </a:endParaRPr>
          </a:p>
        </p:txBody>
      </p:sp>
      <p:sp>
        <p:nvSpPr>
          <p:cNvPr id="257027" name="Rectangle 3">
            <a:extLst>
              <a:ext uri="{FF2B5EF4-FFF2-40B4-BE49-F238E27FC236}">
                <a16:creationId xmlns:a16="http://schemas.microsoft.com/office/drawing/2014/main" xmlns="" id="{10E075B1-742A-4E71-A706-6FFADA51F1D9}"/>
              </a:ext>
            </a:extLst>
          </p:cNvPr>
          <p:cNvSpPr>
            <a:spLocks noGrp="1" noRot="1" noChangeArrowheads="1"/>
          </p:cNvSpPr>
          <p:nvPr>
            <p:ph type="body" idx="1"/>
          </p:nvPr>
        </p:nvSpPr>
        <p:spPr>
          <a:xfrm>
            <a:off x="1524000" y="981075"/>
            <a:ext cx="9144000" cy="5876925"/>
          </a:xfrm>
        </p:spPr>
        <p:txBody>
          <a:bodyPr/>
          <a:lstStyle/>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“他天才的头脑，足以称得上是出色的理论家的头脑，对过去所发生的事情从未有过一丝一毫的兴趣”（</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Snooks,1993)</a:t>
            </a: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“李嘉图的思想是经济学历史上最伟大的思想。”</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“李嘉图对经济学界长达</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100</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年的统治对经济学的发展而言不啻为一种灾难”（</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Keynes,1941)</a:t>
            </a: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“如果经济学本质上是一部分析的机器，是一种思维方式，而非一大堆具体的结论，那么就是李嘉图真正发明了经济学这部机器所使用的技术（</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Blaug 1978)</a:t>
            </a: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“狐狸有千伎百俩，刺猬凭一技之长。曾几何时，我欣赏刺猬，但那时我少不更事，眼界狭窄。现在我更喜欢狐狸</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斯密胜于李嘉图。”（</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1997</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Char char="Ø"/>
              <a:defRPr/>
            </a:pPr>
            <a:endParaRPr kumimoji="0" lang="zh-CN" altLang="en-US" sz="2800" b="1">
              <a:solidFill>
                <a:schemeClr val="accent4">
                  <a:lumMod val="25000"/>
                </a:schemeClr>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 calcmode="lin" valueType="num">
                                      <p:cBhvr additive="base">
                                        <p:cTn id="7" dur="3000" fill="hold"/>
                                        <p:tgtEl>
                                          <p:spTgt spid="257027">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257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7027">
                                            <p:txEl>
                                              <p:pRg st="1" end="1"/>
                                            </p:txEl>
                                          </p:spTgt>
                                        </p:tgtEl>
                                        <p:attrNameLst>
                                          <p:attrName>style.visibility</p:attrName>
                                        </p:attrNameLst>
                                      </p:cBhvr>
                                      <p:to>
                                        <p:strVal val="visible"/>
                                      </p:to>
                                    </p:set>
                                    <p:anim calcmode="lin" valueType="num">
                                      <p:cBhvr additive="base">
                                        <p:cTn id="13" dur="3000" fill="hold"/>
                                        <p:tgtEl>
                                          <p:spTgt spid="257027">
                                            <p:txEl>
                                              <p:pRg st="1" end="1"/>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257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7027">
                                            <p:txEl>
                                              <p:pRg st="2" end="2"/>
                                            </p:txEl>
                                          </p:spTgt>
                                        </p:tgtEl>
                                        <p:attrNameLst>
                                          <p:attrName>style.visibility</p:attrName>
                                        </p:attrNameLst>
                                      </p:cBhvr>
                                      <p:to>
                                        <p:strVal val="visible"/>
                                      </p:to>
                                    </p:set>
                                    <p:anim calcmode="lin" valueType="num">
                                      <p:cBhvr additive="base">
                                        <p:cTn id="19" dur="3000" fill="hold"/>
                                        <p:tgtEl>
                                          <p:spTgt spid="257027">
                                            <p:txEl>
                                              <p:pRg st="2" end="2"/>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257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7027">
                                            <p:txEl>
                                              <p:pRg st="3" end="3"/>
                                            </p:txEl>
                                          </p:spTgt>
                                        </p:tgtEl>
                                        <p:attrNameLst>
                                          <p:attrName>style.visibility</p:attrName>
                                        </p:attrNameLst>
                                      </p:cBhvr>
                                      <p:to>
                                        <p:strVal val="visible"/>
                                      </p:to>
                                    </p:set>
                                    <p:anim calcmode="lin" valueType="num">
                                      <p:cBhvr additive="base">
                                        <p:cTn id="25" dur="3000" fill="hold"/>
                                        <p:tgtEl>
                                          <p:spTgt spid="257027">
                                            <p:txEl>
                                              <p:pRg st="3" end="3"/>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2570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4115E138-0B93-46A8-AEAB-72C96B99E716}"/>
              </a:ext>
            </a:extLst>
          </p:cNvPr>
          <p:cNvSpPr>
            <a:spLocks noGrp="1" noRot="1" noChangeArrowheads="1"/>
          </p:cNvSpPr>
          <p:nvPr>
            <p:ph type="title"/>
          </p:nvPr>
        </p:nvSpPr>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李嘉图的著作</a:t>
            </a:r>
          </a:p>
        </p:txBody>
      </p:sp>
      <p:sp>
        <p:nvSpPr>
          <p:cNvPr id="50179" name="Rectangle 3">
            <a:extLst>
              <a:ext uri="{FF2B5EF4-FFF2-40B4-BE49-F238E27FC236}">
                <a16:creationId xmlns:a16="http://schemas.microsoft.com/office/drawing/2014/main" xmlns="" id="{B2FF6F80-73B2-4B7E-8616-3E47C944B4C4}"/>
              </a:ext>
            </a:extLst>
          </p:cNvPr>
          <p:cNvSpPr>
            <a:spLocks noGrp="1" noRot="1" noChangeArrowheads="1"/>
          </p:cNvSpPr>
          <p:nvPr>
            <p:ph type="body" idx="1"/>
          </p:nvPr>
        </p:nvSpPr>
        <p:spPr>
          <a:xfrm>
            <a:off x="401638" y="1338263"/>
            <a:ext cx="7639050" cy="5291137"/>
          </a:xfrm>
        </p:spPr>
        <p:txBody>
          <a:bodyPr/>
          <a:lstStyle/>
          <a:p>
            <a:pPr eaLnBrk="1" hangingPunct="1">
              <a:buFont typeface="Wingdings" panose="05000000000000000000" pitchFamily="2" charset="2"/>
              <a:buNone/>
              <a:defRPr/>
            </a:pPr>
            <a:r>
              <a:rPr kumimoji="0" lang="en-US" altLang="zh-CN" sz="2800" b="1">
                <a:solidFill>
                  <a:schemeClr val="accent4">
                    <a:lumMod val="25000"/>
                  </a:schemeClr>
                </a:solidFill>
                <a:latin typeface="楷体_GB2312" pitchFamily="49" charset="-122"/>
                <a:ea typeface="楷体_GB2312" pitchFamily="49"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结构：原序、第三版小引和</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32</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章组成。</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章节之间缺乏逻辑联系，排列松散，总体来说可以分成三个部分：</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第一部分是前七章，第一章论价值问题；四、五、六、七章是第一章的补充和发挥，讨论工资、资本、利润、自然价格和市场价格的区别；第二章是地租理论；第三章是对第二章的补充。</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第十一至十八章，专门叙述赋税问题；</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第十九至三十二章是对前面主要章节的补充，对萨伊、斯密等人所作的评论，是对前两大部分的补篇。</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b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p:txBody>
      </p:sp>
      <p:pic>
        <p:nvPicPr>
          <p:cNvPr id="46084" name="Picture 6" descr="s1597407">
            <a:hlinkClick r:id="rId2"/>
            <a:extLst>
              <a:ext uri="{FF2B5EF4-FFF2-40B4-BE49-F238E27FC236}">
                <a16:creationId xmlns:a16="http://schemas.microsoft.com/office/drawing/2014/main" xmlns="" id="{627A56B7-F211-47C1-A056-B6AC5DC3002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20088" y="1371600"/>
            <a:ext cx="2828925" cy="425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05AC880C-5447-4F86-A879-FC0E90AE8F97}"/>
              </a:ext>
            </a:extLst>
          </p:cNvPr>
          <p:cNvSpPr>
            <a:spLocks noGrp="1" noRot="1" noChangeArrowheads="1"/>
          </p:cNvSpPr>
          <p:nvPr>
            <p:ph type="title"/>
          </p:nvPr>
        </p:nvSpPr>
        <p:spPr>
          <a:xfrm>
            <a:off x="3359150" y="228600"/>
            <a:ext cx="4968875" cy="1143000"/>
          </a:xfrm>
        </p:spPr>
        <p:txBody>
          <a:bodyPr/>
          <a:lstStyle/>
          <a:p>
            <a:pPr eaLnBrk="1" hangingPunct="1">
              <a:defRPr/>
            </a:pPr>
            <a:r>
              <a:rPr kumimoji="0" lang="zh-CN" altLang="en-US">
                <a:solidFill>
                  <a:schemeClr val="accent4">
                    <a:lumMod val="25000"/>
                  </a:schemeClr>
                </a:solidFill>
                <a:ea typeface="华文中宋" panose="02010600040101010101" pitchFamily="2" charset="-122"/>
              </a:rPr>
              <a:t>李嘉图的一生</a:t>
            </a:r>
          </a:p>
        </p:txBody>
      </p:sp>
      <p:sp>
        <p:nvSpPr>
          <p:cNvPr id="51203" name="Rectangle 3">
            <a:extLst>
              <a:ext uri="{FF2B5EF4-FFF2-40B4-BE49-F238E27FC236}">
                <a16:creationId xmlns:a16="http://schemas.microsoft.com/office/drawing/2014/main" xmlns="" id="{810AA133-DB58-47C2-9A14-CC0C9CECEC28}"/>
              </a:ext>
            </a:extLst>
          </p:cNvPr>
          <p:cNvSpPr>
            <a:spLocks noGrp="1" noRot="1" noChangeArrowheads="1"/>
          </p:cNvSpPr>
          <p:nvPr>
            <p:ph type="body" idx="1"/>
          </p:nvPr>
        </p:nvSpPr>
        <p:spPr>
          <a:xfrm>
            <a:off x="1847850" y="1916113"/>
            <a:ext cx="4679950" cy="36004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幸福富有的经济学家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声名显赫的经济学家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重男轻女的经济学家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友谊万岁的经济学家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天妒英才的经济学家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褒贬不一的经济学家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endParaRPr kumimoji="0" lang="en-US" altLang="zh-CN" b="1">
              <a:solidFill>
                <a:schemeClr val="accent4">
                  <a:lumMod val="25000"/>
                </a:schemeClr>
              </a:solidFill>
              <a:ea typeface="华文中宋" panose="02010600040101010101" pitchFamily="2" charset="-122"/>
            </a:endParaRPr>
          </a:p>
          <a:p>
            <a:pPr eaLnBrk="1" hangingPunct="1">
              <a:buClr>
                <a:srgbClr val="FF0000"/>
              </a:buClr>
              <a:buFont typeface="Wingdings" panose="05000000000000000000" pitchFamily="2" charset="2"/>
              <a:buChar char="Ø"/>
              <a:defRPr/>
            </a:pPr>
            <a:endParaRPr kumimoji="0" lang="zh-CN" altLang="en-US" b="1">
              <a:solidFill>
                <a:schemeClr val="accent4">
                  <a:lumMod val="25000"/>
                </a:schemeClr>
              </a:solidFill>
              <a:ea typeface="华文中宋" panose="02010600040101010101" pitchFamily="2" charset="-122"/>
            </a:endParaRPr>
          </a:p>
        </p:txBody>
      </p:sp>
      <p:pic>
        <p:nvPicPr>
          <p:cNvPr id="47108" name="Picture 4" descr="0">
            <a:extLst>
              <a:ext uri="{FF2B5EF4-FFF2-40B4-BE49-F238E27FC236}">
                <a16:creationId xmlns:a16="http://schemas.microsoft.com/office/drawing/2014/main" xmlns="" id="{34AA8ED2-64E3-48F4-963A-9168FCB01F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16725" y="1700213"/>
            <a:ext cx="3529013"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456A13E0-9597-43EE-94D4-BD71A7E9A6DA}"/>
              </a:ext>
            </a:extLst>
          </p:cNvPr>
          <p:cNvSpPr>
            <a:spLocks noGrp="1" noRot="1" noChangeArrowheads="1"/>
          </p:cNvSpPr>
          <p:nvPr>
            <p:ph type="title"/>
          </p:nvPr>
        </p:nvSpPr>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二、李嘉图的主要经济思想</a:t>
            </a:r>
            <a:endParaRPr kumimoji="0"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sp>
        <p:nvSpPr>
          <p:cNvPr id="265219" name="Rectangle 3">
            <a:extLst>
              <a:ext uri="{FF2B5EF4-FFF2-40B4-BE49-F238E27FC236}">
                <a16:creationId xmlns:a16="http://schemas.microsoft.com/office/drawing/2014/main" xmlns="" id="{488F2C5B-DA10-4AEA-B6C2-B5A4F73D2BD2}"/>
              </a:ext>
            </a:extLst>
          </p:cNvPr>
          <p:cNvSpPr>
            <a:spLocks noGrp="1" noRot="1" noChangeArrowheads="1"/>
          </p:cNvSpPr>
          <p:nvPr>
            <p:ph type="body" idx="1"/>
          </p:nvPr>
        </p:nvSpPr>
        <p:spPr>
          <a:xfrm>
            <a:off x="1901825" y="1371600"/>
            <a:ext cx="8388350" cy="5000625"/>
          </a:xfrm>
        </p:spPr>
        <p:txBody>
          <a:bodyPr/>
          <a:lstStyle/>
          <a:p>
            <a:pPr eaLnBrk="1" hangingPunct="1">
              <a:lnSpc>
                <a:spcPct val="90000"/>
              </a:lnSpc>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（一）货币理论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一般货币理论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2.</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货币数量论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（二）劳动价值理论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（三）分配理论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工资理论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2.</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利润理论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3.</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地租理论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（四）对外贸易理论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对外贸易与经济发展</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2.</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比较成本说与国际分工理论</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defRPr/>
            </a:pPr>
            <a:endParaRPr kumimoji="0" lang="zh-CN" altLang="en-US" sz="2800">
              <a:solidFill>
                <a:schemeClr val="accent4">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30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219">
                                            <p:txEl>
                                              <p:pRg st="1" end="1"/>
                                            </p:txEl>
                                          </p:spTgt>
                                        </p:tgtEl>
                                        <p:attrNameLst>
                                          <p:attrName>style.visibility</p:attrName>
                                        </p:attrNameLst>
                                      </p:cBhvr>
                                      <p:to>
                                        <p:strVal val="visible"/>
                                      </p:to>
                                    </p:set>
                                    <p:anim calcmode="lin" valueType="num">
                                      <p:cBhvr additive="base">
                                        <p:cTn id="13" dur="30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219">
                                            <p:txEl>
                                              <p:pRg st="2" end="2"/>
                                            </p:txEl>
                                          </p:spTgt>
                                        </p:tgtEl>
                                        <p:attrNameLst>
                                          <p:attrName>style.visibility</p:attrName>
                                        </p:attrNameLst>
                                      </p:cBhvr>
                                      <p:to>
                                        <p:strVal val="visible"/>
                                      </p:to>
                                    </p:set>
                                    <p:anim calcmode="lin" valueType="num">
                                      <p:cBhvr additive="base">
                                        <p:cTn id="19" dur="30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5219">
                                            <p:txEl>
                                              <p:pRg st="3" end="3"/>
                                            </p:txEl>
                                          </p:spTgt>
                                        </p:tgtEl>
                                        <p:attrNameLst>
                                          <p:attrName>style.visibility</p:attrName>
                                        </p:attrNameLst>
                                      </p:cBhvr>
                                      <p:to>
                                        <p:strVal val="visible"/>
                                      </p:to>
                                    </p:set>
                                    <p:anim calcmode="lin" valueType="num">
                                      <p:cBhvr additive="base">
                                        <p:cTn id="25" dur="3000" fill="hold"/>
                                        <p:tgtEl>
                                          <p:spTgt spid="265219">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65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5219">
                                            <p:txEl>
                                              <p:pRg st="4" end="4"/>
                                            </p:txEl>
                                          </p:spTgt>
                                        </p:tgtEl>
                                        <p:attrNameLst>
                                          <p:attrName>style.visibility</p:attrName>
                                        </p:attrNameLst>
                                      </p:cBhvr>
                                      <p:to>
                                        <p:strVal val="visible"/>
                                      </p:to>
                                    </p:set>
                                    <p:anim calcmode="lin" valueType="num">
                                      <p:cBhvr additive="base">
                                        <p:cTn id="31" dur="3000" fill="hold"/>
                                        <p:tgtEl>
                                          <p:spTgt spid="265219">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65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5219">
                                            <p:txEl>
                                              <p:pRg st="5" end="5"/>
                                            </p:txEl>
                                          </p:spTgt>
                                        </p:tgtEl>
                                        <p:attrNameLst>
                                          <p:attrName>style.visibility</p:attrName>
                                        </p:attrNameLst>
                                      </p:cBhvr>
                                      <p:to>
                                        <p:strVal val="visible"/>
                                      </p:to>
                                    </p:set>
                                    <p:anim calcmode="lin" valueType="num">
                                      <p:cBhvr additive="base">
                                        <p:cTn id="37" dur="3000" fill="hold"/>
                                        <p:tgtEl>
                                          <p:spTgt spid="265219">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265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5219">
                                            <p:txEl>
                                              <p:pRg st="6" end="6"/>
                                            </p:txEl>
                                          </p:spTgt>
                                        </p:tgtEl>
                                        <p:attrNameLst>
                                          <p:attrName>style.visibility</p:attrName>
                                        </p:attrNameLst>
                                      </p:cBhvr>
                                      <p:to>
                                        <p:strVal val="visible"/>
                                      </p:to>
                                    </p:set>
                                    <p:anim calcmode="lin" valueType="num">
                                      <p:cBhvr additive="base">
                                        <p:cTn id="43" dur="3000" fill="hold"/>
                                        <p:tgtEl>
                                          <p:spTgt spid="265219">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65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5219">
                                            <p:txEl>
                                              <p:pRg st="7" end="7"/>
                                            </p:txEl>
                                          </p:spTgt>
                                        </p:tgtEl>
                                        <p:attrNameLst>
                                          <p:attrName>style.visibility</p:attrName>
                                        </p:attrNameLst>
                                      </p:cBhvr>
                                      <p:to>
                                        <p:strVal val="visible"/>
                                      </p:to>
                                    </p:set>
                                    <p:anim calcmode="lin" valueType="num">
                                      <p:cBhvr additive="base">
                                        <p:cTn id="49" dur="3000" fill="hold"/>
                                        <p:tgtEl>
                                          <p:spTgt spid="265219">
                                            <p:txEl>
                                              <p:pRg st="7" end="7"/>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265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5219">
                                            <p:txEl>
                                              <p:pRg st="8" end="8"/>
                                            </p:txEl>
                                          </p:spTgt>
                                        </p:tgtEl>
                                        <p:attrNameLst>
                                          <p:attrName>style.visibility</p:attrName>
                                        </p:attrNameLst>
                                      </p:cBhvr>
                                      <p:to>
                                        <p:strVal val="visible"/>
                                      </p:to>
                                    </p:set>
                                    <p:anim calcmode="lin" valueType="num">
                                      <p:cBhvr additive="base">
                                        <p:cTn id="55" dur="3000" fill="hold"/>
                                        <p:tgtEl>
                                          <p:spTgt spid="265219">
                                            <p:txEl>
                                              <p:pRg st="8" end="8"/>
                                            </p:txEl>
                                          </p:spTgt>
                                        </p:tgtEl>
                                        <p:attrNameLst>
                                          <p:attrName>ppt_x</p:attrName>
                                        </p:attrNameLst>
                                      </p:cBhvr>
                                      <p:tavLst>
                                        <p:tav tm="0">
                                          <p:val>
                                            <p:strVal val="#ppt_x"/>
                                          </p:val>
                                        </p:tav>
                                        <p:tav tm="100000">
                                          <p:val>
                                            <p:strVal val="#ppt_x"/>
                                          </p:val>
                                        </p:tav>
                                      </p:tavLst>
                                    </p:anim>
                                    <p:anim calcmode="lin" valueType="num">
                                      <p:cBhvr additive="base">
                                        <p:cTn id="56" dur="3000" fill="hold"/>
                                        <p:tgtEl>
                                          <p:spTgt spid="265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5219">
                                            <p:txEl>
                                              <p:pRg st="9" end="9"/>
                                            </p:txEl>
                                          </p:spTgt>
                                        </p:tgtEl>
                                        <p:attrNameLst>
                                          <p:attrName>style.visibility</p:attrName>
                                        </p:attrNameLst>
                                      </p:cBhvr>
                                      <p:to>
                                        <p:strVal val="visible"/>
                                      </p:to>
                                    </p:set>
                                    <p:anim calcmode="lin" valueType="num">
                                      <p:cBhvr additive="base">
                                        <p:cTn id="61" dur="3000" fill="hold"/>
                                        <p:tgtEl>
                                          <p:spTgt spid="265219">
                                            <p:txEl>
                                              <p:pRg st="9" end="9"/>
                                            </p:txEl>
                                          </p:spTgt>
                                        </p:tgtEl>
                                        <p:attrNameLst>
                                          <p:attrName>ppt_x</p:attrName>
                                        </p:attrNameLst>
                                      </p:cBhvr>
                                      <p:tavLst>
                                        <p:tav tm="0">
                                          <p:val>
                                            <p:strVal val="#ppt_x"/>
                                          </p:val>
                                        </p:tav>
                                        <p:tav tm="100000">
                                          <p:val>
                                            <p:strVal val="#ppt_x"/>
                                          </p:val>
                                        </p:tav>
                                      </p:tavLst>
                                    </p:anim>
                                    <p:anim calcmode="lin" valueType="num">
                                      <p:cBhvr additive="base">
                                        <p:cTn id="62" dur="3000" fill="hold"/>
                                        <p:tgtEl>
                                          <p:spTgt spid="26521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65219">
                                            <p:txEl>
                                              <p:pRg st="10" end="10"/>
                                            </p:txEl>
                                          </p:spTgt>
                                        </p:tgtEl>
                                        <p:attrNameLst>
                                          <p:attrName>style.visibility</p:attrName>
                                        </p:attrNameLst>
                                      </p:cBhvr>
                                      <p:to>
                                        <p:strVal val="visible"/>
                                      </p:to>
                                    </p:set>
                                    <p:anim calcmode="lin" valueType="num">
                                      <p:cBhvr additive="base">
                                        <p:cTn id="67" dur="3000" fill="hold"/>
                                        <p:tgtEl>
                                          <p:spTgt spid="265219">
                                            <p:txEl>
                                              <p:pRg st="10" end="10"/>
                                            </p:txEl>
                                          </p:spTgt>
                                        </p:tgtEl>
                                        <p:attrNameLst>
                                          <p:attrName>ppt_x</p:attrName>
                                        </p:attrNameLst>
                                      </p:cBhvr>
                                      <p:tavLst>
                                        <p:tav tm="0">
                                          <p:val>
                                            <p:strVal val="#ppt_x"/>
                                          </p:val>
                                        </p:tav>
                                        <p:tav tm="100000">
                                          <p:val>
                                            <p:strVal val="#ppt_x"/>
                                          </p:val>
                                        </p:tav>
                                      </p:tavLst>
                                    </p:anim>
                                    <p:anim calcmode="lin" valueType="num">
                                      <p:cBhvr additive="base">
                                        <p:cTn id="68" dur="3000" fill="hold"/>
                                        <p:tgtEl>
                                          <p:spTgt spid="2652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7F62337C-A429-4AF3-84EA-CFB2D015A651}"/>
              </a:ext>
            </a:extLst>
          </p:cNvPr>
          <p:cNvSpPr>
            <a:spLocks noGrp="1" noRot="1" noChangeArrowheads="1"/>
          </p:cNvSpPr>
          <p:nvPr>
            <p:ph type="title"/>
          </p:nvPr>
        </p:nvSpPr>
        <p:spPr>
          <a:xfrm>
            <a:off x="1271588" y="-141288"/>
            <a:ext cx="9504362" cy="17700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一、古典学派的催化剂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“三次革命”</a:t>
            </a:r>
          </a:p>
        </p:txBody>
      </p:sp>
      <p:sp>
        <p:nvSpPr>
          <p:cNvPr id="13315" name="Rectangle 3">
            <a:extLst>
              <a:ext uri="{FF2B5EF4-FFF2-40B4-BE49-F238E27FC236}">
                <a16:creationId xmlns:a16="http://schemas.microsoft.com/office/drawing/2014/main" xmlns="" id="{46E88A7B-C914-4F40-A53E-0C11C9027728}"/>
              </a:ext>
            </a:extLst>
          </p:cNvPr>
          <p:cNvSpPr>
            <a:spLocks noGrp="1" noRot="1" noChangeArrowheads="1"/>
          </p:cNvSpPr>
          <p:nvPr>
            <p:ph type="body" idx="1"/>
          </p:nvPr>
        </p:nvSpPr>
        <p:spPr>
          <a:xfrm>
            <a:off x="1271588" y="1628775"/>
            <a:ext cx="10099675" cy="4256088"/>
          </a:xfrm>
        </p:spPr>
        <p:txBody>
          <a:bodyPr/>
          <a:lstStyle/>
          <a:p>
            <a:pPr marL="0" indent="0" eaLnBrk="1" hangingPunct="1">
              <a:lnSpc>
                <a:spcPct val="90000"/>
              </a:lnSpc>
              <a:spcBef>
                <a:spcPct val="50000"/>
              </a:spcBef>
              <a:buClr>
                <a:srgbClr val="0070C0"/>
              </a:buClr>
              <a:buSzTx/>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思想革命（培根、伏尔泰）</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spcBef>
                <a:spcPct val="50000"/>
              </a:spcBef>
              <a:buClr>
                <a:srgbClr val="0070C0"/>
              </a:buClr>
              <a:buSzTx/>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科技革命</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哥白尼、开普勒、加俐略、牛顿）</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spcBef>
                <a:spcPct val="50000"/>
              </a:spcBef>
              <a:buClr>
                <a:srgbClr val="0070C0"/>
              </a:buClr>
              <a:buSzTx/>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工业革命</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lvl="1" eaLnBrk="1" hangingPunct="1">
              <a:lnSpc>
                <a:spcPct val="90000"/>
              </a:lnSpc>
              <a:spcBef>
                <a:spcPct val="50000"/>
              </a:spcBef>
              <a:buClr>
                <a:srgbClr val="0070C0"/>
              </a:buClr>
              <a:buSzTx/>
              <a:buFont typeface="Wingdings" panose="05000000000000000000" pitchFamily="2" charset="2"/>
              <a:buChar char="Ø"/>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1733</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年，机械师凯伊发明飞梭，大大提高了织布速度，棉纱顿时供不应求。</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lvl="1" eaLnBrk="1" hangingPunct="1">
              <a:lnSpc>
                <a:spcPct val="90000"/>
              </a:lnSpc>
              <a:spcBef>
                <a:spcPct val="50000"/>
              </a:spcBef>
              <a:buClr>
                <a:srgbClr val="0070C0"/>
              </a:buClr>
              <a:buSzTx/>
              <a:buFont typeface="Wingdings" panose="05000000000000000000" pitchFamily="2" charset="2"/>
              <a:buChar char="Ø"/>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1765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年，织工哈格里夫斯发明了“珍妮纺纱机”，大幅度增加了棉纱产量。</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lvl="1" eaLnBrk="1" hangingPunct="1">
              <a:lnSpc>
                <a:spcPct val="90000"/>
              </a:lnSpc>
              <a:spcBef>
                <a:spcPct val="50000"/>
              </a:spcBef>
              <a:buClr>
                <a:srgbClr val="0070C0"/>
              </a:buClr>
              <a:buSzTx/>
              <a:buFont typeface="Wingdings" panose="05000000000000000000" pitchFamily="2" charset="2"/>
              <a:buChar char="Ø"/>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1785</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年，瓦特制成的改良蒸汽机投入使用，提供了更加便利的动力，得到迅速推广，大大推动了机器的普及和发展。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8D5B04AE-3FDC-470E-A7C9-B26248C894DD}"/>
              </a:ext>
            </a:extLst>
          </p:cNvPr>
          <p:cNvSpPr>
            <a:spLocks noGrp="1" noRot="1" noChangeArrowheads="1"/>
          </p:cNvSpPr>
          <p:nvPr>
            <p:ph type="title"/>
          </p:nvPr>
        </p:nvSpPr>
        <p:spPr>
          <a:xfrm>
            <a:off x="263525" y="5715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斯密与李嘉图</a:t>
            </a:r>
          </a:p>
        </p:txBody>
      </p:sp>
      <p:sp>
        <p:nvSpPr>
          <p:cNvPr id="53251" name="Rectangle 3">
            <a:extLst>
              <a:ext uri="{FF2B5EF4-FFF2-40B4-BE49-F238E27FC236}">
                <a16:creationId xmlns:a16="http://schemas.microsoft.com/office/drawing/2014/main" xmlns="" id="{95A6B831-C5AA-4239-8DD1-B2DF246D93BA}"/>
              </a:ext>
            </a:extLst>
          </p:cNvPr>
          <p:cNvSpPr>
            <a:spLocks noGrp="1" noRot="1" noChangeArrowheads="1"/>
          </p:cNvSpPr>
          <p:nvPr>
            <p:ph type="body" idx="1"/>
          </p:nvPr>
        </p:nvSpPr>
        <p:spPr>
          <a:xfrm>
            <a:off x="2052638" y="1179513"/>
            <a:ext cx="8086725" cy="4498975"/>
          </a:xfrm>
        </p:spPr>
        <p:txBody>
          <a:bodyPr/>
          <a:lstStyle/>
          <a:p>
            <a:pPr eaLnBrk="1" hangingPunct="1">
              <a:buClr>
                <a:srgbClr val="FF0000"/>
              </a:buClr>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二者都考察研究经济增长，但是角度和侧重点不同。斯密经济学从生产角度来考察经济问题，李嘉图则从分配的角度来进行经济分析。</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r>
              <a:rPr kumimoji="0" lang="zh-CN"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哈罗德认为李嘉图所考察的不是国民的每年产品在参与生产的人们之间分配比例问题，而是在生产过程中收入、分配将会发生什么变动的问题。认为李嘉图经济学有长期动态理论的要素。</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p>
          <a:p>
            <a:pPr eaLnBrk="1" hangingPunct="1">
              <a:buClr>
                <a:srgbClr val="FF0000"/>
              </a:buClr>
              <a:buFont typeface="Wingdings" panose="05000000000000000000" pitchFamily="2" charset="2"/>
              <a:buChar char="Ø"/>
              <a:defRPr/>
            </a:pP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财富生产</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PK</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收入分配</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增长模型</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PK</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分配模型</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自然和谐</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PK</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阶级冲突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C6B27B09-9CC2-417C-A4F3-EF602950265D}"/>
              </a:ext>
            </a:extLst>
          </p:cNvPr>
          <p:cNvSpPr>
            <a:spLocks noGrp="1" noRot="1" noChangeArrowheads="1"/>
          </p:cNvSpPr>
          <p:nvPr>
            <p:ph type="title"/>
          </p:nvPr>
        </p:nvSpPr>
        <p:spPr>
          <a:xfrm>
            <a:off x="1946275" y="549275"/>
            <a:ext cx="8686800" cy="1655763"/>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第七章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古典学派：</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r>
              <a:rPr kumimoji="0" lang="zh-CN" altLang="en-US" b="1">
                <a:solidFill>
                  <a:schemeClr val="accent4">
                    <a:lumMod val="25000"/>
                  </a:schemeClr>
                </a:solidFill>
                <a:latin typeface="华文中宋" panose="02010600040101010101" pitchFamily="2" charset="-122"/>
                <a:ea typeface="华文中宋" panose="02010600040101010101" pitchFamily="2" charset="-122"/>
              </a:rPr>
              <a:t>边沁、萨伊、西尼尔和巴斯夏</a:t>
            </a:r>
          </a:p>
        </p:txBody>
      </p:sp>
      <p:grpSp>
        <p:nvGrpSpPr>
          <p:cNvPr id="50179" name="组合 30">
            <a:extLst>
              <a:ext uri="{FF2B5EF4-FFF2-40B4-BE49-F238E27FC236}">
                <a16:creationId xmlns:a16="http://schemas.microsoft.com/office/drawing/2014/main" xmlns="" id="{69A8E873-EFA6-434C-948E-BAA1E252E82D}"/>
              </a:ext>
            </a:extLst>
          </p:cNvPr>
          <p:cNvGrpSpPr>
            <a:grpSpLocks/>
          </p:cNvGrpSpPr>
          <p:nvPr/>
        </p:nvGrpSpPr>
        <p:grpSpPr bwMode="auto">
          <a:xfrm rot="4200000">
            <a:off x="4834732" y="2175669"/>
            <a:ext cx="3078162" cy="4044950"/>
            <a:chOff x="1078816" y="964066"/>
            <a:chExt cx="2222812" cy="2923236"/>
          </a:xfrm>
        </p:grpSpPr>
        <p:sp>
          <p:nvSpPr>
            <p:cNvPr id="50180" name="Freeform 7">
              <a:extLst>
                <a:ext uri="{FF2B5EF4-FFF2-40B4-BE49-F238E27FC236}">
                  <a16:creationId xmlns:a16="http://schemas.microsoft.com/office/drawing/2014/main" xmlns="" id="{C5913722-0758-48D3-A4EF-DCC37A1CC008}"/>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81" name="Freeform 8">
              <a:extLst>
                <a:ext uri="{FF2B5EF4-FFF2-40B4-BE49-F238E27FC236}">
                  <a16:creationId xmlns:a16="http://schemas.microsoft.com/office/drawing/2014/main" xmlns="" id="{9E93A15C-5AAE-43FD-A021-17624C4427A2}"/>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82" name="Oval 9">
              <a:extLst>
                <a:ext uri="{FF2B5EF4-FFF2-40B4-BE49-F238E27FC236}">
                  <a16:creationId xmlns:a16="http://schemas.microsoft.com/office/drawing/2014/main" xmlns="" id="{DF0F4305-583B-482F-89A4-F0873422126D}"/>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3" name="Oval 10">
              <a:extLst>
                <a:ext uri="{FF2B5EF4-FFF2-40B4-BE49-F238E27FC236}">
                  <a16:creationId xmlns:a16="http://schemas.microsoft.com/office/drawing/2014/main" xmlns="" id="{197AF77A-EBE5-4C2E-94B7-2AD4CE9673AB}"/>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4" name="Oval 11">
              <a:extLst>
                <a:ext uri="{FF2B5EF4-FFF2-40B4-BE49-F238E27FC236}">
                  <a16:creationId xmlns:a16="http://schemas.microsoft.com/office/drawing/2014/main" xmlns="" id="{C1F99938-994E-437F-803D-E290DB6BB1BA}"/>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5" name="Oval 12">
              <a:extLst>
                <a:ext uri="{FF2B5EF4-FFF2-40B4-BE49-F238E27FC236}">
                  <a16:creationId xmlns:a16="http://schemas.microsoft.com/office/drawing/2014/main" xmlns="" id="{64D7E417-5F29-42EA-AB08-89F35F792343}"/>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6" name="Oval 13">
              <a:extLst>
                <a:ext uri="{FF2B5EF4-FFF2-40B4-BE49-F238E27FC236}">
                  <a16:creationId xmlns:a16="http://schemas.microsoft.com/office/drawing/2014/main" xmlns="" id="{3D273A7D-2A07-478B-9569-6419D1AF0FAA}"/>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7" name="Oval 14">
              <a:extLst>
                <a:ext uri="{FF2B5EF4-FFF2-40B4-BE49-F238E27FC236}">
                  <a16:creationId xmlns:a16="http://schemas.microsoft.com/office/drawing/2014/main" xmlns="" id="{CB832114-5030-4DCA-B0A1-CB27C61C282C}"/>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8" name="Oval 15">
              <a:extLst>
                <a:ext uri="{FF2B5EF4-FFF2-40B4-BE49-F238E27FC236}">
                  <a16:creationId xmlns:a16="http://schemas.microsoft.com/office/drawing/2014/main" xmlns="" id="{EFFAE784-AEE4-4DED-9BCF-363C177450D9}"/>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89" name="Freeform 16">
              <a:extLst>
                <a:ext uri="{FF2B5EF4-FFF2-40B4-BE49-F238E27FC236}">
                  <a16:creationId xmlns:a16="http://schemas.microsoft.com/office/drawing/2014/main" xmlns="" id="{C4A99280-4220-4C03-A4EF-88E9F08BC8ED}"/>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90" name="Oval 17">
              <a:extLst>
                <a:ext uri="{FF2B5EF4-FFF2-40B4-BE49-F238E27FC236}">
                  <a16:creationId xmlns:a16="http://schemas.microsoft.com/office/drawing/2014/main" xmlns="" id="{CFE206D1-7D89-4786-96A7-218F42D57D47}"/>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91" name="Oval 18">
              <a:extLst>
                <a:ext uri="{FF2B5EF4-FFF2-40B4-BE49-F238E27FC236}">
                  <a16:creationId xmlns:a16="http://schemas.microsoft.com/office/drawing/2014/main" xmlns="" id="{40612FA6-989D-4E99-9F6B-A52DFA721F36}"/>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92" name="Oval 19">
              <a:extLst>
                <a:ext uri="{FF2B5EF4-FFF2-40B4-BE49-F238E27FC236}">
                  <a16:creationId xmlns:a16="http://schemas.microsoft.com/office/drawing/2014/main" xmlns="" id="{3040084C-4220-4647-9527-A5481B8818C5}"/>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93" name="Oval 20">
              <a:extLst>
                <a:ext uri="{FF2B5EF4-FFF2-40B4-BE49-F238E27FC236}">
                  <a16:creationId xmlns:a16="http://schemas.microsoft.com/office/drawing/2014/main" xmlns="" id="{3003CA4D-684A-46D9-B830-1344EC4F530B}"/>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94" name="Oval 21">
              <a:extLst>
                <a:ext uri="{FF2B5EF4-FFF2-40B4-BE49-F238E27FC236}">
                  <a16:creationId xmlns:a16="http://schemas.microsoft.com/office/drawing/2014/main" xmlns="" id="{A2C08137-88C5-49AD-AAE6-AE1AA1823207}"/>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195" name="Freeform 22">
              <a:extLst>
                <a:ext uri="{FF2B5EF4-FFF2-40B4-BE49-F238E27FC236}">
                  <a16:creationId xmlns:a16="http://schemas.microsoft.com/office/drawing/2014/main" xmlns="" id="{32F05373-228D-4890-AD7F-6637DFAC20FB}"/>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96" name="Freeform 23">
              <a:extLst>
                <a:ext uri="{FF2B5EF4-FFF2-40B4-BE49-F238E27FC236}">
                  <a16:creationId xmlns:a16="http://schemas.microsoft.com/office/drawing/2014/main" xmlns="" id="{25324649-DBB4-4CB5-8730-2BA487573E64}"/>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97" name="Freeform 24">
              <a:extLst>
                <a:ext uri="{FF2B5EF4-FFF2-40B4-BE49-F238E27FC236}">
                  <a16:creationId xmlns:a16="http://schemas.microsoft.com/office/drawing/2014/main" xmlns="" id="{9725A7E9-9F10-459E-BEFC-56064D97A921}"/>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98" name="Freeform 25">
              <a:extLst>
                <a:ext uri="{FF2B5EF4-FFF2-40B4-BE49-F238E27FC236}">
                  <a16:creationId xmlns:a16="http://schemas.microsoft.com/office/drawing/2014/main" xmlns="" id="{FC9C88B8-A88F-4584-9225-7EB998B63117}"/>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199" name="Freeform 26">
              <a:extLst>
                <a:ext uri="{FF2B5EF4-FFF2-40B4-BE49-F238E27FC236}">
                  <a16:creationId xmlns:a16="http://schemas.microsoft.com/office/drawing/2014/main" xmlns="" id="{AEA4EBC8-250C-4F1A-8D0C-C8C6C23A7979}"/>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200" name="Freeform 27">
              <a:extLst>
                <a:ext uri="{FF2B5EF4-FFF2-40B4-BE49-F238E27FC236}">
                  <a16:creationId xmlns:a16="http://schemas.microsoft.com/office/drawing/2014/main" xmlns="" id="{BC4EEFF5-712E-4E77-B856-131B2F11D108}"/>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201" name="Freeform 28">
              <a:extLst>
                <a:ext uri="{FF2B5EF4-FFF2-40B4-BE49-F238E27FC236}">
                  <a16:creationId xmlns:a16="http://schemas.microsoft.com/office/drawing/2014/main" xmlns="" id="{649321E5-E6E7-4194-9BC8-373FE785F9FC}"/>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0202" name="Oval 30">
              <a:extLst>
                <a:ext uri="{FF2B5EF4-FFF2-40B4-BE49-F238E27FC236}">
                  <a16:creationId xmlns:a16="http://schemas.microsoft.com/office/drawing/2014/main" xmlns="" id="{AE6F29F3-DEB2-4238-B342-0FEEDE51FFB9}"/>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203" name="Oval 11">
              <a:extLst>
                <a:ext uri="{FF2B5EF4-FFF2-40B4-BE49-F238E27FC236}">
                  <a16:creationId xmlns:a16="http://schemas.microsoft.com/office/drawing/2014/main" xmlns="" id="{B7779BE2-6169-4583-A80D-D0989BC8186E}"/>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0204" name="Oval 11">
              <a:extLst>
                <a:ext uri="{FF2B5EF4-FFF2-40B4-BE49-F238E27FC236}">
                  <a16:creationId xmlns:a16="http://schemas.microsoft.com/office/drawing/2014/main" xmlns="" id="{F71BD523-56E1-4320-B9D6-6F3EE0F2E4FC}"/>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5626DCC2-EA24-4B24-AC69-ECAE93E11070}"/>
              </a:ext>
            </a:extLst>
          </p:cNvPr>
          <p:cNvSpPr>
            <a:spLocks noGrp="1" noRot="1" noChangeArrowheads="1"/>
          </p:cNvSpPr>
          <p:nvPr>
            <p:ph type="title"/>
          </p:nvPr>
        </p:nvSpPr>
        <p:spPr>
          <a:xfrm>
            <a:off x="1127125" y="349250"/>
            <a:ext cx="8686800" cy="2143125"/>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杰里米</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边沁</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Jeremy Bentham,1748-1832</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55299" name="Rectangle 3">
            <a:extLst>
              <a:ext uri="{FF2B5EF4-FFF2-40B4-BE49-F238E27FC236}">
                <a16:creationId xmlns:a16="http://schemas.microsoft.com/office/drawing/2014/main" xmlns="" id="{65DE40BB-0563-46AF-B6C8-F04432E571F1}"/>
              </a:ext>
            </a:extLst>
          </p:cNvPr>
          <p:cNvSpPr>
            <a:spLocks noGrp="1" noRot="1" noChangeArrowheads="1"/>
          </p:cNvSpPr>
          <p:nvPr>
            <p:ph type="body" idx="1"/>
          </p:nvPr>
        </p:nvSpPr>
        <p:spPr>
          <a:xfrm>
            <a:off x="1825625" y="2700338"/>
            <a:ext cx="5349875" cy="3398837"/>
          </a:xfrm>
        </p:spPr>
        <p:txBody>
          <a:bodyPr/>
          <a:lstStyle/>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一、量化快乐和痛苦的一生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二、边沁对经济学的贡献</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三、边沁思想的政策含义</a:t>
            </a:r>
          </a:p>
        </p:txBody>
      </p:sp>
      <p:pic>
        <p:nvPicPr>
          <p:cNvPr id="113668" name="Picture 4" descr="边沁">
            <a:extLst>
              <a:ext uri="{FF2B5EF4-FFF2-40B4-BE49-F238E27FC236}">
                <a16:creationId xmlns:a16="http://schemas.microsoft.com/office/drawing/2014/main" xmlns="" id="{B64577C3-5602-4E60-BC27-07482397B1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93100" y="2133600"/>
            <a:ext cx="2195513" cy="317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669" name="Rectangle 5">
            <a:extLst>
              <a:ext uri="{FF2B5EF4-FFF2-40B4-BE49-F238E27FC236}">
                <a16:creationId xmlns:a16="http://schemas.microsoft.com/office/drawing/2014/main" xmlns="" id="{DAA8AB95-999F-436C-8299-9297DA35C278}"/>
              </a:ext>
            </a:extLst>
          </p:cNvPr>
          <p:cNvSpPr>
            <a:spLocks noChangeArrowheads="1"/>
          </p:cNvSpPr>
          <p:nvPr/>
        </p:nvSpPr>
        <p:spPr bwMode="auto">
          <a:xfrm>
            <a:off x="7824788" y="5341938"/>
            <a:ext cx="3132137" cy="790575"/>
          </a:xfrm>
          <a:prstGeom prst="rect">
            <a:avLst/>
          </a:prstGeom>
          <a:solidFill>
            <a:schemeClr val="accent1"/>
          </a:solidFill>
          <a:ln w="9525">
            <a:solidFill>
              <a:schemeClr val="accent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道德与立法原理导论</a:t>
            </a:r>
            <a:r>
              <a:rPr kumimoji="0" lang="en-US" altLang="zh-CN" sz="1800" b="1">
                <a:solidFill>
                  <a:srgbClr val="FF0000"/>
                </a:solidFill>
              </a:rPr>
              <a:t>》</a:t>
            </a:r>
          </a:p>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经济科学的哲学</a:t>
            </a:r>
            <a:r>
              <a:rPr kumimoji="0" lang="en-US" altLang="zh-CN" sz="1800" b="1">
                <a:solidFill>
                  <a:srgbClr val="FF0000"/>
                </a:solidFill>
              </a:rPr>
              <a:t>》</a:t>
            </a:r>
          </a:p>
        </p:txBody>
      </p:sp>
      <p:sp>
        <p:nvSpPr>
          <p:cNvPr id="6" name="矩形 5">
            <a:extLst>
              <a:ext uri="{FF2B5EF4-FFF2-40B4-BE49-F238E27FC236}">
                <a16:creationId xmlns:a16="http://schemas.microsoft.com/office/drawing/2014/main" xmlns="" id="{0F16B355-2C71-4894-9E35-584F2FE923C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3000" fill="hold"/>
                                        <p:tgtEl>
                                          <p:spTgt spid="113668"/>
                                        </p:tgtEl>
                                        <p:attrNameLst>
                                          <p:attrName>ppt_x</p:attrName>
                                        </p:attrNameLst>
                                      </p:cBhvr>
                                      <p:tavLst>
                                        <p:tav tm="0">
                                          <p:val>
                                            <p:strVal val="1+#ppt_w/2"/>
                                          </p:val>
                                        </p:tav>
                                        <p:tav tm="100000">
                                          <p:val>
                                            <p:strVal val="#ppt_x"/>
                                          </p:val>
                                        </p:tav>
                                      </p:tavLst>
                                    </p:anim>
                                    <p:anim calcmode="lin" valueType="num">
                                      <p:cBhvr additive="base">
                                        <p:cTn id="8" dur="30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669"/>
                                        </p:tgtEl>
                                        <p:attrNameLst>
                                          <p:attrName>style.visibility</p:attrName>
                                        </p:attrNameLst>
                                      </p:cBhvr>
                                      <p:to>
                                        <p:strVal val="visible"/>
                                      </p:to>
                                    </p:set>
                                    <p:anim calcmode="lin" valueType="num">
                                      <p:cBhvr additive="base">
                                        <p:cTn id="13" dur="3000" fill="hold"/>
                                        <p:tgtEl>
                                          <p:spTgt spid="113669"/>
                                        </p:tgtEl>
                                        <p:attrNameLst>
                                          <p:attrName>ppt_x</p:attrName>
                                        </p:attrNameLst>
                                      </p:cBhvr>
                                      <p:tavLst>
                                        <p:tav tm="0">
                                          <p:val>
                                            <p:strVal val="1+#ppt_w/2"/>
                                          </p:val>
                                        </p:tav>
                                        <p:tav tm="100000">
                                          <p:val>
                                            <p:strVal val="#ppt_x"/>
                                          </p:val>
                                        </p:tav>
                                      </p:tavLst>
                                    </p:anim>
                                    <p:anim calcmode="lin" valueType="num">
                                      <p:cBhvr additive="base">
                                        <p:cTn id="14" dur="3000" fill="hold"/>
                                        <p:tgtEl>
                                          <p:spTgt spid="11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D5801F00-320B-4B4D-9B3C-8A4E17B02C84}"/>
              </a:ext>
            </a:extLst>
          </p:cNvPr>
          <p:cNvSpPr>
            <a:spLocks noGrp="1" noRot="1" noChangeArrowheads="1"/>
          </p:cNvSpPr>
          <p:nvPr>
            <p:ph type="title"/>
          </p:nvPr>
        </p:nvSpPr>
        <p:spPr>
          <a:xfrm>
            <a:off x="1127125" y="188913"/>
            <a:ext cx="7993063" cy="2447925"/>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让</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巴蒂斯特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萨伊</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法国的“亚当</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斯密”</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rPr>
              <a:t>(Jean Baptiste Say</a:t>
            </a:r>
            <a:r>
              <a:rPr kumimoji="0" lang="zh-CN" altLang="en-US" sz="4000" b="1">
                <a:solidFill>
                  <a:schemeClr val="accent4">
                    <a:lumMod val="25000"/>
                  </a:schemeClr>
                </a:solidFill>
              </a:rPr>
              <a:t>，</a:t>
            </a:r>
            <a:r>
              <a:rPr kumimoji="0" lang="en-US" altLang="zh-CN" sz="4000" b="1">
                <a:solidFill>
                  <a:schemeClr val="accent4">
                    <a:lumMod val="25000"/>
                  </a:schemeClr>
                </a:solidFill>
              </a:rPr>
              <a:t>1767~1832</a:t>
            </a:r>
            <a:r>
              <a:rPr kumimoji="0" lang="zh-CN" altLang="en-US" sz="4000" b="1">
                <a:solidFill>
                  <a:schemeClr val="accent4">
                    <a:lumMod val="25000"/>
                  </a:schemeClr>
                </a:solidFill>
              </a:rPr>
              <a:t>）</a:t>
            </a:r>
          </a:p>
        </p:txBody>
      </p:sp>
      <p:sp>
        <p:nvSpPr>
          <p:cNvPr id="56323" name="Rectangle 3">
            <a:extLst>
              <a:ext uri="{FF2B5EF4-FFF2-40B4-BE49-F238E27FC236}">
                <a16:creationId xmlns:a16="http://schemas.microsoft.com/office/drawing/2014/main" xmlns="" id="{2CB7113D-3907-4379-B92A-A947F2B0EE17}"/>
              </a:ext>
            </a:extLst>
          </p:cNvPr>
          <p:cNvSpPr>
            <a:spLocks noGrp="1" noRot="1" noChangeArrowheads="1"/>
          </p:cNvSpPr>
          <p:nvPr>
            <p:ph type="body" idx="1"/>
          </p:nvPr>
        </p:nvSpPr>
        <p:spPr>
          <a:xfrm>
            <a:off x="1381125" y="3068638"/>
            <a:ext cx="7483475" cy="2682875"/>
          </a:xfrm>
        </p:spPr>
        <p:txBody>
          <a:bodyPr/>
          <a:lstStyle/>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一、执着的学术人生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二、萨伊的经济学贡献</a:t>
            </a:r>
          </a:p>
        </p:txBody>
      </p:sp>
      <p:sp>
        <p:nvSpPr>
          <p:cNvPr id="4" name="矩形 3">
            <a:extLst>
              <a:ext uri="{FF2B5EF4-FFF2-40B4-BE49-F238E27FC236}">
                <a16:creationId xmlns:a16="http://schemas.microsoft.com/office/drawing/2014/main" xmlns="" id="{57E8DDA1-B559-448E-80D4-A9AF28B0DDE8}"/>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pic>
        <p:nvPicPr>
          <p:cNvPr id="52229" name="图片 1">
            <a:extLst>
              <a:ext uri="{FF2B5EF4-FFF2-40B4-BE49-F238E27FC236}">
                <a16:creationId xmlns:a16="http://schemas.microsoft.com/office/drawing/2014/main" xmlns="" id="{199C8701-5253-434A-8355-9E831A6383A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80583" y="2278063"/>
            <a:ext cx="2476500" cy="347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0CC91A6E-F997-4048-BA7E-CEC0A151AEDB}"/>
              </a:ext>
            </a:extLst>
          </p:cNvPr>
          <p:cNvSpPr>
            <a:spLocks noChangeArrowheads="1"/>
          </p:cNvSpPr>
          <p:nvPr/>
        </p:nvSpPr>
        <p:spPr bwMode="auto">
          <a:xfrm>
            <a:off x="8040216" y="5733256"/>
            <a:ext cx="3132137" cy="594073"/>
          </a:xfrm>
          <a:prstGeom prst="rect">
            <a:avLst/>
          </a:prstGeom>
          <a:solidFill>
            <a:schemeClr val="accent1"/>
          </a:solidFill>
          <a:ln w="9525">
            <a:solidFill>
              <a:schemeClr val="accent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政治经济学概论</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1+#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D55544B6-A751-42FC-B9C4-F78CC304819F}"/>
              </a:ext>
            </a:extLst>
          </p:cNvPr>
          <p:cNvSpPr>
            <a:spLocks noGrp="1" noRot="1" noChangeArrowheads="1"/>
          </p:cNvSpPr>
          <p:nvPr>
            <p:ph type="title"/>
          </p:nvPr>
        </p:nvSpPr>
        <p:spPr>
          <a:xfrm>
            <a:off x="2351088" y="327025"/>
            <a:ext cx="7127875" cy="12239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一、执着的学术人生</a:t>
            </a:r>
            <a:r>
              <a:rPr kumimoji="0" lang="en-US" altLang="zh-CN" b="1">
                <a:solidFill>
                  <a:schemeClr val="accent4">
                    <a:lumMod val="25000"/>
                  </a:schemeClr>
                </a:solidFill>
                <a:ea typeface="华文中宋" panose="02010600040101010101" pitchFamily="2" charset="-122"/>
              </a:rPr>
              <a:t/>
            </a:r>
            <a:br>
              <a:rPr kumimoji="0" lang="en-US" altLang="zh-CN" b="1">
                <a:solidFill>
                  <a:schemeClr val="accent4">
                    <a:lumMod val="25000"/>
                  </a:schemeClr>
                </a:solidFill>
                <a:ea typeface="华文中宋" panose="02010600040101010101" pitchFamily="2" charset="-122"/>
              </a:rPr>
            </a:br>
            <a:endParaRPr kumimoji="0" lang="en-US" altLang="zh-CN" sz="4000" b="1">
              <a:solidFill>
                <a:schemeClr val="accent4">
                  <a:lumMod val="25000"/>
                </a:schemeClr>
              </a:solidFill>
              <a:ea typeface="华文中宋" panose="02010600040101010101" pitchFamily="2" charset="-122"/>
            </a:endParaRPr>
          </a:p>
        </p:txBody>
      </p:sp>
      <p:sp>
        <p:nvSpPr>
          <p:cNvPr id="115715" name="Rectangle 3">
            <a:extLst>
              <a:ext uri="{FF2B5EF4-FFF2-40B4-BE49-F238E27FC236}">
                <a16:creationId xmlns:a16="http://schemas.microsoft.com/office/drawing/2014/main" xmlns="" id="{B777C93E-CC88-4067-8149-A06B0C1F2B39}"/>
              </a:ext>
            </a:extLst>
          </p:cNvPr>
          <p:cNvSpPr>
            <a:spLocks noGrp="1" noRot="1" noChangeArrowheads="1"/>
          </p:cNvSpPr>
          <p:nvPr>
            <p:ph type="body" idx="1"/>
          </p:nvPr>
        </p:nvSpPr>
        <p:spPr>
          <a:xfrm>
            <a:off x="1200150" y="1495425"/>
            <a:ext cx="5194300" cy="4464050"/>
          </a:xfrm>
        </p:spPr>
        <p:txBody>
          <a:bodyPr/>
          <a:lstStyle/>
          <a:p>
            <a:pPr marL="0" indent="0" eaLnBrk="1" hangingPunct="1">
              <a:lnSpc>
                <a:spcPct val="90000"/>
              </a:lnSpc>
              <a:buFont typeface="Wingdings" panose="05000000000000000000" pitchFamily="2" charset="2"/>
              <a:buNone/>
              <a:defRPr/>
            </a:pPr>
            <a:r>
              <a:rPr kumimoji="0" lang="en-US" altLang="zh-CN" b="1">
                <a:solidFill>
                  <a:schemeClr val="accent4">
                    <a:lumMod val="25000"/>
                  </a:schemeClr>
                </a:solidFill>
                <a:ea typeface="华文中宋" panose="02010600040101010101" pitchFamily="2"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“萨伊先生不但是正确理解和应用斯密的原理的第一个欧洲大陆作家或第一批这种作家中的一个</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，而且成功地把政治经济学这门科学组织得更合逻辑，更能增益人的智慧。”</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buFont typeface="Wingdings" panose="05000000000000000000" pitchFamily="2" charset="2"/>
              <a:buNone/>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大卫</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李嘉图</a:t>
            </a:r>
          </a:p>
        </p:txBody>
      </p:sp>
      <p:pic>
        <p:nvPicPr>
          <p:cNvPr id="115716" name="Picture 4" descr="1016">
            <a:extLst>
              <a:ext uri="{FF2B5EF4-FFF2-40B4-BE49-F238E27FC236}">
                <a16:creationId xmlns:a16="http://schemas.microsoft.com/office/drawing/2014/main" xmlns="" id="{0CD11EC5-2B87-4A51-A7A8-629A46A1A31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04138" y="1495425"/>
            <a:ext cx="2765425"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5717" name="Rectangle 5">
            <a:extLst>
              <a:ext uri="{FF2B5EF4-FFF2-40B4-BE49-F238E27FC236}">
                <a16:creationId xmlns:a16="http://schemas.microsoft.com/office/drawing/2014/main" xmlns="" id="{BA916FF1-60F9-4F65-A44A-D88F09FAD210}"/>
              </a:ext>
            </a:extLst>
          </p:cNvPr>
          <p:cNvSpPr>
            <a:spLocks noChangeArrowheads="1"/>
          </p:cNvSpPr>
          <p:nvPr/>
        </p:nvSpPr>
        <p:spPr bwMode="auto">
          <a:xfrm>
            <a:off x="7519988" y="5362575"/>
            <a:ext cx="3132137"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政治经济学概论</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3000" fill="hold"/>
                                        <p:tgtEl>
                                          <p:spTgt spid="115716"/>
                                        </p:tgtEl>
                                        <p:attrNameLst>
                                          <p:attrName>ppt_x</p:attrName>
                                        </p:attrNameLst>
                                      </p:cBhvr>
                                      <p:tavLst>
                                        <p:tav tm="0">
                                          <p:val>
                                            <p:strVal val="1+#ppt_w/2"/>
                                          </p:val>
                                        </p:tav>
                                        <p:tav tm="100000">
                                          <p:val>
                                            <p:strVal val="#ppt_x"/>
                                          </p:val>
                                        </p:tav>
                                      </p:tavLst>
                                    </p:anim>
                                    <p:anim calcmode="lin" valueType="num">
                                      <p:cBhvr additive="base">
                                        <p:cTn id="8" dur="3000" fill="hold"/>
                                        <p:tgtEl>
                                          <p:spTgt spid="115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717"/>
                                        </p:tgtEl>
                                        <p:attrNameLst>
                                          <p:attrName>style.visibility</p:attrName>
                                        </p:attrNameLst>
                                      </p:cBhvr>
                                      <p:to>
                                        <p:strVal val="visible"/>
                                      </p:to>
                                    </p:set>
                                    <p:anim calcmode="lin" valueType="num">
                                      <p:cBhvr additive="base">
                                        <p:cTn id="13" dur="3000" fill="hold"/>
                                        <p:tgtEl>
                                          <p:spTgt spid="115717"/>
                                        </p:tgtEl>
                                        <p:attrNameLst>
                                          <p:attrName>ppt_x</p:attrName>
                                        </p:attrNameLst>
                                      </p:cBhvr>
                                      <p:tavLst>
                                        <p:tav tm="0">
                                          <p:val>
                                            <p:strVal val="1+#ppt_w/2"/>
                                          </p:val>
                                        </p:tav>
                                        <p:tav tm="100000">
                                          <p:val>
                                            <p:strVal val="#ppt_x"/>
                                          </p:val>
                                        </p:tav>
                                      </p:tavLst>
                                    </p:anim>
                                    <p:anim calcmode="lin" valueType="num">
                                      <p:cBhvr additive="base">
                                        <p:cTn id="14" dur="3000" fill="hold"/>
                                        <p:tgtEl>
                                          <p:spTgt spid="1157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5">
                                            <p:txEl>
                                              <p:pRg st="0" end="0"/>
                                            </p:txEl>
                                          </p:spTgt>
                                        </p:tgtEl>
                                        <p:attrNameLst>
                                          <p:attrName>style.visibility</p:attrName>
                                        </p:attrNameLst>
                                      </p:cBhvr>
                                      <p:to>
                                        <p:strVal val="visible"/>
                                      </p:to>
                                    </p:set>
                                    <p:anim calcmode="lin" valueType="num">
                                      <p:cBhvr additive="base">
                                        <p:cTn id="19" dur="30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5">
                                            <p:txEl>
                                              <p:pRg st="2" end="2"/>
                                            </p:txEl>
                                          </p:spTgt>
                                        </p:tgtEl>
                                        <p:attrNameLst>
                                          <p:attrName>style.visibility</p:attrName>
                                        </p:attrNameLst>
                                      </p:cBhvr>
                                      <p:to>
                                        <p:strVal val="visible"/>
                                      </p:to>
                                    </p:set>
                                    <p:anim calcmode="lin" valueType="num">
                                      <p:cBhvr additive="base">
                                        <p:cTn id="25" dur="30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F0275FF9-CB81-4782-9477-8552E15B6B91}"/>
              </a:ext>
            </a:extLst>
          </p:cNvPr>
          <p:cNvSpPr>
            <a:spLocks noGrp="1" noRot="1" noChangeArrowheads="1"/>
          </p:cNvSpPr>
          <p:nvPr>
            <p:ph type="title"/>
          </p:nvPr>
        </p:nvSpPr>
        <p:spPr>
          <a:xfrm>
            <a:off x="1557338" y="260350"/>
            <a:ext cx="8229600" cy="143986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二、萨伊的经济学贡献</a:t>
            </a:r>
          </a:p>
        </p:txBody>
      </p:sp>
      <p:sp>
        <p:nvSpPr>
          <p:cNvPr id="58371" name="Rectangle 3">
            <a:extLst>
              <a:ext uri="{FF2B5EF4-FFF2-40B4-BE49-F238E27FC236}">
                <a16:creationId xmlns:a16="http://schemas.microsoft.com/office/drawing/2014/main" xmlns="" id="{BF4DB405-5FE8-403B-A05A-CBE878EFCEB0}"/>
              </a:ext>
            </a:extLst>
          </p:cNvPr>
          <p:cNvSpPr>
            <a:spLocks noGrp="1" noRot="1" noChangeArrowheads="1"/>
          </p:cNvSpPr>
          <p:nvPr>
            <p:ph type="body" idx="1"/>
          </p:nvPr>
        </p:nvSpPr>
        <p:spPr>
          <a:xfrm>
            <a:off x="2063750" y="2205038"/>
            <a:ext cx="7488238" cy="2960687"/>
          </a:xfrm>
        </p:spPr>
        <p:txBody>
          <a:bodyPr/>
          <a:lstStyle/>
          <a:p>
            <a:pPr eaLnBrk="1" hangingPunct="1">
              <a:buFont typeface="Wingdings" panose="05000000000000000000" pitchFamily="2" charset="2"/>
              <a:buNone/>
              <a:defRPr/>
            </a:pP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（一）政治经济学的“三分法”</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（二）主观价值论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（三）企业家的重要作用</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（四）萨伊定律</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供应学派的理论先导</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defRPr/>
            </a:pPr>
            <a:endParaRPr kumimoji="0" lang="zh-CN" altLang="en-US">
              <a:solidFill>
                <a:schemeClr val="accent4">
                  <a:lumMod val="25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11D85F4E-0A6C-4EA2-B216-A6677FCDDE85}"/>
              </a:ext>
            </a:extLst>
          </p:cNvPr>
          <p:cNvSpPr>
            <a:spLocks noGrp="1" noRot="1" noChangeArrowheads="1"/>
          </p:cNvSpPr>
          <p:nvPr>
            <p:ph type="title"/>
          </p:nvPr>
        </p:nvSpPr>
        <p:spPr>
          <a:xfrm>
            <a:off x="982663" y="776288"/>
            <a:ext cx="9167812" cy="1214437"/>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纳索</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威廉</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西尼尔</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知行难以合一的辩护士</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Nassau Wlliam Senior,1790-1864</a:t>
            </a:r>
            <a: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117763" name="Rectangle 3">
            <a:extLst>
              <a:ext uri="{FF2B5EF4-FFF2-40B4-BE49-F238E27FC236}">
                <a16:creationId xmlns:a16="http://schemas.microsoft.com/office/drawing/2014/main" xmlns="" id="{E6A56C5A-4883-417B-B201-07D293B92651}"/>
              </a:ext>
            </a:extLst>
          </p:cNvPr>
          <p:cNvSpPr>
            <a:spLocks noGrp="1" noRot="1" noChangeArrowheads="1"/>
          </p:cNvSpPr>
          <p:nvPr>
            <p:ph type="body" sz="half" idx="1"/>
          </p:nvPr>
        </p:nvSpPr>
        <p:spPr>
          <a:xfrm>
            <a:off x="1376363" y="2565400"/>
            <a:ext cx="4464050" cy="388620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西尼尔其人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实证经济学</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西尼尔的四个命题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财富价值的三要素</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节欲论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最后</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小时论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政策立场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kumimoji="0" lang="en-US" altLang="zh-CN" sz="2800" b="1">
              <a:solidFill>
                <a:schemeClr val="accent4">
                  <a:lumMod val="25000"/>
                </a:schemeClr>
              </a:solidFill>
              <a:ea typeface="华文中宋" panose="02010600040101010101" pitchFamily="2" charset="-122"/>
            </a:endParaRPr>
          </a:p>
          <a:p>
            <a:pPr eaLnBrk="1" hangingPunct="1">
              <a:defRPr/>
            </a:pPr>
            <a:endParaRPr kumimoji="0" lang="en-US" altLang="zh-CN" sz="2800">
              <a:solidFill>
                <a:schemeClr val="accent4">
                  <a:lumMod val="25000"/>
                </a:schemeClr>
              </a:solidFill>
            </a:endParaRPr>
          </a:p>
          <a:p>
            <a:pPr eaLnBrk="1" hangingPunct="1">
              <a:defRPr/>
            </a:pPr>
            <a:endParaRPr kumimoji="0" lang="en-US" altLang="zh-CN" sz="2800">
              <a:solidFill>
                <a:schemeClr val="accent4">
                  <a:lumMod val="25000"/>
                </a:schemeClr>
              </a:solidFill>
            </a:endParaRPr>
          </a:p>
          <a:p>
            <a:pPr eaLnBrk="1" hangingPunct="1">
              <a:defRPr/>
            </a:pPr>
            <a:endParaRPr kumimoji="0" lang="en-US" altLang="zh-CN" sz="2800">
              <a:solidFill>
                <a:schemeClr val="accent4">
                  <a:lumMod val="25000"/>
                </a:schemeClr>
              </a:solidFill>
            </a:endParaRPr>
          </a:p>
          <a:p>
            <a:pPr eaLnBrk="1" hangingPunct="1">
              <a:defRPr/>
            </a:pPr>
            <a:endParaRPr kumimoji="0" lang="zh-CN" altLang="en-US" sz="2800">
              <a:solidFill>
                <a:schemeClr val="accent4">
                  <a:lumMod val="25000"/>
                </a:schemeClr>
              </a:solidFill>
            </a:endParaRPr>
          </a:p>
        </p:txBody>
      </p:sp>
      <p:pic>
        <p:nvPicPr>
          <p:cNvPr id="117764" name="Picture 4" descr="1014">
            <a:extLst>
              <a:ext uri="{FF2B5EF4-FFF2-40B4-BE49-F238E27FC236}">
                <a16:creationId xmlns:a16="http://schemas.microsoft.com/office/drawing/2014/main" xmlns="" id="{0973D8D3-4BEF-4BB9-91F0-6D2101D1D8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83625" y="2266950"/>
            <a:ext cx="2160588" cy="295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7766" name="Rectangle 6">
            <a:extLst>
              <a:ext uri="{FF2B5EF4-FFF2-40B4-BE49-F238E27FC236}">
                <a16:creationId xmlns:a16="http://schemas.microsoft.com/office/drawing/2014/main" xmlns="" id="{FAB85197-C8FA-47FD-8EAE-2174A2DBB785}"/>
              </a:ext>
            </a:extLst>
          </p:cNvPr>
          <p:cNvSpPr>
            <a:spLocks noChangeArrowheads="1"/>
          </p:cNvSpPr>
          <p:nvPr/>
        </p:nvSpPr>
        <p:spPr bwMode="auto">
          <a:xfrm>
            <a:off x="8399463" y="5495925"/>
            <a:ext cx="3132137"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政治经济学大纲</a:t>
            </a:r>
            <a:r>
              <a:rPr kumimoji="0" lang="en-US" altLang="zh-CN" sz="1800" b="1">
                <a:solidFill>
                  <a:srgbClr val="FF0000"/>
                </a:solidFill>
              </a:rPr>
              <a:t>》</a:t>
            </a:r>
          </a:p>
        </p:txBody>
      </p:sp>
      <p:sp>
        <p:nvSpPr>
          <p:cNvPr id="6" name="矩形 5">
            <a:extLst>
              <a:ext uri="{FF2B5EF4-FFF2-40B4-BE49-F238E27FC236}">
                <a16:creationId xmlns:a16="http://schemas.microsoft.com/office/drawing/2014/main" xmlns="" id="{0F266704-01CD-437B-8891-FDFA87F5333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3000" fill="hold"/>
                                        <p:tgtEl>
                                          <p:spTgt spid="117764"/>
                                        </p:tgtEl>
                                        <p:attrNameLst>
                                          <p:attrName>ppt_x</p:attrName>
                                        </p:attrNameLst>
                                      </p:cBhvr>
                                      <p:tavLst>
                                        <p:tav tm="0">
                                          <p:val>
                                            <p:strVal val="1+#ppt_w/2"/>
                                          </p:val>
                                        </p:tav>
                                        <p:tav tm="100000">
                                          <p:val>
                                            <p:strVal val="#ppt_x"/>
                                          </p:val>
                                        </p:tav>
                                      </p:tavLst>
                                    </p:anim>
                                    <p:anim calcmode="lin" valueType="num">
                                      <p:cBhvr additive="base">
                                        <p:cTn id="8" dur="30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7766"/>
                                        </p:tgtEl>
                                        <p:attrNameLst>
                                          <p:attrName>style.visibility</p:attrName>
                                        </p:attrNameLst>
                                      </p:cBhvr>
                                      <p:to>
                                        <p:strVal val="visible"/>
                                      </p:to>
                                    </p:set>
                                    <p:anim calcmode="lin" valueType="num">
                                      <p:cBhvr additive="base">
                                        <p:cTn id="13" dur="3000" fill="hold"/>
                                        <p:tgtEl>
                                          <p:spTgt spid="117766"/>
                                        </p:tgtEl>
                                        <p:attrNameLst>
                                          <p:attrName>ppt_x</p:attrName>
                                        </p:attrNameLst>
                                      </p:cBhvr>
                                      <p:tavLst>
                                        <p:tav tm="0">
                                          <p:val>
                                            <p:strVal val="1+#ppt_w/2"/>
                                          </p:val>
                                        </p:tav>
                                        <p:tav tm="100000">
                                          <p:val>
                                            <p:strVal val="#ppt_x"/>
                                          </p:val>
                                        </p:tav>
                                      </p:tavLst>
                                    </p:anim>
                                    <p:anim calcmode="lin" valueType="num">
                                      <p:cBhvr additive="base">
                                        <p:cTn id="14" dur="3000" fill="hold"/>
                                        <p:tgtEl>
                                          <p:spTgt spid="1177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7763">
                                            <p:txEl>
                                              <p:pRg st="0" end="0"/>
                                            </p:txEl>
                                          </p:spTgt>
                                        </p:tgtEl>
                                        <p:attrNameLst>
                                          <p:attrName>style.visibility</p:attrName>
                                        </p:attrNameLst>
                                      </p:cBhvr>
                                      <p:to>
                                        <p:strVal val="visible"/>
                                      </p:to>
                                    </p:set>
                                    <p:anim calcmode="lin" valueType="num">
                                      <p:cBhvr additive="base">
                                        <p:cTn id="19" dur="3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3">
                                            <p:txEl>
                                              <p:pRg st="1" end="1"/>
                                            </p:txEl>
                                          </p:spTgt>
                                        </p:tgtEl>
                                        <p:attrNameLst>
                                          <p:attrName>style.visibility</p:attrName>
                                        </p:attrNameLst>
                                      </p:cBhvr>
                                      <p:to>
                                        <p:strVal val="visible"/>
                                      </p:to>
                                    </p:set>
                                    <p:anim calcmode="lin" valueType="num">
                                      <p:cBhvr additive="base">
                                        <p:cTn id="25" dur="30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763">
                                            <p:txEl>
                                              <p:pRg st="2" end="2"/>
                                            </p:txEl>
                                          </p:spTgt>
                                        </p:tgtEl>
                                        <p:attrNameLst>
                                          <p:attrName>style.visibility</p:attrName>
                                        </p:attrNameLst>
                                      </p:cBhvr>
                                      <p:to>
                                        <p:strVal val="visible"/>
                                      </p:to>
                                    </p:set>
                                    <p:anim calcmode="lin" valueType="num">
                                      <p:cBhvr additive="base">
                                        <p:cTn id="31" dur="30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763">
                                            <p:txEl>
                                              <p:pRg st="3" end="3"/>
                                            </p:txEl>
                                          </p:spTgt>
                                        </p:tgtEl>
                                        <p:attrNameLst>
                                          <p:attrName>style.visibility</p:attrName>
                                        </p:attrNameLst>
                                      </p:cBhvr>
                                      <p:to>
                                        <p:strVal val="visible"/>
                                      </p:to>
                                    </p:set>
                                    <p:anim calcmode="lin" valueType="num">
                                      <p:cBhvr additive="base">
                                        <p:cTn id="37" dur="30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17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7763">
                                            <p:txEl>
                                              <p:pRg st="4" end="4"/>
                                            </p:txEl>
                                          </p:spTgt>
                                        </p:tgtEl>
                                        <p:attrNameLst>
                                          <p:attrName>style.visibility</p:attrName>
                                        </p:attrNameLst>
                                      </p:cBhvr>
                                      <p:to>
                                        <p:strVal val="visible"/>
                                      </p:to>
                                    </p:set>
                                    <p:anim calcmode="lin" valueType="num">
                                      <p:cBhvr additive="base">
                                        <p:cTn id="43" dur="30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17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7763">
                                            <p:txEl>
                                              <p:pRg st="5" end="5"/>
                                            </p:txEl>
                                          </p:spTgt>
                                        </p:tgtEl>
                                        <p:attrNameLst>
                                          <p:attrName>style.visibility</p:attrName>
                                        </p:attrNameLst>
                                      </p:cBhvr>
                                      <p:to>
                                        <p:strVal val="visible"/>
                                      </p:to>
                                    </p:set>
                                    <p:anim calcmode="lin" valueType="num">
                                      <p:cBhvr additive="base">
                                        <p:cTn id="49" dur="3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1177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7763">
                                            <p:txEl>
                                              <p:pRg st="6" end="6"/>
                                            </p:txEl>
                                          </p:spTgt>
                                        </p:tgtEl>
                                        <p:attrNameLst>
                                          <p:attrName>style.visibility</p:attrName>
                                        </p:attrNameLst>
                                      </p:cBhvr>
                                      <p:to>
                                        <p:strVal val="visible"/>
                                      </p:to>
                                    </p:set>
                                    <p:anim calcmode="lin" valueType="num">
                                      <p:cBhvr additive="base">
                                        <p:cTn id="55" dur="3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additive="base">
                                        <p:cTn id="56" dur="3000" fill="hold"/>
                                        <p:tgtEl>
                                          <p:spTgt spid="1177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7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xmlns="" id="{3FC2AAA0-DD7F-4155-B822-953E2F932976}"/>
              </a:ext>
            </a:extLst>
          </p:cNvPr>
          <p:cNvSpPr>
            <a:spLocks noGrp="1" noChangeArrowheads="1"/>
          </p:cNvSpPr>
          <p:nvPr>
            <p:ph type="title"/>
          </p:nvPr>
        </p:nvSpPr>
        <p:spPr>
          <a:xfrm>
            <a:off x="1106488" y="842963"/>
            <a:ext cx="8540750" cy="1143000"/>
          </a:xfrm>
        </p:spPr>
        <p:txBody>
          <a:bodyPr/>
          <a:lstStyle/>
          <a:p>
            <a:pPr algn="l" eaLnBrk="1" hangingPunct="1">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弗雷德里克</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巴斯夏</a:t>
            </a:r>
            <a:r>
              <a:rPr lang="en-US" altLang="zh-CN" sz="4000" b="1">
                <a:solidFill>
                  <a:schemeClr val="accent4">
                    <a:lumMod val="25000"/>
                  </a:schemeClr>
                </a:solidFill>
                <a:latin typeface="华文中宋" panose="02010600040101010101" pitchFamily="2" charset="-122"/>
                <a:ea typeface="华文中宋" panose="02010600040101010101" pitchFamily="2" charset="-122"/>
              </a:rPr>
              <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a:solidFill>
                  <a:schemeClr val="accent4">
                    <a:lumMod val="25000"/>
                  </a:schemeClr>
                </a:solidFill>
              </a:rPr>
              <a:t>（</a:t>
            </a:r>
            <a:r>
              <a:rPr lang="en-US" altLang="zh-CN" sz="4000">
                <a:solidFill>
                  <a:schemeClr val="accent4">
                    <a:lumMod val="25000"/>
                  </a:schemeClr>
                </a:solidFill>
              </a:rPr>
              <a:t>Frédéric Bastiat</a:t>
            </a:r>
            <a:r>
              <a:rPr lang="zh-CN" altLang="zh-CN" sz="4000">
                <a:solidFill>
                  <a:schemeClr val="accent4">
                    <a:lumMod val="25000"/>
                  </a:schemeClr>
                </a:solidFill>
              </a:rPr>
              <a:t>，</a:t>
            </a:r>
            <a:r>
              <a:rPr lang="en-US" altLang="zh-CN" sz="4000">
                <a:solidFill>
                  <a:schemeClr val="accent4">
                    <a:lumMod val="25000"/>
                  </a:schemeClr>
                </a:solidFill>
              </a:rPr>
              <a:t>1801-1850</a:t>
            </a:r>
            <a:r>
              <a:rPr lang="zh-CN" altLang="en-US" sz="4000">
                <a:solidFill>
                  <a:schemeClr val="accent4">
                    <a:lumMod val="25000"/>
                  </a:schemeClr>
                </a:solidFill>
              </a:rPr>
              <a:t>）</a:t>
            </a:r>
            <a:r>
              <a:rPr lang="en-US" altLang="zh-CN" sz="4000">
                <a:solidFill>
                  <a:schemeClr val="accent4">
                    <a:lumMod val="25000"/>
                  </a:schemeClr>
                </a:solidFill>
              </a:rPr>
              <a:t/>
            </a:r>
            <a:br>
              <a:rPr lang="en-US" altLang="zh-CN" sz="4000">
                <a:solidFill>
                  <a:schemeClr val="accent4">
                    <a:lumMod val="25000"/>
                  </a:schemeClr>
                </a:solidFill>
              </a:rPr>
            </a:br>
            <a:endParaRPr lang="zh-CN" altLang="en-US" sz="4000">
              <a:solidFill>
                <a:schemeClr val="accent4">
                  <a:lumMod val="25000"/>
                </a:schemeClr>
              </a:solidFill>
            </a:endParaRPr>
          </a:p>
        </p:txBody>
      </p:sp>
      <p:sp>
        <p:nvSpPr>
          <p:cNvPr id="60419" name="文本占位符 2">
            <a:extLst>
              <a:ext uri="{FF2B5EF4-FFF2-40B4-BE49-F238E27FC236}">
                <a16:creationId xmlns:a16="http://schemas.microsoft.com/office/drawing/2014/main" xmlns="" id="{818CEA64-38D2-4199-A795-A8DBE802270E}"/>
              </a:ext>
            </a:extLst>
          </p:cNvPr>
          <p:cNvSpPr>
            <a:spLocks noGrp="1" noChangeArrowheads="1"/>
          </p:cNvSpPr>
          <p:nvPr>
            <p:ph type="body" sz="half" idx="1"/>
          </p:nvPr>
        </p:nvSpPr>
        <p:spPr>
          <a:xfrm>
            <a:off x="1271588" y="2492375"/>
            <a:ext cx="6192837" cy="3878263"/>
          </a:xfrm>
        </p:spPr>
        <p:txBody>
          <a:bodyPr/>
          <a:lstStyle/>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“破窗理论”第一人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自由贸易的倡导者</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和谐经济论</a:t>
            </a:r>
          </a:p>
        </p:txBody>
      </p:sp>
      <p:pic>
        <p:nvPicPr>
          <p:cNvPr id="56324" name="图片 2">
            <a:extLst>
              <a:ext uri="{FF2B5EF4-FFF2-40B4-BE49-F238E27FC236}">
                <a16:creationId xmlns:a16="http://schemas.microsoft.com/office/drawing/2014/main" xmlns="" id="{DE5FC2F6-326A-432A-A214-12E79477A30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24788" y="1989138"/>
            <a:ext cx="3338512" cy="387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矩形 5">
            <a:extLst>
              <a:ext uri="{FF2B5EF4-FFF2-40B4-BE49-F238E27FC236}">
                <a16:creationId xmlns:a16="http://schemas.microsoft.com/office/drawing/2014/main" xmlns="" id="{EB54C68F-78F1-4A76-8BA2-92FD0FA48E5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7" name="Rectangle 6">
            <a:extLst>
              <a:ext uri="{FF2B5EF4-FFF2-40B4-BE49-F238E27FC236}">
                <a16:creationId xmlns:a16="http://schemas.microsoft.com/office/drawing/2014/main" xmlns="" id="{8552D206-C6A6-4A4B-B546-72D39B8A0FDD}"/>
              </a:ext>
            </a:extLst>
          </p:cNvPr>
          <p:cNvSpPr>
            <a:spLocks noChangeArrowheads="1"/>
          </p:cNvSpPr>
          <p:nvPr/>
        </p:nvSpPr>
        <p:spPr bwMode="auto">
          <a:xfrm>
            <a:off x="8031163" y="5842223"/>
            <a:ext cx="3132137"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经济谬误</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1+#ppt_w/2"/>
                                          </p:val>
                                        </p:tav>
                                        <p:tav tm="100000">
                                          <p:val>
                                            <p:strVal val="#ppt_x"/>
                                          </p:val>
                                        </p:tav>
                                      </p:tavLst>
                                    </p:anim>
                                    <p:anim calcmode="lin" valueType="num">
                                      <p:cBhvr additive="base">
                                        <p:cTn id="8" dur="3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B926E9DC-8EBA-4455-B8B5-E5EE1A4B16D2}"/>
              </a:ext>
            </a:extLst>
          </p:cNvPr>
          <p:cNvSpPr>
            <a:spLocks noGrp="1" noRot="1" noChangeArrowheads="1"/>
          </p:cNvSpPr>
          <p:nvPr>
            <p:ph type="title"/>
          </p:nvPr>
        </p:nvSpPr>
        <p:spPr>
          <a:xfrm>
            <a:off x="1685925" y="1649413"/>
            <a:ext cx="8002588" cy="915987"/>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第八章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约翰</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斯图亚特</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穆勒</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r>
              <a:rPr kumimoji="0" lang="en-US" altLang="zh-CN" b="1">
                <a:solidFill>
                  <a:schemeClr val="accent4">
                    <a:lumMod val="25000"/>
                  </a:schemeClr>
                </a:solidFill>
                <a:latin typeface="华文中宋" panose="02010600040101010101" pitchFamily="2" charset="-122"/>
                <a:ea typeface="华文中宋" panose="02010600040101010101" pitchFamily="2" charset="-122"/>
              </a:rPr>
              <a:t>( J. S. Mill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1806~1873 )</a:t>
            </a:r>
            <a:r>
              <a:rPr kumimoji="0" lang="en-US" altLang="zh-CN">
                <a:solidFill>
                  <a:schemeClr val="accent4">
                    <a:lumMod val="25000"/>
                  </a:schemeClr>
                </a:solidFill>
                <a:latin typeface="华文中宋" panose="02010600040101010101" pitchFamily="2" charset="-122"/>
                <a:ea typeface="华文中宋" panose="02010600040101010101" pitchFamily="2" charset="-122"/>
              </a:rPr>
              <a:t> </a:t>
            </a:r>
            <a: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57347" name="组合 6">
            <a:extLst>
              <a:ext uri="{FF2B5EF4-FFF2-40B4-BE49-F238E27FC236}">
                <a16:creationId xmlns:a16="http://schemas.microsoft.com/office/drawing/2014/main" xmlns="" id="{6CECB188-B3CB-40DA-AA7C-CFAA1F43AF6B}"/>
              </a:ext>
            </a:extLst>
          </p:cNvPr>
          <p:cNvGrpSpPr>
            <a:grpSpLocks/>
          </p:cNvGrpSpPr>
          <p:nvPr/>
        </p:nvGrpSpPr>
        <p:grpSpPr bwMode="auto">
          <a:xfrm rot="4200000">
            <a:off x="4579144" y="2077244"/>
            <a:ext cx="3078162" cy="4044950"/>
            <a:chOff x="1078816" y="964066"/>
            <a:chExt cx="2222812" cy="2923236"/>
          </a:xfrm>
        </p:grpSpPr>
        <p:sp>
          <p:nvSpPr>
            <p:cNvPr id="57348" name="Freeform 7">
              <a:extLst>
                <a:ext uri="{FF2B5EF4-FFF2-40B4-BE49-F238E27FC236}">
                  <a16:creationId xmlns:a16="http://schemas.microsoft.com/office/drawing/2014/main" xmlns="" id="{B3F74ACE-2E53-495E-ACF4-5253E3520553}"/>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49" name="Freeform 8">
              <a:extLst>
                <a:ext uri="{FF2B5EF4-FFF2-40B4-BE49-F238E27FC236}">
                  <a16:creationId xmlns:a16="http://schemas.microsoft.com/office/drawing/2014/main" xmlns="" id="{E717CB50-A3B5-42AA-9C7D-55869C1868AF}"/>
                </a:ext>
              </a:extLst>
            </p:cNvPr>
            <p:cNvSpPr>
              <a:spLocks/>
            </p:cNvSpPr>
            <p:nvPr/>
          </p:nvSpPr>
          <p:spPr bwMode="auto">
            <a:xfrm>
              <a:off x="1088093" y="2231328"/>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50" name="Oval 9">
              <a:extLst>
                <a:ext uri="{FF2B5EF4-FFF2-40B4-BE49-F238E27FC236}">
                  <a16:creationId xmlns:a16="http://schemas.microsoft.com/office/drawing/2014/main" xmlns="" id="{1BA13812-8ACE-4D59-B26C-DD7403639450}"/>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1" name="Oval 10">
              <a:extLst>
                <a:ext uri="{FF2B5EF4-FFF2-40B4-BE49-F238E27FC236}">
                  <a16:creationId xmlns:a16="http://schemas.microsoft.com/office/drawing/2014/main" xmlns="" id="{31180688-D5B0-4DBA-9058-78F7DDD8E453}"/>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2" name="Oval 11">
              <a:extLst>
                <a:ext uri="{FF2B5EF4-FFF2-40B4-BE49-F238E27FC236}">
                  <a16:creationId xmlns:a16="http://schemas.microsoft.com/office/drawing/2014/main" xmlns="" id="{3FC6FDBD-EDED-455E-B46F-A84F0ABF9027}"/>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3" name="Oval 12">
              <a:extLst>
                <a:ext uri="{FF2B5EF4-FFF2-40B4-BE49-F238E27FC236}">
                  <a16:creationId xmlns:a16="http://schemas.microsoft.com/office/drawing/2014/main" xmlns="" id="{2769F4CE-1A54-4952-A956-0DCBE7BABE32}"/>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4" name="Oval 13">
              <a:extLst>
                <a:ext uri="{FF2B5EF4-FFF2-40B4-BE49-F238E27FC236}">
                  <a16:creationId xmlns:a16="http://schemas.microsoft.com/office/drawing/2014/main" xmlns="" id="{86AD6998-E277-4D03-BBAE-CEA3AA1F8EE9}"/>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5" name="Oval 14">
              <a:extLst>
                <a:ext uri="{FF2B5EF4-FFF2-40B4-BE49-F238E27FC236}">
                  <a16:creationId xmlns:a16="http://schemas.microsoft.com/office/drawing/2014/main" xmlns="" id="{90D9FE8B-E97F-4949-98D6-816E1D9A22A7}"/>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6" name="Oval 15">
              <a:extLst>
                <a:ext uri="{FF2B5EF4-FFF2-40B4-BE49-F238E27FC236}">
                  <a16:creationId xmlns:a16="http://schemas.microsoft.com/office/drawing/2014/main" xmlns="" id="{1DFE225D-F75D-423A-A6A8-880819FFB48F}"/>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7" name="Freeform 16">
              <a:extLst>
                <a:ext uri="{FF2B5EF4-FFF2-40B4-BE49-F238E27FC236}">
                  <a16:creationId xmlns:a16="http://schemas.microsoft.com/office/drawing/2014/main" xmlns="" id="{3427157E-9F36-485C-8C2A-AF09F6CB441C}"/>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58" name="Oval 17">
              <a:extLst>
                <a:ext uri="{FF2B5EF4-FFF2-40B4-BE49-F238E27FC236}">
                  <a16:creationId xmlns:a16="http://schemas.microsoft.com/office/drawing/2014/main" xmlns="" id="{538ABF30-EE38-4368-8EA6-C36785C63156}"/>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59" name="Oval 18">
              <a:extLst>
                <a:ext uri="{FF2B5EF4-FFF2-40B4-BE49-F238E27FC236}">
                  <a16:creationId xmlns:a16="http://schemas.microsoft.com/office/drawing/2014/main" xmlns="" id="{E849C7B1-EE5A-493A-9465-050904F4AC0E}"/>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60" name="Oval 19">
              <a:extLst>
                <a:ext uri="{FF2B5EF4-FFF2-40B4-BE49-F238E27FC236}">
                  <a16:creationId xmlns:a16="http://schemas.microsoft.com/office/drawing/2014/main" xmlns="" id="{3BBF8845-FFA2-4C67-A4A9-E46F25FDFA9D}"/>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61" name="Oval 20">
              <a:extLst>
                <a:ext uri="{FF2B5EF4-FFF2-40B4-BE49-F238E27FC236}">
                  <a16:creationId xmlns:a16="http://schemas.microsoft.com/office/drawing/2014/main" xmlns="" id="{EC9D9E1D-6EB1-43B1-8538-A6D98D03B57E}"/>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62" name="Oval 21">
              <a:extLst>
                <a:ext uri="{FF2B5EF4-FFF2-40B4-BE49-F238E27FC236}">
                  <a16:creationId xmlns:a16="http://schemas.microsoft.com/office/drawing/2014/main" xmlns="" id="{5E771D5B-1D4C-42A3-95E6-220483987B05}"/>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63" name="Freeform 22">
              <a:extLst>
                <a:ext uri="{FF2B5EF4-FFF2-40B4-BE49-F238E27FC236}">
                  <a16:creationId xmlns:a16="http://schemas.microsoft.com/office/drawing/2014/main" xmlns="" id="{08E05D66-8D5A-4F47-80ED-2AC0E2B7A058}"/>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4" name="Freeform 23">
              <a:extLst>
                <a:ext uri="{FF2B5EF4-FFF2-40B4-BE49-F238E27FC236}">
                  <a16:creationId xmlns:a16="http://schemas.microsoft.com/office/drawing/2014/main" xmlns="" id="{608E8BD2-D4C7-4DF8-9341-902B2341B903}"/>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5" name="Freeform 24">
              <a:extLst>
                <a:ext uri="{FF2B5EF4-FFF2-40B4-BE49-F238E27FC236}">
                  <a16:creationId xmlns:a16="http://schemas.microsoft.com/office/drawing/2014/main" xmlns="" id="{A6BCB54D-84FF-4D7A-8E25-DB609C390DE1}"/>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6" name="Freeform 25">
              <a:extLst>
                <a:ext uri="{FF2B5EF4-FFF2-40B4-BE49-F238E27FC236}">
                  <a16:creationId xmlns:a16="http://schemas.microsoft.com/office/drawing/2014/main" xmlns="" id="{9A31FE8F-8294-4A69-9C8C-6AAB59C09E13}"/>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7" name="Freeform 26">
              <a:extLst>
                <a:ext uri="{FF2B5EF4-FFF2-40B4-BE49-F238E27FC236}">
                  <a16:creationId xmlns:a16="http://schemas.microsoft.com/office/drawing/2014/main" xmlns="" id="{5BF1387F-B51D-4FB3-9410-68423F59A6EB}"/>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8" name="Freeform 27">
              <a:extLst>
                <a:ext uri="{FF2B5EF4-FFF2-40B4-BE49-F238E27FC236}">
                  <a16:creationId xmlns:a16="http://schemas.microsoft.com/office/drawing/2014/main" xmlns="" id="{21CFACD8-796B-4257-B02D-BAAC3C47725A}"/>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69" name="Freeform 28">
              <a:extLst>
                <a:ext uri="{FF2B5EF4-FFF2-40B4-BE49-F238E27FC236}">
                  <a16:creationId xmlns:a16="http://schemas.microsoft.com/office/drawing/2014/main" xmlns="" id="{7B6C24A2-E4B6-424A-BE50-6B96F9A4CD08}"/>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57370" name="Oval 30">
              <a:extLst>
                <a:ext uri="{FF2B5EF4-FFF2-40B4-BE49-F238E27FC236}">
                  <a16:creationId xmlns:a16="http://schemas.microsoft.com/office/drawing/2014/main" xmlns="" id="{29DBA62D-2678-4DB1-9AE6-C12D7AD3AAB9}"/>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71" name="Oval 11">
              <a:extLst>
                <a:ext uri="{FF2B5EF4-FFF2-40B4-BE49-F238E27FC236}">
                  <a16:creationId xmlns:a16="http://schemas.microsoft.com/office/drawing/2014/main" xmlns="" id="{A57A5A5F-20C4-4539-B691-D3E89327EEEE}"/>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7372" name="Oval 11">
              <a:extLst>
                <a:ext uri="{FF2B5EF4-FFF2-40B4-BE49-F238E27FC236}">
                  <a16:creationId xmlns:a16="http://schemas.microsoft.com/office/drawing/2014/main" xmlns="" id="{BC59FE63-967D-408A-B8B6-43F6E4BD2A9A}"/>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736AB87D-BFB9-4C1D-9E6C-6FBF144C406F}"/>
              </a:ext>
            </a:extLst>
          </p:cNvPr>
          <p:cNvSpPr>
            <a:spLocks noGrp="1" noRot="1" noChangeArrowheads="1"/>
          </p:cNvSpPr>
          <p:nvPr>
            <p:ph type="title"/>
          </p:nvPr>
        </p:nvSpPr>
        <p:spPr>
          <a:xfrm>
            <a:off x="-1955800" y="192088"/>
            <a:ext cx="11388725" cy="1143000"/>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 子承父业的神童</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271363" name="Rectangle 3">
            <a:extLst>
              <a:ext uri="{FF2B5EF4-FFF2-40B4-BE49-F238E27FC236}">
                <a16:creationId xmlns:a16="http://schemas.microsoft.com/office/drawing/2014/main" xmlns="" id="{0130A0BA-6017-44C9-BE51-B584EF339CBE}"/>
              </a:ext>
            </a:extLst>
          </p:cNvPr>
          <p:cNvSpPr>
            <a:spLocks noGrp="1" noRot="1" noChangeArrowheads="1"/>
          </p:cNvSpPr>
          <p:nvPr>
            <p:ph type="body" idx="1"/>
          </p:nvPr>
        </p:nvSpPr>
        <p:spPr>
          <a:xfrm>
            <a:off x="963613" y="1203325"/>
            <a:ext cx="9080500" cy="5589588"/>
          </a:xfrm>
        </p:spPr>
        <p:txBody>
          <a:bodyPr/>
          <a:lstStyle/>
          <a:p>
            <a:pPr eaLnBrk="1" hangingPunct="1">
              <a:buClr>
                <a:srgbClr val="0070C0"/>
              </a:buClr>
              <a:buFont typeface="Wingdings" panose="05000000000000000000" pitchFamily="2" charset="2"/>
              <a:buChar char="Ø"/>
              <a:defRPr/>
            </a:pP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智商高达</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190</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，父亲的教育与执著的爱情造就了他的伟大与传奇。</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en-US" sz="2400">
                <a:solidFill>
                  <a:schemeClr val="accent4">
                    <a:lumMod val="25000"/>
                  </a:schemeClr>
                </a:solidFill>
                <a:latin typeface="微软雅黑" panose="020B0503020204020204" pitchFamily="34" charset="-122"/>
                <a:ea typeface="微软雅黑" panose="020B0503020204020204" pitchFamily="34" charset="-122"/>
              </a:rPr>
              <a:t>雷人</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的教育：</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3</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岁：学习希腊语</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4</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岁：学习历史</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                        </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8</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岁：学习拉丁文、几何学、代数学</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10</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岁：通读古希腊、古罗马经典史书</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岁：帮父亲校对</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英属印度史</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3</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岁：学习政治经济学所有课程</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4</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岁：研究化学、植物学，完成了高等教育，法国游学，出版</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政治经济学入门</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5</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岁：研究心理学和罗马法学，学习边沁的著作，理论高峰期</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1</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7</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岁：获得东印度公司的职位（从业</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35</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年，从一而终）</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sz="2400">
                <a:solidFill>
                  <a:schemeClr val="accent4">
                    <a:lumMod val="25000"/>
                  </a:schemeClr>
                </a:solidFill>
                <a:latin typeface="微软雅黑" panose="020B0503020204020204" pitchFamily="34" charset="-122"/>
                <a:ea typeface="微软雅黑" panose="020B0503020204020204" pitchFamily="34" charset="-122"/>
              </a:rPr>
              <a:t>2</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0</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岁：严重的抑郁症，陷入精神危机</a:t>
            </a:r>
            <a:endParaRPr kumimoji="0" lang="en-US" altLang="zh-CN" sz="240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FF0000"/>
              </a:buClr>
              <a:buFont typeface="Wingdings" panose="05000000000000000000" pitchFamily="2" charset="2"/>
              <a:buNone/>
              <a:defRPr/>
            </a:pPr>
            <a:endParaRPr kumimoji="0" lang="en-US" altLang="zh-CN" sz="24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6" name="矩形 5">
            <a:extLst>
              <a:ext uri="{FF2B5EF4-FFF2-40B4-BE49-F238E27FC236}">
                <a16:creationId xmlns:a16="http://schemas.microsoft.com/office/drawing/2014/main" xmlns="" id="{68CAF6A7-EAAB-458D-85F8-521F75B233A1}"/>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7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7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7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7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7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7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7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1363">
                                            <p:txEl>
                                              <p:pRg st="4" end="4"/>
                                            </p:txEl>
                                          </p:spTgt>
                                        </p:tgtEl>
                                        <p:attrNameLst>
                                          <p:attrName>style.visibility</p:attrName>
                                        </p:attrNameLst>
                                      </p:cBhvr>
                                      <p:to>
                                        <p:strVal val="visible"/>
                                      </p:to>
                                    </p:set>
                                    <p:anim calcmode="lin" valueType="num">
                                      <p:cBhvr additive="base">
                                        <p:cTn id="31" dur="700" fill="hold"/>
                                        <p:tgtEl>
                                          <p:spTgt spid="271363">
                                            <p:txEl>
                                              <p:pRg st="4" end="4"/>
                                            </p:txEl>
                                          </p:spTgt>
                                        </p:tgtEl>
                                        <p:attrNameLst>
                                          <p:attrName>ppt_x</p:attrName>
                                        </p:attrNameLst>
                                      </p:cBhvr>
                                      <p:tavLst>
                                        <p:tav tm="0">
                                          <p:val>
                                            <p:strVal val="#ppt_x"/>
                                          </p:val>
                                        </p:tav>
                                        <p:tav tm="100000">
                                          <p:val>
                                            <p:strVal val="#ppt_x"/>
                                          </p:val>
                                        </p:tav>
                                      </p:tavLst>
                                    </p:anim>
                                    <p:anim calcmode="lin" valueType="num">
                                      <p:cBhvr additive="base">
                                        <p:cTn id="32" dur="700" fill="hold"/>
                                        <p:tgtEl>
                                          <p:spTgt spid="27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1363">
                                            <p:txEl>
                                              <p:pRg st="5" end="5"/>
                                            </p:txEl>
                                          </p:spTgt>
                                        </p:tgtEl>
                                        <p:attrNameLst>
                                          <p:attrName>style.visibility</p:attrName>
                                        </p:attrNameLst>
                                      </p:cBhvr>
                                      <p:to>
                                        <p:strVal val="visible"/>
                                      </p:to>
                                    </p:set>
                                    <p:anim calcmode="lin" valueType="num">
                                      <p:cBhvr additive="base">
                                        <p:cTn id="37" dur="700" fill="hold"/>
                                        <p:tgtEl>
                                          <p:spTgt spid="271363">
                                            <p:txEl>
                                              <p:pRg st="5" end="5"/>
                                            </p:txEl>
                                          </p:spTgt>
                                        </p:tgtEl>
                                        <p:attrNameLst>
                                          <p:attrName>ppt_x</p:attrName>
                                        </p:attrNameLst>
                                      </p:cBhvr>
                                      <p:tavLst>
                                        <p:tav tm="0">
                                          <p:val>
                                            <p:strVal val="#ppt_x"/>
                                          </p:val>
                                        </p:tav>
                                        <p:tav tm="100000">
                                          <p:val>
                                            <p:strVal val="#ppt_x"/>
                                          </p:val>
                                        </p:tav>
                                      </p:tavLst>
                                    </p:anim>
                                    <p:anim calcmode="lin" valueType="num">
                                      <p:cBhvr additive="base">
                                        <p:cTn id="38" dur="700" fill="hold"/>
                                        <p:tgtEl>
                                          <p:spTgt spid="271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1363">
                                            <p:txEl>
                                              <p:pRg st="6" end="6"/>
                                            </p:txEl>
                                          </p:spTgt>
                                        </p:tgtEl>
                                        <p:attrNameLst>
                                          <p:attrName>style.visibility</p:attrName>
                                        </p:attrNameLst>
                                      </p:cBhvr>
                                      <p:to>
                                        <p:strVal val="visible"/>
                                      </p:to>
                                    </p:set>
                                    <p:anim calcmode="lin" valueType="num">
                                      <p:cBhvr additive="base">
                                        <p:cTn id="43" dur="700" fill="hold"/>
                                        <p:tgtEl>
                                          <p:spTgt spid="271363">
                                            <p:txEl>
                                              <p:pRg st="6" end="6"/>
                                            </p:txEl>
                                          </p:spTgt>
                                        </p:tgtEl>
                                        <p:attrNameLst>
                                          <p:attrName>ppt_x</p:attrName>
                                        </p:attrNameLst>
                                      </p:cBhvr>
                                      <p:tavLst>
                                        <p:tav tm="0">
                                          <p:val>
                                            <p:strVal val="#ppt_x"/>
                                          </p:val>
                                        </p:tav>
                                        <p:tav tm="100000">
                                          <p:val>
                                            <p:strVal val="#ppt_x"/>
                                          </p:val>
                                        </p:tav>
                                      </p:tavLst>
                                    </p:anim>
                                    <p:anim calcmode="lin" valueType="num">
                                      <p:cBhvr additive="base">
                                        <p:cTn id="44" dur="700" fill="hold"/>
                                        <p:tgtEl>
                                          <p:spTgt spid="271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1363">
                                            <p:txEl>
                                              <p:pRg st="7" end="7"/>
                                            </p:txEl>
                                          </p:spTgt>
                                        </p:tgtEl>
                                        <p:attrNameLst>
                                          <p:attrName>style.visibility</p:attrName>
                                        </p:attrNameLst>
                                      </p:cBhvr>
                                      <p:to>
                                        <p:strVal val="visible"/>
                                      </p:to>
                                    </p:set>
                                    <p:anim calcmode="lin" valueType="num">
                                      <p:cBhvr additive="base">
                                        <p:cTn id="49" dur="700" fill="hold"/>
                                        <p:tgtEl>
                                          <p:spTgt spid="271363">
                                            <p:txEl>
                                              <p:pRg st="7" end="7"/>
                                            </p:txEl>
                                          </p:spTgt>
                                        </p:tgtEl>
                                        <p:attrNameLst>
                                          <p:attrName>ppt_x</p:attrName>
                                        </p:attrNameLst>
                                      </p:cBhvr>
                                      <p:tavLst>
                                        <p:tav tm="0">
                                          <p:val>
                                            <p:strVal val="#ppt_x"/>
                                          </p:val>
                                        </p:tav>
                                        <p:tav tm="100000">
                                          <p:val>
                                            <p:strVal val="#ppt_x"/>
                                          </p:val>
                                        </p:tav>
                                      </p:tavLst>
                                    </p:anim>
                                    <p:anim calcmode="lin" valueType="num">
                                      <p:cBhvr additive="base">
                                        <p:cTn id="50" dur="700" fill="hold"/>
                                        <p:tgtEl>
                                          <p:spTgt spid="27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71363">
                                            <p:txEl>
                                              <p:pRg st="8" end="8"/>
                                            </p:txEl>
                                          </p:spTgt>
                                        </p:tgtEl>
                                        <p:attrNameLst>
                                          <p:attrName>style.visibility</p:attrName>
                                        </p:attrNameLst>
                                      </p:cBhvr>
                                      <p:to>
                                        <p:strVal val="visible"/>
                                      </p:to>
                                    </p:set>
                                    <p:anim calcmode="lin" valueType="num">
                                      <p:cBhvr additive="base">
                                        <p:cTn id="55" dur="700" fill="hold"/>
                                        <p:tgtEl>
                                          <p:spTgt spid="271363">
                                            <p:txEl>
                                              <p:pRg st="8" end="8"/>
                                            </p:txEl>
                                          </p:spTgt>
                                        </p:tgtEl>
                                        <p:attrNameLst>
                                          <p:attrName>ppt_x</p:attrName>
                                        </p:attrNameLst>
                                      </p:cBhvr>
                                      <p:tavLst>
                                        <p:tav tm="0">
                                          <p:val>
                                            <p:strVal val="#ppt_x"/>
                                          </p:val>
                                        </p:tav>
                                        <p:tav tm="100000">
                                          <p:val>
                                            <p:strVal val="#ppt_x"/>
                                          </p:val>
                                        </p:tav>
                                      </p:tavLst>
                                    </p:anim>
                                    <p:anim calcmode="lin" valueType="num">
                                      <p:cBhvr additive="base">
                                        <p:cTn id="56" dur="700" fill="hold"/>
                                        <p:tgtEl>
                                          <p:spTgt spid="2713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1363">
                                            <p:txEl>
                                              <p:pRg st="9" end="9"/>
                                            </p:txEl>
                                          </p:spTgt>
                                        </p:tgtEl>
                                        <p:attrNameLst>
                                          <p:attrName>style.visibility</p:attrName>
                                        </p:attrNameLst>
                                      </p:cBhvr>
                                      <p:to>
                                        <p:strVal val="visible"/>
                                      </p:to>
                                    </p:set>
                                    <p:anim calcmode="lin" valueType="num">
                                      <p:cBhvr additive="base">
                                        <p:cTn id="61" dur="700" fill="hold"/>
                                        <p:tgtEl>
                                          <p:spTgt spid="271363">
                                            <p:txEl>
                                              <p:pRg st="9" end="9"/>
                                            </p:txEl>
                                          </p:spTgt>
                                        </p:tgtEl>
                                        <p:attrNameLst>
                                          <p:attrName>ppt_x</p:attrName>
                                        </p:attrNameLst>
                                      </p:cBhvr>
                                      <p:tavLst>
                                        <p:tav tm="0">
                                          <p:val>
                                            <p:strVal val="#ppt_x"/>
                                          </p:val>
                                        </p:tav>
                                        <p:tav tm="100000">
                                          <p:val>
                                            <p:strVal val="#ppt_x"/>
                                          </p:val>
                                        </p:tav>
                                      </p:tavLst>
                                    </p:anim>
                                    <p:anim calcmode="lin" valueType="num">
                                      <p:cBhvr additive="base">
                                        <p:cTn id="62" dur="700" fill="hold"/>
                                        <p:tgtEl>
                                          <p:spTgt spid="2713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1363">
                                            <p:txEl>
                                              <p:pRg st="10" end="10"/>
                                            </p:txEl>
                                          </p:spTgt>
                                        </p:tgtEl>
                                        <p:attrNameLst>
                                          <p:attrName>style.visibility</p:attrName>
                                        </p:attrNameLst>
                                      </p:cBhvr>
                                      <p:to>
                                        <p:strVal val="visible"/>
                                      </p:to>
                                    </p:set>
                                    <p:anim calcmode="lin" valueType="num">
                                      <p:cBhvr additive="base">
                                        <p:cTn id="67" dur="700" fill="hold"/>
                                        <p:tgtEl>
                                          <p:spTgt spid="271363">
                                            <p:txEl>
                                              <p:pRg st="10" end="10"/>
                                            </p:txEl>
                                          </p:spTgt>
                                        </p:tgtEl>
                                        <p:attrNameLst>
                                          <p:attrName>ppt_x</p:attrName>
                                        </p:attrNameLst>
                                      </p:cBhvr>
                                      <p:tavLst>
                                        <p:tav tm="0">
                                          <p:val>
                                            <p:strVal val="#ppt_x"/>
                                          </p:val>
                                        </p:tav>
                                        <p:tav tm="100000">
                                          <p:val>
                                            <p:strVal val="#ppt_x"/>
                                          </p:val>
                                        </p:tav>
                                      </p:tavLst>
                                    </p:anim>
                                    <p:anim calcmode="lin" valueType="num">
                                      <p:cBhvr additive="base">
                                        <p:cTn id="68" dur="700" fill="hold"/>
                                        <p:tgtEl>
                                          <p:spTgt spid="2713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AC7F9F5E-DCA2-4F72-91E8-9E81F27EA9A7}"/>
              </a:ext>
            </a:extLst>
          </p:cNvPr>
          <p:cNvSpPr>
            <a:spLocks noGrp="1" noRot="1" noChangeArrowheads="1"/>
          </p:cNvSpPr>
          <p:nvPr>
            <p:ph type="title"/>
          </p:nvPr>
        </p:nvSpPr>
        <p:spPr>
          <a:xfrm>
            <a:off x="401638" y="228600"/>
            <a:ext cx="11388725" cy="1143000"/>
          </a:xfrm>
        </p:spPr>
        <p:txBody>
          <a:bodyPr/>
          <a:lstStyle/>
          <a:p>
            <a:pPr eaLnBrk="1" hangingPunct="1">
              <a:defRPr/>
            </a:pP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牛顿</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rPr>
              <a:t>Isaac Newton,</a:t>
            </a:r>
            <a:r>
              <a:rPr kumimoji="0" lang="en-US" altLang="zh-CN" sz="4000">
                <a:solidFill>
                  <a:schemeClr val="accent4">
                    <a:lumMod val="25000"/>
                  </a:schemeClr>
                </a:solidFill>
              </a:rPr>
              <a:t> </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1642-1727)</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216067" name="Picture 3" descr="11-03">
            <a:hlinkClick r:id="rId2"/>
            <a:extLst>
              <a:ext uri="{FF2B5EF4-FFF2-40B4-BE49-F238E27FC236}">
                <a16:creationId xmlns:a16="http://schemas.microsoft.com/office/drawing/2014/main" xmlns="" id="{A34520D1-56A8-4C37-93F8-8E598AEF82F4}"/>
              </a:ext>
            </a:extLst>
          </p:cNvPr>
          <p:cNvPicPr>
            <a:picLocks noGrp="1" noChangeAspect="1" noChangeArrowheads="1"/>
          </p:cNvPicPr>
          <p:nvPr>
            <p:ph type="body" sz="half" idx="1"/>
          </p:nvPr>
        </p:nvPicPr>
        <p:blipFill>
          <a:blip r:embed="rId3">
            <a:extLst>
              <a:ext uri="{28A0092B-C50C-407E-A947-70E740481C1C}">
                <a14:useLocalDpi xmlns:a14="http://schemas.microsoft.com/office/drawing/2010/main" xmlns="" val="0"/>
              </a:ext>
            </a:extLst>
          </a:blip>
          <a:srcRect/>
          <a:stretch>
            <a:fillRect/>
          </a:stretch>
        </p:blipFill>
        <p:spPr>
          <a:xfrm>
            <a:off x="7391400" y="1854200"/>
            <a:ext cx="3000375" cy="3743325"/>
          </a:xfrm>
          <a:extLs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sp>
        <p:nvSpPr>
          <p:cNvPr id="14340" name="Rectangle 5">
            <a:extLst>
              <a:ext uri="{FF2B5EF4-FFF2-40B4-BE49-F238E27FC236}">
                <a16:creationId xmlns:a16="http://schemas.microsoft.com/office/drawing/2014/main" xmlns="" id="{3B0FB27A-8A3E-47BA-A12A-FBB068120E49}"/>
              </a:ext>
            </a:extLst>
          </p:cNvPr>
          <p:cNvSpPr>
            <a:spLocks noGrp="1" noRot="1" noChangeArrowheads="1"/>
          </p:cNvSpPr>
          <p:nvPr>
            <p:ph sz="half" idx="2"/>
          </p:nvPr>
        </p:nvSpPr>
        <p:spPr>
          <a:xfrm>
            <a:off x="1487488" y="2076450"/>
            <a:ext cx="5184775" cy="3527425"/>
          </a:xfrm>
        </p:spPr>
        <p:txBody>
          <a:bodyPr/>
          <a:lstStyle/>
          <a:p>
            <a:pPr eaLnBrk="1" hangingPunct="1">
              <a:defRPr/>
            </a:pPr>
            <a:endParaRPr kumimoji="0" lang="en-US" altLang="zh-CN" sz="2800">
              <a:solidFill>
                <a:schemeClr val="accent4">
                  <a:lumMod val="25000"/>
                </a:schemeClr>
              </a:solidFill>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新的世界观、宇宙观</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观察、实验重于一切</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科学精神与理性旗帜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sz="2800" b="1">
              <a:solidFill>
                <a:schemeClr val="accent4">
                  <a:lumMod val="25000"/>
                </a:schemeClr>
              </a:solidFill>
              <a:ea typeface="华文中宋" panose="020106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20975C2-7668-4D51-9372-49B8BDDCA58E}"/>
              </a:ext>
            </a:extLst>
          </p:cNvPr>
          <p:cNvSpPr>
            <a:spLocks noGrp="1" noChangeArrowheads="1"/>
          </p:cNvSpPr>
          <p:nvPr>
            <p:ph idx="1"/>
          </p:nvPr>
        </p:nvSpPr>
        <p:spPr>
          <a:xfrm>
            <a:off x="1343025" y="692150"/>
            <a:ext cx="8540750" cy="4902200"/>
          </a:xfrm>
        </p:spPr>
        <p:txBody>
          <a:bodyPr/>
          <a:lstStyle/>
          <a:p>
            <a:pPr eaLnBrk="1" hangingPunct="1">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24</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岁：认识哈莉耶特</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泰勒，走出精神危机，重获新生，</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20</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年的灵魂伴侣，从此厚积薄发</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a:solidFill>
                  <a:schemeClr val="accent4">
                    <a:lumMod val="25000"/>
                  </a:schemeClr>
                </a:solidFill>
                <a:latin typeface="微软雅黑" panose="020B0503020204020204" pitchFamily="34" charset="-122"/>
                <a:ea typeface="微软雅黑" panose="020B0503020204020204" pitchFamily="34" charset="-122"/>
              </a:rPr>
              <a:t>3</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7</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逻辑学体系</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一书获得成功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a:solidFill>
                  <a:schemeClr val="accent4">
                    <a:lumMod val="25000"/>
                  </a:schemeClr>
                </a:solidFill>
                <a:latin typeface="微软雅黑" panose="020B0503020204020204" pitchFamily="34" charset="-122"/>
                <a:ea typeface="微软雅黑" panose="020B0503020204020204" pitchFamily="34" charset="-122"/>
              </a:rPr>
              <a:t>4</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2</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1848</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政治经济学原理</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出版</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a:solidFill>
                  <a:schemeClr val="accent4">
                    <a:lumMod val="25000"/>
                  </a:schemeClr>
                </a:solidFill>
                <a:latin typeface="微软雅黑" panose="020B0503020204020204" pitchFamily="34" charset="-122"/>
                <a:ea typeface="微软雅黑" panose="020B0503020204020204" pitchFamily="34" charset="-122"/>
              </a:rPr>
              <a:t>4</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5</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岁：与哈莉耶特</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泰勒结为夫妻</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zh-CN">
                <a:solidFill>
                  <a:schemeClr val="accent4">
                    <a:lumMod val="25000"/>
                  </a:schemeClr>
                </a:solidFill>
                <a:latin typeface="微软雅黑" panose="020B0503020204020204" pitchFamily="34" charset="-122"/>
                <a:ea typeface="微软雅黑" panose="020B0503020204020204" pitchFamily="34" charset="-122"/>
              </a:rPr>
              <a:t>5</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2</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1858</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年，因东印度公司撤销而退休，夫人去世</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53</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—67</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岁：出版</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论自由</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代议制政府</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功利主义</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论妇女的屈从地位</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等政治、社会、法律等方面的著作。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endParaRPr lang="zh-CN" altLang="en-US" sz="2800">
              <a:solidFill>
                <a:schemeClr val="accent4">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6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6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6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6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6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6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6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6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6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6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6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xmlns="" id="{001FAEDC-E187-4BAB-BF2D-A7735B4A742B}"/>
              </a:ext>
            </a:extLst>
          </p:cNvPr>
          <p:cNvSpPr>
            <a:spLocks noGrp="1" noChangeArrowheads="1"/>
          </p:cNvSpPr>
          <p:nvPr>
            <p:ph type="title"/>
          </p:nvPr>
        </p:nvSpPr>
        <p:spPr>
          <a:xfrm>
            <a:off x="-1608138" y="258763"/>
            <a:ext cx="11388726"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 穆勒的经济学贡献</a:t>
            </a:r>
            <a:endParaRPr lang="zh-CN" altLang="en-US" sz="4000">
              <a:solidFill>
                <a:schemeClr val="accent4">
                  <a:lumMod val="25000"/>
                </a:schemeClr>
              </a:solidFill>
            </a:endParaRPr>
          </a:p>
        </p:txBody>
      </p:sp>
      <p:sp>
        <p:nvSpPr>
          <p:cNvPr id="64515" name="内容占位符 2">
            <a:extLst>
              <a:ext uri="{FF2B5EF4-FFF2-40B4-BE49-F238E27FC236}">
                <a16:creationId xmlns:a16="http://schemas.microsoft.com/office/drawing/2014/main" xmlns="" id="{492E3D0E-A24E-410F-B61C-1A3C1FDC44DB}"/>
              </a:ext>
            </a:extLst>
          </p:cNvPr>
          <p:cNvSpPr>
            <a:spLocks noGrp="1" noChangeArrowheads="1"/>
          </p:cNvSpPr>
          <p:nvPr>
            <p:ph idx="1"/>
          </p:nvPr>
        </p:nvSpPr>
        <p:spPr>
          <a:xfrm>
            <a:off x="1127125" y="1624013"/>
            <a:ext cx="11388725" cy="4498975"/>
          </a:xfrm>
        </p:spPr>
        <p:txBody>
          <a:bodyPr/>
          <a:lstStyle/>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功利主义</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自由主义与国家适度干预</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国际贸易</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经济增长</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社会改良</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其他贡献</a:t>
            </a:r>
            <a:endParaRPr lang="zh-CN" altLang="en-US" sz="3600">
              <a:solidFill>
                <a:schemeClr val="accent4">
                  <a:lumMod val="25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0948B7A-CD68-4398-8F09-C17EF44A6374}"/>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pic>
        <p:nvPicPr>
          <p:cNvPr id="5" name="Picture 4" descr="1017">
            <a:extLst>
              <a:ext uri="{FF2B5EF4-FFF2-40B4-BE49-F238E27FC236}">
                <a16:creationId xmlns:a16="http://schemas.microsoft.com/office/drawing/2014/main" xmlns="" id="{BDF328B6-CBCE-48E9-9EB6-DDFB21BDD3C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81950" y="1458913"/>
            <a:ext cx="2860675" cy="377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E1EA75DE-89CC-4046-9DF4-BCE2D036013D}"/>
              </a:ext>
            </a:extLst>
          </p:cNvPr>
          <p:cNvSpPr>
            <a:spLocks noChangeArrowheads="1"/>
          </p:cNvSpPr>
          <p:nvPr/>
        </p:nvSpPr>
        <p:spPr bwMode="auto">
          <a:xfrm>
            <a:off x="7981950" y="5575300"/>
            <a:ext cx="3132138"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政治经济学原理</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1+#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3000" fill="hold"/>
                                        <p:tgtEl>
                                          <p:spTgt spid="6"/>
                                        </p:tgtEl>
                                        <p:attrNameLst>
                                          <p:attrName>ppt_x</p:attrName>
                                        </p:attrNameLst>
                                      </p:cBhvr>
                                      <p:tavLst>
                                        <p:tav tm="0">
                                          <p:val>
                                            <p:strVal val="1+#ppt_w/2"/>
                                          </p:val>
                                        </p:tav>
                                        <p:tav tm="100000">
                                          <p:val>
                                            <p:strVal val="#ppt_x"/>
                                          </p:val>
                                        </p:tav>
                                      </p:tavLst>
                                    </p:anim>
                                    <p:anim calcmode="lin" valueType="num">
                                      <p:cBhvr additive="base">
                                        <p:cTn id="14"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409988B3-4880-4446-803D-081EDFC4EBDB}"/>
              </a:ext>
            </a:extLst>
          </p:cNvPr>
          <p:cNvSpPr>
            <a:spLocks noGrp="1" noRot="1" noChangeArrowheads="1"/>
          </p:cNvSpPr>
          <p:nvPr>
            <p:ph type="title"/>
          </p:nvPr>
        </p:nvSpPr>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理论体系</a:t>
            </a:r>
          </a:p>
        </p:txBody>
      </p:sp>
      <p:sp>
        <p:nvSpPr>
          <p:cNvPr id="65539" name="Rectangle 3">
            <a:extLst>
              <a:ext uri="{FF2B5EF4-FFF2-40B4-BE49-F238E27FC236}">
                <a16:creationId xmlns:a16="http://schemas.microsoft.com/office/drawing/2014/main" xmlns="" id="{7D57466E-EECB-4C86-B669-A82D1C7930FC}"/>
              </a:ext>
            </a:extLst>
          </p:cNvPr>
          <p:cNvSpPr>
            <a:spLocks noGrp="1" noRot="1" noChangeArrowheads="1"/>
          </p:cNvSpPr>
          <p:nvPr>
            <p:ph type="body" idx="1"/>
          </p:nvPr>
        </p:nvSpPr>
        <p:spPr>
          <a:xfrm>
            <a:off x="401638" y="1600200"/>
            <a:ext cx="11790362" cy="4349750"/>
          </a:xfrm>
        </p:spPr>
        <p:txBody>
          <a:bodyPr/>
          <a:lstStyle/>
          <a:p>
            <a:pPr eaLnBrk="1" hangingPunct="1">
              <a:buClr>
                <a:srgbClr val="FF0000"/>
              </a:buClr>
              <a:buFont typeface="Wingdings" panose="05000000000000000000" pitchFamily="2" charset="2"/>
              <a:buNone/>
              <a:defRPr/>
            </a:pPr>
            <a:r>
              <a:rPr kumimoji="0" lang="en-US" altLang="zh-CN" b="1">
                <a:solidFill>
                  <a:schemeClr val="accent4">
                    <a:lumMod val="25000"/>
                  </a:schemeClr>
                </a:solidFill>
                <a:ea typeface="华文中宋" panose="02010600040101010101" pitchFamily="2"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特点：乐观、折衷、系统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内容：生产、分配、交换、政府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从纯粹的强调产量增长和效率提高的经济检验让位于全新的、更综合的标准：生活质量</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对身处宇宙和社会中的人的处境更为关怀</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从马尔萨斯和李嘉图经济学所传播的忧郁转向了谨慎乐观主义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FF0000"/>
              </a:buClr>
              <a:buFont typeface="Wingdings" panose="05000000000000000000" pitchFamily="2" charset="2"/>
              <a:buChar char="Ø"/>
              <a:defRPr/>
            </a:pPr>
            <a:endParaRPr kumimoji="0" lang="zh-CN" altLang="en-US" b="1">
              <a:solidFill>
                <a:schemeClr val="accent4">
                  <a:lumMod val="25000"/>
                </a:schemeClr>
              </a:solidFill>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xmlns="" id="{3AA3789E-BD3B-40BC-8F52-1ECEA934A8A8}"/>
              </a:ext>
            </a:extLst>
          </p:cNvPr>
          <p:cNvSpPr>
            <a:spLocks noGrp="1" noChangeArrowheads="1"/>
          </p:cNvSpPr>
          <p:nvPr>
            <p:ph type="title"/>
          </p:nvPr>
        </p:nvSpPr>
        <p:spPr>
          <a:xfrm>
            <a:off x="2351088" y="444500"/>
            <a:ext cx="7654925" cy="392113"/>
          </a:xfrm>
        </p:spPr>
        <p:txBody>
          <a:bodyPr/>
          <a:lstStyle/>
          <a:p>
            <a:pPr eaLnBrk="1" hangingPunct="1">
              <a:defRPr/>
            </a:pPr>
            <a:r>
              <a:rPr lang="en-US" altLang="zh-CN">
                <a:solidFill>
                  <a:schemeClr val="accent4">
                    <a:lumMod val="25000"/>
                  </a:schemeClr>
                </a:solidFill>
              </a:rPr>
              <a:t/>
            </a:r>
            <a:br>
              <a:rPr lang="en-US" altLang="zh-CN">
                <a:solidFill>
                  <a:schemeClr val="accent4">
                    <a:lumMod val="25000"/>
                  </a:schemeClr>
                </a:solidFill>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边沁与约翰</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穆勒</a:t>
            </a:r>
            <a:r>
              <a:rPr lang="en-US" altLang="zh-CN">
                <a:solidFill>
                  <a:schemeClr val="accent4">
                    <a:lumMod val="25000"/>
                  </a:schemeClr>
                </a:solidFill>
              </a:rPr>
              <a:t/>
            </a:r>
            <a:br>
              <a:rPr lang="en-US" altLang="zh-CN">
                <a:solidFill>
                  <a:schemeClr val="accent4">
                    <a:lumMod val="25000"/>
                  </a:schemeClr>
                </a:solidFill>
              </a:rPr>
            </a:br>
            <a:endParaRPr lang="zh-CN" altLang="en-US">
              <a:solidFill>
                <a:schemeClr val="accent4">
                  <a:lumMod val="25000"/>
                </a:schemeClr>
              </a:solidFill>
            </a:endParaRPr>
          </a:p>
        </p:txBody>
      </p:sp>
      <p:sp>
        <p:nvSpPr>
          <p:cNvPr id="66563" name="内容占位符 2">
            <a:extLst>
              <a:ext uri="{FF2B5EF4-FFF2-40B4-BE49-F238E27FC236}">
                <a16:creationId xmlns:a16="http://schemas.microsoft.com/office/drawing/2014/main" xmlns="" id="{842C3BEA-0F62-46D9-BDF1-11828C2B8B89}"/>
              </a:ext>
            </a:extLst>
          </p:cNvPr>
          <p:cNvSpPr>
            <a:spLocks noGrp="1" noChangeArrowheads="1"/>
          </p:cNvSpPr>
          <p:nvPr>
            <p:ph idx="1"/>
          </p:nvPr>
        </p:nvSpPr>
        <p:spPr>
          <a:xfrm>
            <a:off x="1019175" y="1446213"/>
            <a:ext cx="10153650" cy="4967287"/>
          </a:xfrm>
        </p:spPr>
        <p:txBody>
          <a:bodyPr/>
          <a:lstStyle/>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公正的界定与衡量的三个角度：取决于人类行为的伦理取向与价值追求</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福利</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算计</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最大功利</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边沁</a:t>
            </a:r>
            <a:r>
              <a:rPr lang="zh-CN" altLang="zh-CN">
                <a:solidFill>
                  <a:schemeClr val="accent4">
                    <a:lumMod val="25000"/>
                  </a:schemeClr>
                </a:solidFill>
                <a:latin typeface="微软雅黑" panose="020B0503020204020204" pitchFamily="34" charset="-122"/>
                <a:ea typeface="微软雅黑" panose="020B0503020204020204" pitchFamily="34" charset="-122"/>
              </a:rPr>
              <a:t>）</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自由</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权利</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个体利益（穆勒）</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德性</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良善</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动机、平等（康德、约翰</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罗尔斯）</a:t>
            </a:r>
            <a:r>
              <a:rPr lang="en-US" altLang="zh-CN">
                <a:solidFill>
                  <a:schemeClr val="accent4">
                    <a:lumMod val="25000"/>
                  </a:schemeClr>
                </a:solidFill>
                <a:latin typeface="微软雅黑" panose="020B0503020204020204" pitchFamily="34" charset="-122"/>
                <a:ea typeface="微软雅黑" panose="020B0503020204020204" pitchFamily="34" charset="-122"/>
              </a:rPr>
              <a:t/>
            </a:r>
            <a:br>
              <a:rPr lang="en-US" altLang="zh-CN">
                <a:solidFill>
                  <a:schemeClr val="accent4">
                    <a:lumMod val="25000"/>
                  </a:schemeClr>
                </a:solidFill>
                <a:latin typeface="微软雅黑" panose="020B0503020204020204" pitchFamily="34" charset="-122"/>
                <a:ea typeface="微软雅黑" panose="020B0503020204020204" pitchFamily="34" charset="-122"/>
              </a:rPr>
            </a:b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经济学从关注功利到维护权利，再到追求德性与美德，这是未来经济学的发展方向，也是交叉学科的理论战场。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937DA02B-45E5-4C81-8702-5A0606A76EC1}"/>
              </a:ext>
            </a:extLst>
          </p:cNvPr>
          <p:cNvSpPr>
            <a:spLocks noGrp="1" noRot="1" noChangeArrowheads="1"/>
          </p:cNvSpPr>
          <p:nvPr>
            <p:ph type="title"/>
          </p:nvPr>
        </p:nvSpPr>
        <p:spPr>
          <a:xfrm>
            <a:off x="1981200" y="908050"/>
            <a:ext cx="8218488" cy="1512888"/>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第九章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卡尔</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马克思</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63491" name="组合 58">
            <a:extLst>
              <a:ext uri="{FF2B5EF4-FFF2-40B4-BE49-F238E27FC236}">
                <a16:creationId xmlns:a16="http://schemas.microsoft.com/office/drawing/2014/main" xmlns="" id="{EF311B61-079D-4084-9213-A9E8F400BBC1}"/>
              </a:ext>
            </a:extLst>
          </p:cNvPr>
          <p:cNvGrpSpPr>
            <a:grpSpLocks/>
          </p:cNvGrpSpPr>
          <p:nvPr/>
        </p:nvGrpSpPr>
        <p:grpSpPr bwMode="auto">
          <a:xfrm rot="4200000">
            <a:off x="4834732" y="2175669"/>
            <a:ext cx="3078162" cy="4044950"/>
            <a:chOff x="1078816" y="964066"/>
            <a:chExt cx="2222812" cy="2923236"/>
          </a:xfrm>
        </p:grpSpPr>
        <p:sp>
          <p:nvSpPr>
            <p:cNvPr id="63492" name="Freeform 7">
              <a:extLst>
                <a:ext uri="{FF2B5EF4-FFF2-40B4-BE49-F238E27FC236}">
                  <a16:creationId xmlns:a16="http://schemas.microsoft.com/office/drawing/2014/main" xmlns="" id="{BE17CD45-D31A-463F-90C3-78B6CC470128}"/>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493" name="Freeform 8">
              <a:extLst>
                <a:ext uri="{FF2B5EF4-FFF2-40B4-BE49-F238E27FC236}">
                  <a16:creationId xmlns:a16="http://schemas.microsoft.com/office/drawing/2014/main" xmlns="" id="{31F2B5C5-13F2-4055-8D7C-4150E4D5C16E}"/>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494" name="Oval 9">
              <a:extLst>
                <a:ext uri="{FF2B5EF4-FFF2-40B4-BE49-F238E27FC236}">
                  <a16:creationId xmlns:a16="http://schemas.microsoft.com/office/drawing/2014/main" xmlns="" id="{1924D0E7-F545-416C-8413-F6B9F89E4345}"/>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495" name="Oval 10">
              <a:extLst>
                <a:ext uri="{FF2B5EF4-FFF2-40B4-BE49-F238E27FC236}">
                  <a16:creationId xmlns:a16="http://schemas.microsoft.com/office/drawing/2014/main" xmlns="" id="{998D4C96-7692-4CB7-B4E4-BBD09F804B6B}"/>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496" name="Oval 11">
              <a:extLst>
                <a:ext uri="{FF2B5EF4-FFF2-40B4-BE49-F238E27FC236}">
                  <a16:creationId xmlns:a16="http://schemas.microsoft.com/office/drawing/2014/main" xmlns="" id="{39411445-6E2A-43D7-959E-9F332985992D}"/>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497" name="Oval 12">
              <a:extLst>
                <a:ext uri="{FF2B5EF4-FFF2-40B4-BE49-F238E27FC236}">
                  <a16:creationId xmlns:a16="http://schemas.microsoft.com/office/drawing/2014/main" xmlns="" id="{F8AA9C6B-8B87-47DB-9DBE-7C0CF45D37C1}"/>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498" name="Oval 13">
              <a:extLst>
                <a:ext uri="{FF2B5EF4-FFF2-40B4-BE49-F238E27FC236}">
                  <a16:creationId xmlns:a16="http://schemas.microsoft.com/office/drawing/2014/main" xmlns="" id="{B4F55170-7FC4-4216-A513-E4442C59E9A1}"/>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499" name="Oval 14">
              <a:extLst>
                <a:ext uri="{FF2B5EF4-FFF2-40B4-BE49-F238E27FC236}">
                  <a16:creationId xmlns:a16="http://schemas.microsoft.com/office/drawing/2014/main" xmlns="" id="{2C0949C9-C09C-45FD-B4E1-015FD6D8FBAE}"/>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0" name="Oval 15">
              <a:extLst>
                <a:ext uri="{FF2B5EF4-FFF2-40B4-BE49-F238E27FC236}">
                  <a16:creationId xmlns:a16="http://schemas.microsoft.com/office/drawing/2014/main" xmlns="" id="{365ADC23-1876-499D-B897-CCC59EB67A56}"/>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1" name="Freeform 16">
              <a:extLst>
                <a:ext uri="{FF2B5EF4-FFF2-40B4-BE49-F238E27FC236}">
                  <a16:creationId xmlns:a16="http://schemas.microsoft.com/office/drawing/2014/main" xmlns="" id="{8A8C11E1-2963-4AB1-A932-84468A5C07BD}"/>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02" name="Oval 17">
              <a:extLst>
                <a:ext uri="{FF2B5EF4-FFF2-40B4-BE49-F238E27FC236}">
                  <a16:creationId xmlns:a16="http://schemas.microsoft.com/office/drawing/2014/main" xmlns="" id="{E03DD68B-E0AC-4DA7-BAD2-1F44DA9F50FA}"/>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3" name="Oval 18">
              <a:extLst>
                <a:ext uri="{FF2B5EF4-FFF2-40B4-BE49-F238E27FC236}">
                  <a16:creationId xmlns:a16="http://schemas.microsoft.com/office/drawing/2014/main" xmlns="" id="{01BB5425-37C6-4917-92AA-B558705D91BA}"/>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4" name="Oval 19">
              <a:extLst>
                <a:ext uri="{FF2B5EF4-FFF2-40B4-BE49-F238E27FC236}">
                  <a16:creationId xmlns:a16="http://schemas.microsoft.com/office/drawing/2014/main" xmlns="" id="{CA44563B-BB17-475C-9889-E4A674A19F94}"/>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5" name="Oval 20">
              <a:extLst>
                <a:ext uri="{FF2B5EF4-FFF2-40B4-BE49-F238E27FC236}">
                  <a16:creationId xmlns:a16="http://schemas.microsoft.com/office/drawing/2014/main" xmlns="" id="{73BAAFFB-16B5-47F3-9B78-C7B3E9A2CFB6}"/>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6" name="Oval 21">
              <a:extLst>
                <a:ext uri="{FF2B5EF4-FFF2-40B4-BE49-F238E27FC236}">
                  <a16:creationId xmlns:a16="http://schemas.microsoft.com/office/drawing/2014/main" xmlns="" id="{16C86517-8EBE-4DB6-89C3-F6B07DD19337}"/>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07" name="Freeform 22">
              <a:extLst>
                <a:ext uri="{FF2B5EF4-FFF2-40B4-BE49-F238E27FC236}">
                  <a16:creationId xmlns:a16="http://schemas.microsoft.com/office/drawing/2014/main" xmlns="" id="{7DD10828-40C2-474B-8647-310D0C59BFFD}"/>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08" name="Freeform 23">
              <a:extLst>
                <a:ext uri="{FF2B5EF4-FFF2-40B4-BE49-F238E27FC236}">
                  <a16:creationId xmlns:a16="http://schemas.microsoft.com/office/drawing/2014/main" xmlns="" id="{13653AFF-5F4B-4150-86A5-1D9EA5598B16}"/>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09" name="Freeform 24">
              <a:extLst>
                <a:ext uri="{FF2B5EF4-FFF2-40B4-BE49-F238E27FC236}">
                  <a16:creationId xmlns:a16="http://schemas.microsoft.com/office/drawing/2014/main" xmlns="" id="{1B82CB7A-CCE9-4168-AEE1-D4D3AF10F342}"/>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10" name="Freeform 25">
              <a:extLst>
                <a:ext uri="{FF2B5EF4-FFF2-40B4-BE49-F238E27FC236}">
                  <a16:creationId xmlns:a16="http://schemas.microsoft.com/office/drawing/2014/main" xmlns="" id="{F0615466-13C6-44CD-A828-D517D2803ADE}"/>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11" name="Freeform 26">
              <a:extLst>
                <a:ext uri="{FF2B5EF4-FFF2-40B4-BE49-F238E27FC236}">
                  <a16:creationId xmlns:a16="http://schemas.microsoft.com/office/drawing/2014/main" xmlns="" id="{8582C1F5-CC1F-4023-8C3D-57AB5FF8E538}"/>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12" name="Freeform 27">
              <a:extLst>
                <a:ext uri="{FF2B5EF4-FFF2-40B4-BE49-F238E27FC236}">
                  <a16:creationId xmlns:a16="http://schemas.microsoft.com/office/drawing/2014/main" xmlns="" id="{5865788F-DDCF-4CF0-9F3D-58E4E9EB30DE}"/>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13" name="Freeform 28">
              <a:extLst>
                <a:ext uri="{FF2B5EF4-FFF2-40B4-BE49-F238E27FC236}">
                  <a16:creationId xmlns:a16="http://schemas.microsoft.com/office/drawing/2014/main" xmlns="" id="{1C3BFB57-51F2-4CA3-99BB-CBA322CEAA56}"/>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63514" name="Oval 30">
              <a:extLst>
                <a:ext uri="{FF2B5EF4-FFF2-40B4-BE49-F238E27FC236}">
                  <a16:creationId xmlns:a16="http://schemas.microsoft.com/office/drawing/2014/main" xmlns="" id="{C033807F-78EC-4798-8598-4603AAECAF24}"/>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15" name="Oval 11">
              <a:extLst>
                <a:ext uri="{FF2B5EF4-FFF2-40B4-BE49-F238E27FC236}">
                  <a16:creationId xmlns:a16="http://schemas.microsoft.com/office/drawing/2014/main" xmlns="" id="{096D7E26-E7AB-43E5-9135-6431AE7B0D16}"/>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3516" name="Oval 11">
              <a:extLst>
                <a:ext uri="{FF2B5EF4-FFF2-40B4-BE49-F238E27FC236}">
                  <a16:creationId xmlns:a16="http://schemas.microsoft.com/office/drawing/2014/main" xmlns="" id="{660FD41E-B506-45AA-A449-055FDAB6831E}"/>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xmlns="" id="{C0B2CA11-3EE9-4A74-825A-14209D5710B2}"/>
              </a:ext>
            </a:extLst>
          </p:cNvPr>
          <p:cNvSpPr>
            <a:spLocks noGrp="1" noRot="1" noChangeArrowheads="1"/>
          </p:cNvSpPr>
          <p:nvPr>
            <p:ph type="title"/>
          </p:nvPr>
        </p:nvSpPr>
        <p:spPr>
          <a:xfrm>
            <a:off x="1038225" y="533400"/>
            <a:ext cx="8675688" cy="184467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 马克思</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资本主义的掘墓人</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Karl Marx</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1818</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1883 )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64515" name="Picture 7" descr="马克思2">
            <a:extLst>
              <a:ext uri="{FF2B5EF4-FFF2-40B4-BE49-F238E27FC236}">
                <a16:creationId xmlns:a16="http://schemas.microsoft.com/office/drawing/2014/main" xmlns="" id="{5B6173D5-7755-4F0E-9F7B-5027ECB3781A}"/>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7604125" y="1789113"/>
            <a:ext cx="3525838" cy="4033837"/>
          </a:xfrm>
        </p:spPr>
      </p:pic>
      <p:sp>
        <p:nvSpPr>
          <p:cNvPr id="132105" name="Rectangle 9">
            <a:extLst>
              <a:ext uri="{FF2B5EF4-FFF2-40B4-BE49-F238E27FC236}">
                <a16:creationId xmlns:a16="http://schemas.microsoft.com/office/drawing/2014/main" xmlns="" id="{8D6329C6-CAAF-41DE-9C67-5EEB36305AE6}"/>
              </a:ext>
            </a:extLst>
          </p:cNvPr>
          <p:cNvSpPr>
            <a:spLocks noGrp="1" noRot="1" noChangeArrowheads="1"/>
          </p:cNvSpPr>
          <p:nvPr>
            <p:ph sz="half" idx="1"/>
          </p:nvPr>
        </p:nvSpPr>
        <p:spPr>
          <a:xfrm>
            <a:off x="1198563" y="2492375"/>
            <a:ext cx="4608512" cy="2879725"/>
          </a:xfrm>
        </p:spPr>
        <p:txBody>
          <a:bodyPr/>
          <a:lstStyle/>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熟悉而陌生的经济学家</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苦难而幸运的经济学家</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矛盾而伟大的经济学家</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kumimoji="0" lang="zh-CN" altLang="en-US" sz="32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64517" name="Rectangle 10">
            <a:extLst>
              <a:ext uri="{FF2B5EF4-FFF2-40B4-BE49-F238E27FC236}">
                <a16:creationId xmlns:a16="http://schemas.microsoft.com/office/drawing/2014/main" xmlns="" id="{56190BB3-7DCD-4DC2-8084-E0C80BD4C19C}"/>
              </a:ext>
            </a:extLst>
          </p:cNvPr>
          <p:cNvSpPr>
            <a:spLocks noChangeArrowheads="1"/>
          </p:cNvSpPr>
          <p:nvPr/>
        </p:nvSpPr>
        <p:spPr bwMode="auto">
          <a:xfrm>
            <a:off x="7608888" y="5894388"/>
            <a:ext cx="3313112"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共产党宣言</a:t>
            </a:r>
            <a:r>
              <a:rPr kumimoji="0" lang="en-US" altLang="zh-CN" sz="1800" b="1">
                <a:solidFill>
                  <a:srgbClr val="FF0000"/>
                </a:solidFill>
              </a:rPr>
              <a:t>》</a:t>
            </a:r>
            <a:r>
              <a:rPr kumimoji="0" lang="zh-CN" altLang="en-US" sz="1800" b="1">
                <a:solidFill>
                  <a:srgbClr val="FF0000"/>
                </a:solidFill>
              </a:rPr>
              <a:t>、</a:t>
            </a:r>
            <a:r>
              <a:rPr kumimoji="0" lang="en-US" altLang="zh-CN" sz="1800" b="1">
                <a:solidFill>
                  <a:srgbClr val="FF0000"/>
                </a:solidFill>
              </a:rPr>
              <a:t>《</a:t>
            </a:r>
            <a:r>
              <a:rPr kumimoji="0" lang="zh-CN" altLang="en-US" sz="1800" b="1">
                <a:solidFill>
                  <a:srgbClr val="FF0000"/>
                </a:solidFill>
              </a:rPr>
              <a:t>资本论</a:t>
            </a:r>
            <a:r>
              <a:rPr kumimoji="0" lang="en-US" altLang="zh-CN" sz="1800" b="1">
                <a:solidFill>
                  <a:srgbClr val="FF0000"/>
                </a:solidFill>
              </a:rPr>
              <a:t>》</a:t>
            </a:r>
          </a:p>
        </p:txBody>
      </p:sp>
      <p:sp>
        <p:nvSpPr>
          <p:cNvPr id="7" name="矩形 6">
            <a:extLst>
              <a:ext uri="{FF2B5EF4-FFF2-40B4-BE49-F238E27FC236}">
                <a16:creationId xmlns:a16="http://schemas.microsoft.com/office/drawing/2014/main" xmlns="" id="{7A001724-DBF3-4E62-A414-F7317A7E8602}"/>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05">
                                            <p:txEl>
                                              <p:pRg st="0" end="0"/>
                                            </p:txEl>
                                          </p:spTgt>
                                        </p:tgtEl>
                                        <p:attrNameLst>
                                          <p:attrName>style.visibility</p:attrName>
                                        </p:attrNameLst>
                                      </p:cBhvr>
                                      <p:to>
                                        <p:strVal val="visible"/>
                                      </p:to>
                                    </p:set>
                                    <p:anim calcmode="lin" valueType="num">
                                      <p:cBhvr additive="base">
                                        <p:cTn id="7" dur="700" fill="hold"/>
                                        <p:tgtEl>
                                          <p:spTgt spid="132105">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1321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105">
                                            <p:txEl>
                                              <p:pRg st="1" end="1"/>
                                            </p:txEl>
                                          </p:spTgt>
                                        </p:tgtEl>
                                        <p:attrNameLst>
                                          <p:attrName>style.visibility</p:attrName>
                                        </p:attrNameLst>
                                      </p:cBhvr>
                                      <p:to>
                                        <p:strVal val="visible"/>
                                      </p:to>
                                    </p:set>
                                    <p:anim calcmode="lin" valueType="num">
                                      <p:cBhvr additive="base">
                                        <p:cTn id="13" dur="700" fill="hold"/>
                                        <p:tgtEl>
                                          <p:spTgt spid="132105">
                                            <p:txEl>
                                              <p:pRg st="1" end="1"/>
                                            </p:txEl>
                                          </p:spTgt>
                                        </p:tgtEl>
                                        <p:attrNameLst>
                                          <p:attrName>ppt_x</p:attrName>
                                        </p:attrNameLst>
                                      </p:cBhvr>
                                      <p:tavLst>
                                        <p:tav tm="0">
                                          <p:val>
                                            <p:strVal val="#ppt_x"/>
                                          </p:val>
                                        </p:tav>
                                        <p:tav tm="100000">
                                          <p:val>
                                            <p:strVal val="#ppt_x"/>
                                          </p:val>
                                        </p:tav>
                                      </p:tavLst>
                                    </p:anim>
                                    <p:anim calcmode="lin" valueType="num">
                                      <p:cBhvr additive="base">
                                        <p:cTn id="14" dur="700" fill="hold"/>
                                        <p:tgtEl>
                                          <p:spTgt spid="1321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2105">
                                            <p:txEl>
                                              <p:pRg st="2" end="2"/>
                                            </p:txEl>
                                          </p:spTgt>
                                        </p:tgtEl>
                                        <p:attrNameLst>
                                          <p:attrName>style.visibility</p:attrName>
                                        </p:attrNameLst>
                                      </p:cBhvr>
                                      <p:to>
                                        <p:strVal val="visible"/>
                                      </p:to>
                                    </p:set>
                                    <p:anim calcmode="lin" valueType="num">
                                      <p:cBhvr additive="base">
                                        <p:cTn id="19" dur="700" fill="hold"/>
                                        <p:tgtEl>
                                          <p:spTgt spid="132105">
                                            <p:txEl>
                                              <p:pRg st="2" end="2"/>
                                            </p:txEl>
                                          </p:spTgt>
                                        </p:tgtEl>
                                        <p:attrNameLst>
                                          <p:attrName>ppt_x</p:attrName>
                                        </p:attrNameLst>
                                      </p:cBhvr>
                                      <p:tavLst>
                                        <p:tav tm="0">
                                          <p:val>
                                            <p:strVal val="#ppt_x"/>
                                          </p:val>
                                        </p:tav>
                                        <p:tav tm="100000">
                                          <p:val>
                                            <p:strVal val="#ppt_x"/>
                                          </p:val>
                                        </p:tav>
                                      </p:tavLst>
                                    </p:anim>
                                    <p:anim calcmode="lin" valueType="num">
                                      <p:cBhvr additive="base">
                                        <p:cTn id="20" dur="700" fill="hold"/>
                                        <p:tgtEl>
                                          <p:spTgt spid="13210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6D704139-173A-4392-9AE7-B19C28DCE290}"/>
              </a:ext>
            </a:extLst>
          </p:cNvPr>
          <p:cNvSpPr>
            <a:spLocks noGrp="1" noRot="1" noChangeArrowheads="1"/>
          </p:cNvSpPr>
          <p:nvPr>
            <p:ph type="title"/>
          </p:nvPr>
        </p:nvSpPr>
        <p:spPr>
          <a:xfrm>
            <a:off x="1825625" y="500063"/>
            <a:ext cx="8540750" cy="871537"/>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空想社会主义代表人物</a:t>
            </a:r>
            <a:r>
              <a:rPr kumimoji="0" lang="en-US" altLang="zh-CN" sz="4000" b="1">
                <a:solidFill>
                  <a:schemeClr val="accent4">
                    <a:lumMod val="25000"/>
                  </a:schemeClr>
                </a:solidFill>
                <a:ea typeface="华文中宋" panose="02010600040101010101" pitchFamily="2" charset="-122"/>
              </a:rPr>
              <a:t/>
            </a:r>
            <a:br>
              <a:rPr kumimoji="0" lang="en-US" altLang="zh-CN" sz="4000" b="1">
                <a:solidFill>
                  <a:schemeClr val="accent4">
                    <a:lumMod val="25000"/>
                  </a:schemeClr>
                </a:solidFill>
                <a:ea typeface="华文中宋" panose="02010600040101010101" pitchFamily="2" charset="-122"/>
              </a:rPr>
            </a:br>
            <a:endParaRPr kumimoji="0" lang="zh-CN" altLang="en-US" sz="2800" b="1">
              <a:solidFill>
                <a:schemeClr val="accent4">
                  <a:lumMod val="25000"/>
                </a:schemeClr>
              </a:solidFill>
              <a:ea typeface="华文中宋" panose="02010600040101010101" pitchFamily="2" charset="-122"/>
            </a:endParaRPr>
          </a:p>
        </p:txBody>
      </p:sp>
      <p:sp>
        <p:nvSpPr>
          <p:cNvPr id="123907" name="Rectangle 3">
            <a:extLst>
              <a:ext uri="{FF2B5EF4-FFF2-40B4-BE49-F238E27FC236}">
                <a16:creationId xmlns:a16="http://schemas.microsoft.com/office/drawing/2014/main" xmlns="" id="{3121943F-C369-4D56-9993-CFAE893C8B8A}"/>
              </a:ext>
            </a:extLst>
          </p:cNvPr>
          <p:cNvSpPr>
            <a:spLocks noGrp="1" noRot="1" noChangeArrowheads="1"/>
          </p:cNvSpPr>
          <p:nvPr>
            <p:ph type="body" idx="1"/>
          </p:nvPr>
        </p:nvSpPr>
        <p:spPr>
          <a:xfrm>
            <a:off x="366713" y="1381125"/>
            <a:ext cx="11790362" cy="4421188"/>
          </a:xfrm>
        </p:spPr>
        <p:txBody>
          <a:bodyPr/>
          <a:lstStyle/>
          <a:p>
            <a:pPr eaLnBrk="1" hangingPunct="1">
              <a:lnSpc>
                <a:spcPct val="9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（一）早期空想社会主义者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、托马斯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莫尔（</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Thomas More,1478-1535</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2</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、康帕内拉（</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Tommaso Campanella,1568-1639</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（二）三大空想社会主义者：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、圣西门</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(Claude Henri de Rouvory Comte de Saint-Simon</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1760</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1825) </a:t>
            </a:r>
          </a:p>
          <a:p>
            <a:pPr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2</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、傅利叶</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 Francois M.C. Fourier</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1772</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1837) </a:t>
            </a:r>
          </a:p>
          <a:p>
            <a:pPr eaLnBrk="1" hangingPunct="1">
              <a:lnSpc>
                <a:spcPct val="90000"/>
              </a:lnSpc>
              <a:buFont typeface="Wingdings" panose="05000000000000000000" pitchFamily="2" charset="2"/>
              <a:buNone/>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3</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、欧文</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 Robert Owen</a:t>
            </a:r>
            <a:r>
              <a:rPr kumimoji="0" lang="en-US" altLang="zh-CN" i="1">
                <a:solidFill>
                  <a:schemeClr val="accent4">
                    <a:lumMod val="25000"/>
                  </a:schemeClr>
                </a:solidFill>
                <a:latin typeface="微软雅黑" panose="020B0503020204020204" pitchFamily="34" charset="-122"/>
                <a:ea typeface="微软雅黑" panose="020B0503020204020204" pitchFamily="34" charset="-122"/>
              </a:rPr>
              <a:t> </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1771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1858 )</a:t>
            </a:r>
          </a:p>
          <a:p>
            <a:pPr eaLnBrk="1" hangingPunct="1">
              <a:lnSpc>
                <a:spcPct val="90000"/>
              </a:lnSpc>
              <a:buFont typeface="Wingdings" panose="05000000000000000000" pitchFamily="2" charset="2"/>
              <a:buNone/>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defRPr/>
            </a:pPr>
            <a:endParaRPr kumimoji="0" lang="zh-CN" altLang="en-US" sz="2800"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3000" fill="hold"/>
                                        <p:tgtEl>
                                          <p:spTgt spid="12390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23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7">
                                            <p:txEl>
                                              <p:pRg st="1" end="1"/>
                                            </p:txEl>
                                          </p:spTgt>
                                        </p:tgtEl>
                                        <p:attrNameLst>
                                          <p:attrName>style.visibility</p:attrName>
                                        </p:attrNameLst>
                                      </p:cBhvr>
                                      <p:to>
                                        <p:strVal val="visible"/>
                                      </p:to>
                                    </p:set>
                                    <p:anim calcmode="lin" valueType="num">
                                      <p:cBhvr additive="base">
                                        <p:cTn id="13" dur="30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23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07">
                                            <p:txEl>
                                              <p:pRg st="2" end="2"/>
                                            </p:txEl>
                                          </p:spTgt>
                                        </p:tgtEl>
                                        <p:attrNameLst>
                                          <p:attrName>style.visibility</p:attrName>
                                        </p:attrNameLst>
                                      </p:cBhvr>
                                      <p:to>
                                        <p:strVal val="visible"/>
                                      </p:to>
                                    </p:set>
                                    <p:anim calcmode="lin" valueType="num">
                                      <p:cBhvr additive="base">
                                        <p:cTn id="19" dur="30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3907">
                                            <p:txEl>
                                              <p:pRg st="3" end="3"/>
                                            </p:txEl>
                                          </p:spTgt>
                                        </p:tgtEl>
                                        <p:attrNameLst>
                                          <p:attrName>style.visibility</p:attrName>
                                        </p:attrNameLst>
                                      </p:cBhvr>
                                      <p:to>
                                        <p:strVal val="visible"/>
                                      </p:to>
                                    </p:set>
                                    <p:anim calcmode="lin" valueType="num">
                                      <p:cBhvr additive="base">
                                        <p:cTn id="25" dur="30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2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907">
                                            <p:txEl>
                                              <p:pRg st="4" end="4"/>
                                            </p:txEl>
                                          </p:spTgt>
                                        </p:tgtEl>
                                        <p:attrNameLst>
                                          <p:attrName>style.visibility</p:attrName>
                                        </p:attrNameLst>
                                      </p:cBhvr>
                                      <p:to>
                                        <p:strVal val="visible"/>
                                      </p:to>
                                    </p:set>
                                    <p:anim calcmode="lin" valueType="num">
                                      <p:cBhvr additive="base">
                                        <p:cTn id="31" dur="30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3907">
                                            <p:txEl>
                                              <p:pRg st="5" end="5"/>
                                            </p:txEl>
                                          </p:spTgt>
                                        </p:tgtEl>
                                        <p:attrNameLst>
                                          <p:attrName>style.visibility</p:attrName>
                                        </p:attrNameLst>
                                      </p:cBhvr>
                                      <p:to>
                                        <p:strVal val="visible"/>
                                      </p:to>
                                    </p:set>
                                    <p:anim calcmode="lin" valueType="num">
                                      <p:cBhvr additive="base">
                                        <p:cTn id="37" dur="3000" fill="hold"/>
                                        <p:tgtEl>
                                          <p:spTgt spid="123907">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239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3907">
                                            <p:txEl>
                                              <p:pRg st="6" end="6"/>
                                            </p:txEl>
                                          </p:spTgt>
                                        </p:tgtEl>
                                        <p:attrNameLst>
                                          <p:attrName>style.visibility</p:attrName>
                                        </p:attrNameLst>
                                      </p:cBhvr>
                                      <p:to>
                                        <p:strVal val="visible"/>
                                      </p:to>
                                    </p:set>
                                    <p:anim calcmode="lin" valueType="num">
                                      <p:cBhvr additive="base">
                                        <p:cTn id="43" dur="3000" fill="hold"/>
                                        <p:tgtEl>
                                          <p:spTgt spid="123907">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239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AE50071E-1CC4-4280-B0E6-2BD9C5F3CD93}"/>
              </a:ext>
            </a:extLst>
          </p:cNvPr>
          <p:cNvSpPr>
            <a:spLocks noGrp="1" noRot="1" noChangeArrowheads="1"/>
          </p:cNvSpPr>
          <p:nvPr>
            <p:ph type="title"/>
          </p:nvPr>
        </p:nvSpPr>
        <p:spPr>
          <a:xfrm>
            <a:off x="1825625" y="733425"/>
            <a:ext cx="8518525" cy="1471613"/>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亨利</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克劳得</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圣西门</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t>(Claude Henri de Rouvory Comte de Saint-Simon</a:t>
            </a:r>
            <a:r>
              <a:rPr kumimoji="0" lang="zh-CN" altLang="en-US" sz="32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t>1760</a:t>
            </a:r>
            <a:r>
              <a:rPr kumimoji="0" lang="zh-CN" altLang="en-US" sz="32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t>1825) </a:t>
            </a:r>
            <a:b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32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4931" name="Rectangle 3">
            <a:extLst>
              <a:ext uri="{FF2B5EF4-FFF2-40B4-BE49-F238E27FC236}">
                <a16:creationId xmlns:a16="http://schemas.microsoft.com/office/drawing/2014/main" xmlns="" id="{D63FBEAB-C809-49E8-9752-2A11D859475D}"/>
              </a:ext>
            </a:extLst>
          </p:cNvPr>
          <p:cNvSpPr>
            <a:spLocks noGrp="1" noRot="1" noChangeArrowheads="1"/>
          </p:cNvSpPr>
          <p:nvPr>
            <p:ph type="body" sz="half" idx="1"/>
          </p:nvPr>
        </p:nvSpPr>
        <p:spPr>
          <a:xfrm>
            <a:off x="1919288" y="2133600"/>
            <a:ext cx="4605337" cy="399097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喜欢早起的军官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实业制度</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关心工人阶级</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暗含革命性</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不提倡剥夺私人财产</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sz="2800" b="1">
              <a:solidFill>
                <a:schemeClr val="accent4">
                  <a:lumMod val="25000"/>
                </a:schemeClr>
              </a:solidFill>
              <a:ea typeface="华文中宋" panose="02010600040101010101" pitchFamily="2" charset="-122"/>
            </a:endParaRPr>
          </a:p>
        </p:txBody>
      </p:sp>
      <p:pic>
        <p:nvPicPr>
          <p:cNvPr id="124932" name="Picture 4" descr="圣西门">
            <a:extLst>
              <a:ext uri="{FF2B5EF4-FFF2-40B4-BE49-F238E27FC236}">
                <a16:creationId xmlns:a16="http://schemas.microsoft.com/office/drawing/2014/main" xmlns="" id="{5C8E8AEC-4FC2-4F27-9487-26A8B38C862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9963" y="2643188"/>
            <a:ext cx="2087562" cy="269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3" name="Picture 5" descr="圣西门画像">
            <a:extLst>
              <a:ext uri="{FF2B5EF4-FFF2-40B4-BE49-F238E27FC236}">
                <a16:creationId xmlns:a16="http://schemas.microsoft.com/office/drawing/2014/main" xmlns="" id="{34CF5DDF-7984-4F8F-8079-945F9DAF8CA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699625" y="2530475"/>
            <a:ext cx="2016125"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6" name="Rectangle 8">
            <a:extLst>
              <a:ext uri="{FF2B5EF4-FFF2-40B4-BE49-F238E27FC236}">
                <a16:creationId xmlns:a16="http://schemas.microsoft.com/office/drawing/2014/main" xmlns="" id="{FC7C3603-7C1B-4EDB-8F0E-D960B657C545}"/>
              </a:ext>
            </a:extLst>
          </p:cNvPr>
          <p:cNvSpPr>
            <a:spLocks noChangeArrowheads="1"/>
          </p:cNvSpPr>
          <p:nvPr/>
        </p:nvSpPr>
        <p:spPr bwMode="auto">
          <a:xfrm>
            <a:off x="8112125" y="5345113"/>
            <a:ext cx="2916238"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人类科学概论</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additive="base">
                                        <p:cTn id="7" dur="3000" fill="hold"/>
                                        <p:tgtEl>
                                          <p:spTgt spid="124932"/>
                                        </p:tgtEl>
                                        <p:attrNameLst>
                                          <p:attrName>ppt_x</p:attrName>
                                        </p:attrNameLst>
                                      </p:cBhvr>
                                      <p:tavLst>
                                        <p:tav tm="0">
                                          <p:val>
                                            <p:strVal val="1+#ppt_w/2"/>
                                          </p:val>
                                        </p:tav>
                                        <p:tav tm="100000">
                                          <p:val>
                                            <p:strVal val="#ppt_x"/>
                                          </p:val>
                                        </p:tav>
                                      </p:tavLst>
                                    </p:anim>
                                    <p:anim calcmode="lin" valueType="num">
                                      <p:cBhvr additive="base">
                                        <p:cTn id="8" dur="3000" fill="hold"/>
                                        <p:tgtEl>
                                          <p:spTgt spid="1249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24933"/>
                                        </p:tgtEl>
                                        <p:attrNameLst>
                                          <p:attrName>style.visibility</p:attrName>
                                        </p:attrNameLst>
                                      </p:cBhvr>
                                      <p:to>
                                        <p:strVal val="visible"/>
                                      </p:to>
                                    </p:set>
                                    <p:anim calcmode="lin" valueType="num">
                                      <p:cBhvr additive="base">
                                        <p:cTn id="13" dur="3000" fill="hold"/>
                                        <p:tgtEl>
                                          <p:spTgt spid="124933"/>
                                        </p:tgtEl>
                                        <p:attrNameLst>
                                          <p:attrName>ppt_x</p:attrName>
                                        </p:attrNameLst>
                                      </p:cBhvr>
                                      <p:tavLst>
                                        <p:tav tm="0">
                                          <p:val>
                                            <p:strVal val="1+#ppt_w/2"/>
                                          </p:val>
                                        </p:tav>
                                        <p:tav tm="100000">
                                          <p:val>
                                            <p:strVal val="#ppt_x"/>
                                          </p:val>
                                        </p:tav>
                                      </p:tavLst>
                                    </p:anim>
                                    <p:anim calcmode="lin" valueType="num">
                                      <p:cBhvr additive="base">
                                        <p:cTn id="14" dur="30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4936"/>
                                        </p:tgtEl>
                                        <p:attrNameLst>
                                          <p:attrName>style.visibility</p:attrName>
                                        </p:attrNameLst>
                                      </p:cBhvr>
                                      <p:to>
                                        <p:strVal val="visible"/>
                                      </p:to>
                                    </p:set>
                                    <p:anim calcmode="lin" valueType="num">
                                      <p:cBhvr additive="base">
                                        <p:cTn id="19" dur="3000" fill="hold"/>
                                        <p:tgtEl>
                                          <p:spTgt spid="124936"/>
                                        </p:tgtEl>
                                        <p:attrNameLst>
                                          <p:attrName>ppt_x</p:attrName>
                                        </p:attrNameLst>
                                      </p:cBhvr>
                                      <p:tavLst>
                                        <p:tav tm="0">
                                          <p:val>
                                            <p:strVal val="1+#ppt_w/2"/>
                                          </p:val>
                                        </p:tav>
                                        <p:tav tm="100000">
                                          <p:val>
                                            <p:strVal val="#ppt_x"/>
                                          </p:val>
                                        </p:tav>
                                      </p:tavLst>
                                    </p:anim>
                                    <p:anim calcmode="lin" valueType="num">
                                      <p:cBhvr additive="base">
                                        <p:cTn id="20" dur="3000" fill="hold"/>
                                        <p:tgtEl>
                                          <p:spTgt spid="1249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1">
                                            <p:txEl>
                                              <p:pRg st="0" end="0"/>
                                            </p:txEl>
                                          </p:spTgt>
                                        </p:tgtEl>
                                        <p:attrNameLst>
                                          <p:attrName>style.visibility</p:attrName>
                                        </p:attrNameLst>
                                      </p:cBhvr>
                                      <p:to>
                                        <p:strVal val="visible"/>
                                      </p:to>
                                    </p:set>
                                    <p:anim calcmode="lin" valueType="num">
                                      <p:cBhvr additive="base">
                                        <p:cTn id="25" dur="3000" fill="hold"/>
                                        <p:tgtEl>
                                          <p:spTgt spid="124931">
                                            <p:txEl>
                                              <p:pRg st="0" end="0"/>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24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4931">
                                            <p:txEl>
                                              <p:pRg st="1" end="1"/>
                                            </p:txEl>
                                          </p:spTgt>
                                        </p:tgtEl>
                                        <p:attrNameLst>
                                          <p:attrName>style.visibility</p:attrName>
                                        </p:attrNameLst>
                                      </p:cBhvr>
                                      <p:to>
                                        <p:strVal val="visible"/>
                                      </p:to>
                                    </p:set>
                                    <p:anim calcmode="lin" valueType="num">
                                      <p:cBhvr additive="base">
                                        <p:cTn id="31" dur="3000" fill="hold"/>
                                        <p:tgtEl>
                                          <p:spTgt spid="124931">
                                            <p:txEl>
                                              <p:pRg st="1" end="1"/>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24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4931">
                                            <p:txEl>
                                              <p:pRg st="2" end="2"/>
                                            </p:txEl>
                                          </p:spTgt>
                                        </p:tgtEl>
                                        <p:attrNameLst>
                                          <p:attrName>style.visibility</p:attrName>
                                        </p:attrNameLst>
                                      </p:cBhvr>
                                      <p:to>
                                        <p:strVal val="visible"/>
                                      </p:to>
                                    </p:set>
                                    <p:anim calcmode="lin" valueType="num">
                                      <p:cBhvr additive="base">
                                        <p:cTn id="37" dur="3000" fill="hold"/>
                                        <p:tgtEl>
                                          <p:spTgt spid="124931">
                                            <p:txEl>
                                              <p:pRg st="2" end="2"/>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249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4931">
                                            <p:txEl>
                                              <p:pRg st="3" end="3"/>
                                            </p:txEl>
                                          </p:spTgt>
                                        </p:tgtEl>
                                        <p:attrNameLst>
                                          <p:attrName>style.visibility</p:attrName>
                                        </p:attrNameLst>
                                      </p:cBhvr>
                                      <p:to>
                                        <p:strVal val="visible"/>
                                      </p:to>
                                    </p:set>
                                    <p:anim calcmode="lin" valueType="num">
                                      <p:cBhvr additive="base">
                                        <p:cTn id="43" dur="30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4931">
                                            <p:txEl>
                                              <p:pRg st="4" end="4"/>
                                            </p:txEl>
                                          </p:spTgt>
                                        </p:tgtEl>
                                        <p:attrNameLst>
                                          <p:attrName>style.visibility</p:attrName>
                                        </p:attrNameLst>
                                      </p:cBhvr>
                                      <p:to>
                                        <p:strVal val="visible"/>
                                      </p:to>
                                    </p:set>
                                    <p:anim calcmode="lin" valueType="num">
                                      <p:cBhvr additive="base">
                                        <p:cTn id="49" dur="3000" fill="hold"/>
                                        <p:tgtEl>
                                          <p:spTgt spid="124931">
                                            <p:txEl>
                                              <p:pRg st="4" end="4"/>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1249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493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99F39D7E-F85E-4146-8E5B-46E2F908429F}"/>
              </a:ext>
            </a:extLst>
          </p:cNvPr>
          <p:cNvSpPr>
            <a:spLocks noGrp="1" noRot="1" noChangeArrowheads="1"/>
          </p:cNvSpPr>
          <p:nvPr>
            <p:ph type="title"/>
          </p:nvPr>
        </p:nvSpPr>
        <p:spPr>
          <a:xfrm>
            <a:off x="1480417" y="764704"/>
            <a:ext cx="8662988" cy="132873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沙利</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傅利叶</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Francois M.C. Fourier</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1772</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1837) </a:t>
            </a:r>
            <a: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32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5955" name="Rectangle 3">
            <a:extLst>
              <a:ext uri="{FF2B5EF4-FFF2-40B4-BE49-F238E27FC236}">
                <a16:creationId xmlns:a16="http://schemas.microsoft.com/office/drawing/2014/main" xmlns="" id="{58B8DAF4-28AF-4F75-A726-BEF4B4D995CF}"/>
              </a:ext>
            </a:extLst>
          </p:cNvPr>
          <p:cNvSpPr>
            <a:spLocks noGrp="1" noRot="1" noChangeArrowheads="1"/>
          </p:cNvSpPr>
          <p:nvPr>
            <p:ph type="body" sz="half" idx="1"/>
          </p:nvPr>
        </p:nvSpPr>
        <p:spPr>
          <a:xfrm>
            <a:off x="1200150" y="2262188"/>
            <a:ext cx="6043613" cy="40322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喜欢独居的性情中人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对资本主义的批评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情欲引力规律</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和谐制度（法郎吉）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影响：合作生活与社会保障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sz="2800">
              <a:solidFill>
                <a:schemeClr val="accent4">
                  <a:lumMod val="25000"/>
                </a:schemeClr>
              </a:solidFill>
            </a:endParaRPr>
          </a:p>
        </p:txBody>
      </p:sp>
      <p:pic>
        <p:nvPicPr>
          <p:cNvPr id="125956" name="Picture 4" descr="傅立叶">
            <a:extLst>
              <a:ext uri="{FF2B5EF4-FFF2-40B4-BE49-F238E27FC236}">
                <a16:creationId xmlns:a16="http://schemas.microsoft.com/office/drawing/2014/main" xmlns="" id="{4677D648-96BC-4D7F-A105-E3BE4F6CDC7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12125" y="1762125"/>
            <a:ext cx="2620963"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58" name="Rectangle 6">
            <a:extLst>
              <a:ext uri="{FF2B5EF4-FFF2-40B4-BE49-F238E27FC236}">
                <a16:creationId xmlns:a16="http://schemas.microsoft.com/office/drawing/2014/main" xmlns="" id="{ABC902EB-DB13-4848-93C7-5501A2F2F63E}"/>
              </a:ext>
            </a:extLst>
          </p:cNvPr>
          <p:cNvSpPr>
            <a:spLocks noChangeArrowheads="1"/>
          </p:cNvSpPr>
          <p:nvPr/>
        </p:nvSpPr>
        <p:spPr bwMode="auto">
          <a:xfrm>
            <a:off x="7856538" y="5822950"/>
            <a:ext cx="3132137"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经济的和协作的新世界</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3000" fill="hold"/>
                                        <p:tgtEl>
                                          <p:spTgt spid="125956"/>
                                        </p:tgtEl>
                                        <p:attrNameLst>
                                          <p:attrName>ppt_x</p:attrName>
                                        </p:attrNameLst>
                                      </p:cBhvr>
                                      <p:tavLst>
                                        <p:tav tm="0">
                                          <p:val>
                                            <p:strVal val="1+#ppt_w/2"/>
                                          </p:val>
                                        </p:tav>
                                        <p:tav tm="100000">
                                          <p:val>
                                            <p:strVal val="#ppt_x"/>
                                          </p:val>
                                        </p:tav>
                                      </p:tavLst>
                                    </p:anim>
                                    <p:anim calcmode="lin" valueType="num">
                                      <p:cBhvr additive="base">
                                        <p:cTn id="8" dur="3000" fill="hold"/>
                                        <p:tgtEl>
                                          <p:spTgt spid="1259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5958"/>
                                        </p:tgtEl>
                                        <p:attrNameLst>
                                          <p:attrName>style.visibility</p:attrName>
                                        </p:attrNameLst>
                                      </p:cBhvr>
                                      <p:to>
                                        <p:strVal val="visible"/>
                                      </p:to>
                                    </p:set>
                                    <p:anim calcmode="lin" valueType="num">
                                      <p:cBhvr additive="base">
                                        <p:cTn id="13" dur="3000" fill="hold"/>
                                        <p:tgtEl>
                                          <p:spTgt spid="125958"/>
                                        </p:tgtEl>
                                        <p:attrNameLst>
                                          <p:attrName>ppt_x</p:attrName>
                                        </p:attrNameLst>
                                      </p:cBhvr>
                                      <p:tavLst>
                                        <p:tav tm="0">
                                          <p:val>
                                            <p:strVal val="1+#ppt_w/2"/>
                                          </p:val>
                                        </p:tav>
                                        <p:tav tm="100000">
                                          <p:val>
                                            <p:strVal val="#ppt_x"/>
                                          </p:val>
                                        </p:tav>
                                      </p:tavLst>
                                    </p:anim>
                                    <p:anim calcmode="lin" valueType="num">
                                      <p:cBhvr additive="base">
                                        <p:cTn id="14" dur="3000" fill="hold"/>
                                        <p:tgtEl>
                                          <p:spTgt spid="12595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5955">
                                            <p:txEl>
                                              <p:pRg st="0" end="0"/>
                                            </p:txEl>
                                          </p:spTgt>
                                        </p:tgtEl>
                                        <p:attrNameLst>
                                          <p:attrName>style.visibility</p:attrName>
                                        </p:attrNameLst>
                                      </p:cBhvr>
                                      <p:to>
                                        <p:strVal val="visible"/>
                                      </p:to>
                                    </p:set>
                                    <p:anim calcmode="lin" valueType="num">
                                      <p:cBhvr additive="base">
                                        <p:cTn id="19" dur="30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5955">
                                            <p:txEl>
                                              <p:pRg st="1" end="1"/>
                                            </p:txEl>
                                          </p:spTgt>
                                        </p:tgtEl>
                                        <p:attrNameLst>
                                          <p:attrName>style.visibility</p:attrName>
                                        </p:attrNameLst>
                                      </p:cBhvr>
                                      <p:to>
                                        <p:strVal val="visible"/>
                                      </p:to>
                                    </p:set>
                                    <p:anim calcmode="lin" valueType="num">
                                      <p:cBhvr additive="base">
                                        <p:cTn id="25" dur="30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5955">
                                            <p:txEl>
                                              <p:pRg st="2" end="2"/>
                                            </p:txEl>
                                          </p:spTgt>
                                        </p:tgtEl>
                                        <p:attrNameLst>
                                          <p:attrName>style.visibility</p:attrName>
                                        </p:attrNameLst>
                                      </p:cBhvr>
                                      <p:to>
                                        <p:strVal val="visible"/>
                                      </p:to>
                                    </p:set>
                                    <p:anim calcmode="lin" valueType="num">
                                      <p:cBhvr additive="base">
                                        <p:cTn id="31" dur="30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25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5955">
                                            <p:txEl>
                                              <p:pRg st="3" end="3"/>
                                            </p:txEl>
                                          </p:spTgt>
                                        </p:tgtEl>
                                        <p:attrNameLst>
                                          <p:attrName>style.visibility</p:attrName>
                                        </p:attrNameLst>
                                      </p:cBhvr>
                                      <p:to>
                                        <p:strVal val="visible"/>
                                      </p:to>
                                    </p:set>
                                    <p:anim calcmode="lin" valueType="num">
                                      <p:cBhvr additive="base">
                                        <p:cTn id="37" dur="30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25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5955">
                                            <p:txEl>
                                              <p:pRg st="4" end="4"/>
                                            </p:txEl>
                                          </p:spTgt>
                                        </p:tgtEl>
                                        <p:attrNameLst>
                                          <p:attrName>style.visibility</p:attrName>
                                        </p:attrNameLst>
                                      </p:cBhvr>
                                      <p:to>
                                        <p:strVal val="visible"/>
                                      </p:to>
                                    </p:set>
                                    <p:anim calcmode="lin" valueType="num">
                                      <p:cBhvr additive="base">
                                        <p:cTn id="43" dur="30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P spid="1259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87A3FAF5-5F62-4D86-A15A-7A685C20FCC1}"/>
              </a:ext>
            </a:extLst>
          </p:cNvPr>
          <p:cNvSpPr>
            <a:spLocks noGrp="1" noRot="1" noChangeArrowheads="1"/>
          </p:cNvSpPr>
          <p:nvPr>
            <p:ph type="title"/>
          </p:nvPr>
        </p:nvSpPr>
        <p:spPr>
          <a:xfrm>
            <a:off x="1981200" y="277813"/>
            <a:ext cx="8435975" cy="1782762"/>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罗伯特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欧文</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 Robert Owen</a:t>
            </a:r>
            <a:r>
              <a:rPr kumimoji="0" lang="en-US" altLang="zh-CN" sz="4000" b="1" i="1">
                <a:solidFill>
                  <a:schemeClr val="accent4">
                    <a:lumMod val="25000"/>
                  </a:schemeClr>
                </a:solidFill>
                <a:latin typeface="华文中宋" panose="02010600040101010101" pitchFamily="2" charset="-122"/>
                <a:ea typeface="华文中宋" panose="02010600040101010101" pitchFamily="2" charset="-122"/>
              </a:rPr>
              <a:t> </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1771</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1858 )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6979" name="Rectangle 3">
            <a:extLst>
              <a:ext uri="{FF2B5EF4-FFF2-40B4-BE49-F238E27FC236}">
                <a16:creationId xmlns:a16="http://schemas.microsoft.com/office/drawing/2014/main" xmlns="" id="{23BFFDF3-86B2-4489-B5E4-BC5AA51FF3A0}"/>
              </a:ext>
            </a:extLst>
          </p:cNvPr>
          <p:cNvSpPr>
            <a:spLocks noGrp="1" noRot="1" noChangeArrowheads="1"/>
          </p:cNvSpPr>
          <p:nvPr>
            <p:ph type="body" idx="1"/>
          </p:nvPr>
        </p:nvSpPr>
        <p:spPr>
          <a:xfrm>
            <a:off x="1055688" y="2060575"/>
            <a:ext cx="6840537" cy="3600450"/>
          </a:xfrm>
        </p:spPr>
        <p:txBody>
          <a:bodyPr/>
          <a:lstStyle/>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一度拥有苏格兰最大的纺纱厂</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环境塑造人性，信仰利他主义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试验田：纽拉纳克（</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New Lanark )</a:t>
            </a:r>
          </a:p>
          <a:p>
            <a:pPr eaLnBrk="1" hangingPunct="1">
              <a:lnSpc>
                <a:spcPct val="90000"/>
              </a:lnSpc>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1819</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年世界上第一个劳动法案</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发起两次以失败告终的运动</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新和谐公社</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ct val="90000"/>
              </a:lnSpc>
              <a:defRPr/>
            </a:pPr>
            <a:endParaRPr kumimoji="0"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126980" name="Picture 4" descr="欧文">
            <a:extLst>
              <a:ext uri="{FF2B5EF4-FFF2-40B4-BE49-F238E27FC236}">
                <a16:creationId xmlns:a16="http://schemas.microsoft.com/office/drawing/2014/main" xmlns="" id="{75AAFAC4-939C-4FE2-B6D2-211685B25B2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99463" y="1716088"/>
            <a:ext cx="2449512" cy="342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2" name="Rectangle 6">
            <a:extLst>
              <a:ext uri="{FF2B5EF4-FFF2-40B4-BE49-F238E27FC236}">
                <a16:creationId xmlns:a16="http://schemas.microsoft.com/office/drawing/2014/main" xmlns="" id="{8ACDFC56-B8B2-416C-994D-CA7B3C1A4D37}"/>
              </a:ext>
            </a:extLst>
          </p:cNvPr>
          <p:cNvSpPr>
            <a:spLocks noChangeArrowheads="1"/>
          </p:cNvSpPr>
          <p:nvPr/>
        </p:nvSpPr>
        <p:spPr bwMode="auto">
          <a:xfrm>
            <a:off x="8004175" y="5373688"/>
            <a:ext cx="3132138"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政治经济学原理</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3000" fill="hold"/>
                                        <p:tgtEl>
                                          <p:spTgt spid="126980"/>
                                        </p:tgtEl>
                                        <p:attrNameLst>
                                          <p:attrName>ppt_x</p:attrName>
                                        </p:attrNameLst>
                                      </p:cBhvr>
                                      <p:tavLst>
                                        <p:tav tm="0">
                                          <p:val>
                                            <p:strVal val="1+#ppt_w/2"/>
                                          </p:val>
                                        </p:tav>
                                        <p:tav tm="100000">
                                          <p:val>
                                            <p:strVal val="#ppt_x"/>
                                          </p:val>
                                        </p:tav>
                                      </p:tavLst>
                                    </p:anim>
                                    <p:anim calcmode="lin" valueType="num">
                                      <p:cBhvr additive="base">
                                        <p:cTn id="8" dur="3000" fill="hold"/>
                                        <p:tgtEl>
                                          <p:spTgt spid="1269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6982"/>
                                        </p:tgtEl>
                                        <p:attrNameLst>
                                          <p:attrName>style.visibility</p:attrName>
                                        </p:attrNameLst>
                                      </p:cBhvr>
                                      <p:to>
                                        <p:strVal val="visible"/>
                                      </p:to>
                                    </p:set>
                                    <p:anim calcmode="lin" valueType="num">
                                      <p:cBhvr additive="base">
                                        <p:cTn id="13" dur="3000" fill="hold"/>
                                        <p:tgtEl>
                                          <p:spTgt spid="126982"/>
                                        </p:tgtEl>
                                        <p:attrNameLst>
                                          <p:attrName>ppt_x</p:attrName>
                                        </p:attrNameLst>
                                      </p:cBhvr>
                                      <p:tavLst>
                                        <p:tav tm="0">
                                          <p:val>
                                            <p:strVal val="1+#ppt_w/2"/>
                                          </p:val>
                                        </p:tav>
                                        <p:tav tm="100000">
                                          <p:val>
                                            <p:strVal val="#ppt_x"/>
                                          </p:val>
                                        </p:tav>
                                      </p:tavLst>
                                    </p:anim>
                                    <p:anim calcmode="lin" valueType="num">
                                      <p:cBhvr additive="base">
                                        <p:cTn id="14" dur="3000" fill="hold"/>
                                        <p:tgtEl>
                                          <p:spTgt spid="1269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979">
                                            <p:txEl>
                                              <p:pRg st="0" end="0"/>
                                            </p:txEl>
                                          </p:spTgt>
                                        </p:tgtEl>
                                        <p:attrNameLst>
                                          <p:attrName>style.visibility</p:attrName>
                                        </p:attrNameLst>
                                      </p:cBhvr>
                                      <p:to>
                                        <p:strVal val="visible"/>
                                      </p:to>
                                    </p:set>
                                    <p:anim calcmode="lin" valueType="num">
                                      <p:cBhvr additive="base">
                                        <p:cTn id="19" dur="3000" fill="hold"/>
                                        <p:tgtEl>
                                          <p:spTgt spid="126979">
                                            <p:txEl>
                                              <p:pRg st="0" end="0"/>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26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79">
                                            <p:txEl>
                                              <p:pRg st="1" end="1"/>
                                            </p:txEl>
                                          </p:spTgt>
                                        </p:tgtEl>
                                        <p:attrNameLst>
                                          <p:attrName>style.visibility</p:attrName>
                                        </p:attrNameLst>
                                      </p:cBhvr>
                                      <p:to>
                                        <p:strVal val="visible"/>
                                      </p:to>
                                    </p:set>
                                    <p:anim calcmode="lin" valueType="num">
                                      <p:cBhvr additive="base">
                                        <p:cTn id="25" dur="3000" fill="hold"/>
                                        <p:tgtEl>
                                          <p:spTgt spid="126979">
                                            <p:txEl>
                                              <p:pRg st="1" end="1"/>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26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6979">
                                            <p:txEl>
                                              <p:pRg st="2" end="2"/>
                                            </p:txEl>
                                          </p:spTgt>
                                        </p:tgtEl>
                                        <p:attrNameLst>
                                          <p:attrName>style.visibility</p:attrName>
                                        </p:attrNameLst>
                                      </p:cBhvr>
                                      <p:to>
                                        <p:strVal val="visible"/>
                                      </p:to>
                                    </p:set>
                                    <p:anim calcmode="lin" valueType="num">
                                      <p:cBhvr additive="base">
                                        <p:cTn id="31" dur="30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2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979">
                                            <p:txEl>
                                              <p:pRg st="3" end="3"/>
                                            </p:txEl>
                                          </p:spTgt>
                                        </p:tgtEl>
                                        <p:attrNameLst>
                                          <p:attrName>style.visibility</p:attrName>
                                        </p:attrNameLst>
                                      </p:cBhvr>
                                      <p:to>
                                        <p:strVal val="visible"/>
                                      </p:to>
                                    </p:set>
                                    <p:anim calcmode="lin" valueType="num">
                                      <p:cBhvr additive="base">
                                        <p:cTn id="37" dur="30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2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6979">
                                            <p:txEl>
                                              <p:pRg st="4" end="4"/>
                                            </p:txEl>
                                          </p:spTgt>
                                        </p:tgtEl>
                                        <p:attrNameLst>
                                          <p:attrName>style.visibility</p:attrName>
                                        </p:attrNameLst>
                                      </p:cBhvr>
                                      <p:to>
                                        <p:strVal val="visible"/>
                                      </p:to>
                                    </p:set>
                                    <p:anim calcmode="lin" valueType="num">
                                      <p:cBhvr additive="base">
                                        <p:cTn id="43" dur="30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26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6979">
                                            <p:txEl>
                                              <p:pRg st="5" end="5"/>
                                            </p:txEl>
                                          </p:spTgt>
                                        </p:tgtEl>
                                        <p:attrNameLst>
                                          <p:attrName>style.visibility</p:attrName>
                                        </p:attrNameLst>
                                      </p:cBhvr>
                                      <p:to>
                                        <p:strVal val="visible"/>
                                      </p:to>
                                    </p:set>
                                    <p:anim calcmode="lin" valueType="num">
                                      <p:cBhvr additive="base">
                                        <p:cTn id="49" dur="30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CEFE4FB2-41B3-49C1-9825-A5B6F06CCA84}"/>
              </a:ext>
            </a:extLst>
          </p:cNvPr>
          <p:cNvSpPr>
            <a:spLocks noGrp="1" noRot="1" noChangeArrowheads="1"/>
          </p:cNvSpPr>
          <p:nvPr>
            <p:ph type="title" idx="4294967295"/>
          </p:nvPr>
        </p:nvSpPr>
        <p:spPr>
          <a:xfrm>
            <a:off x="2076450" y="228600"/>
            <a:ext cx="8591550" cy="1471613"/>
          </a:xfrm>
        </p:spPr>
        <p:txBody>
          <a:bodyPr/>
          <a:lstStyle/>
          <a:p>
            <a:pPr eaLnBrk="1" hangingPunct="1">
              <a:defRPr/>
            </a:pPr>
            <a:r>
              <a:rPr kumimoji="0" lang="en-US" altLang="zh-CN" sz="4000" b="1">
                <a:solidFill>
                  <a:schemeClr val="accent4">
                    <a:lumMod val="25000"/>
                  </a:schemeClr>
                </a:solidFill>
              </a:rPr>
              <a:t/>
            </a:r>
            <a:br>
              <a:rPr kumimoji="0" lang="en-US" altLang="zh-CN" sz="4000" b="1">
                <a:solidFill>
                  <a:schemeClr val="accent4">
                    <a:lumMod val="25000"/>
                  </a:schemeClr>
                </a:solidFill>
              </a:rPr>
            </a:br>
            <a:r>
              <a:rPr kumimoji="0" lang="en-US" altLang="zh-CN" sz="4000">
                <a:solidFill>
                  <a:schemeClr val="accent4">
                    <a:lumMod val="25000"/>
                  </a:schemeClr>
                </a:solidFill>
              </a:rPr>
              <a:t/>
            </a:r>
            <a:br>
              <a:rPr kumimoji="0" lang="en-US" altLang="zh-CN" sz="4000">
                <a:solidFill>
                  <a:schemeClr val="accent4">
                    <a:lumMod val="25000"/>
                  </a:schemeClr>
                </a:solidFill>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培根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Francis Bacon,1561-1626</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15363" name="Picture 8" descr="peigen">
            <a:extLst>
              <a:ext uri="{FF2B5EF4-FFF2-40B4-BE49-F238E27FC236}">
                <a16:creationId xmlns:a16="http://schemas.microsoft.com/office/drawing/2014/main" xmlns="" id="{B782FE61-AC3B-4F26-A6C4-67940A5AEA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16500" y="2565400"/>
            <a:ext cx="2952750" cy="338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xmlns="" id="{5BB75531-C6A0-4E32-B27E-7BC2A4987AFE}"/>
              </a:ext>
            </a:extLst>
          </p:cNvPr>
          <p:cNvSpPr>
            <a:spLocks noGrp="1" noChangeArrowheads="1"/>
          </p:cNvSpPr>
          <p:nvPr>
            <p:ph type="title"/>
          </p:nvPr>
        </p:nvSpPr>
        <p:spPr>
          <a:xfrm>
            <a:off x="623888" y="620713"/>
            <a:ext cx="9023350" cy="1039812"/>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影响马克思的各种学术思想</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endParaRPr lang="zh-CN" altLang="en-US">
              <a:solidFill>
                <a:schemeClr val="accent4">
                  <a:lumMod val="25000"/>
                </a:schemeClr>
              </a:solidFill>
            </a:endParaRPr>
          </a:p>
        </p:txBody>
      </p:sp>
      <p:sp>
        <p:nvSpPr>
          <p:cNvPr id="75779" name="内容占位符 2">
            <a:extLst>
              <a:ext uri="{FF2B5EF4-FFF2-40B4-BE49-F238E27FC236}">
                <a16:creationId xmlns:a16="http://schemas.microsoft.com/office/drawing/2014/main" xmlns="" id="{CC0EC452-EAD7-43F1-9893-1CF16ADDF700}"/>
              </a:ext>
            </a:extLst>
          </p:cNvPr>
          <p:cNvSpPr>
            <a:spLocks noGrp="1" noChangeArrowheads="1"/>
          </p:cNvSpPr>
          <p:nvPr>
            <p:ph idx="1"/>
          </p:nvPr>
        </p:nvSpPr>
        <p:spPr>
          <a:xfrm>
            <a:off x="2279650" y="2060575"/>
            <a:ext cx="8540750" cy="4498975"/>
          </a:xfrm>
        </p:spPr>
        <p:txBody>
          <a:bodyPr/>
          <a:lstStyle/>
          <a:p>
            <a:pPr eaLnBrk="1" hangingPunct="1">
              <a:buClr>
                <a:srgbClr val="0070C0"/>
              </a:buClr>
              <a:buFont typeface="Wingdings" panose="05000000000000000000" pitchFamily="2" charset="2"/>
              <a:buChar char="Ø"/>
              <a:defRPr/>
            </a:pPr>
            <a:r>
              <a:rPr lang="zh-CN" altLang="en-US" sz="3600">
                <a:solidFill>
                  <a:schemeClr val="accent4">
                    <a:lumMod val="25000"/>
                  </a:schemeClr>
                </a:solidFill>
                <a:latin typeface="微软雅黑" panose="020B0503020204020204" pitchFamily="34" charset="-122"/>
                <a:ea typeface="微软雅黑" panose="020B0503020204020204" pitchFamily="34" charset="-122"/>
              </a:rPr>
              <a:t>李嘉图的影响</a:t>
            </a:r>
            <a:endParaRPr lang="en-US" altLang="zh-CN" sz="36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600">
                <a:solidFill>
                  <a:schemeClr val="accent4">
                    <a:lumMod val="25000"/>
                  </a:schemeClr>
                </a:solidFill>
                <a:latin typeface="微软雅黑" panose="020B0503020204020204" pitchFamily="34" charset="-122"/>
                <a:ea typeface="微软雅黑" panose="020B0503020204020204" pitchFamily="34" charset="-122"/>
              </a:rPr>
              <a:t>社会主义者的作用</a:t>
            </a:r>
            <a:endParaRPr lang="en-US" altLang="zh-CN" sz="36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en-US" altLang="zh-CN" sz="3600">
                <a:solidFill>
                  <a:schemeClr val="accent4">
                    <a:lumMod val="25000"/>
                  </a:schemeClr>
                </a:solidFill>
                <a:latin typeface="微软雅黑" panose="020B0503020204020204" pitchFamily="34" charset="-122"/>
                <a:ea typeface="微软雅黑" panose="020B0503020204020204" pitchFamily="34" charset="-122"/>
              </a:rPr>
              <a:t>《</a:t>
            </a:r>
            <a:r>
              <a:rPr lang="zh-CN" altLang="en-US" sz="3600">
                <a:solidFill>
                  <a:schemeClr val="accent4">
                    <a:lumMod val="25000"/>
                  </a:schemeClr>
                </a:solidFill>
                <a:latin typeface="微软雅黑" panose="020B0503020204020204" pitchFamily="34" charset="-122"/>
                <a:ea typeface="微软雅黑" panose="020B0503020204020204" pitchFamily="34" charset="-122"/>
              </a:rPr>
              <a:t>物种起源</a:t>
            </a:r>
            <a:r>
              <a:rPr lang="en-US" altLang="zh-CN" sz="3600">
                <a:solidFill>
                  <a:schemeClr val="accent4">
                    <a:lumMod val="25000"/>
                  </a:schemeClr>
                </a:solidFill>
                <a:latin typeface="微软雅黑" panose="020B0503020204020204" pitchFamily="34" charset="-122"/>
                <a:ea typeface="微软雅黑" panose="020B0503020204020204" pitchFamily="34" charset="-122"/>
              </a:rPr>
              <a:t>》</a:t>
            </a:r>
            <a:r>
              <a:rPr lang="zh-CN" altLang="en-US" sz="3600">
                <a:solidFill>
                  <a:schemeClr val="accent4">
                    <a:lumMod val="25000"/>
                  </a:schemeClr>
                </a:solidFill>
                <a:latin typeface="微软雅黑" panose="020B0503020204020204" pitchFamily="34" charset="-122"/>
                <a:ea typeface="微软雅黑" panose="020B0503020204020204" pitchFamily="34" charset="-122"/>
              </a:rPr>
              <a:t>的启示</a:t>
            </a:r>
            <a:endParaRPr lang="en-US" altLang="zh-CN" sz="36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lang="zh-CN" altLang="en-US" sz="3600">
                <a:solidFill>
                  <a:schemeClr val="accent4">
                    <a:lumMod val="25000"/>
                  </a:schemeClr>
                </a:solidFill>
                <a:latin typeface="微软雅黑" panose="020B0503020204020204" pitchFamily="34" charset="-122"/>
                <a:ea typeface="微软雅黑" panose="020B0503020204020204" pitchFamily="34" charset="-122"/>
              </a:rPr>
              <a:t>黑格尔和费尔巴哈的影响</a:t>
            </a:r>
            <a:endParaRPr lang="en-US" altLang="zh-CN" sz="3600">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lang="zh-CN" altLang="en-US">
              <a:solidFill>
                <a:schemeClr val="accent4">
                  <a:lumMod val="25000"/>
                </a:schemeClr>
              </a:solidFill>
            </a:endParaRPr>
          </a:p>
        </p:txBody>
      </p:sp>
      <p:sp>
        <p:nvSpPr>
          <p:cNvPr id="4" name="矩形 3">
            <a:extLst>
              <a:ext uri="{FF2B5EF4-FFF2-40B4-BE49-F238E27FC236}">
                <a16:creationId xmlns:a16="http://schemas.microsoft.com/office/drawing/2014/main" xmlns="" id="{3EBFC830-AF98-4977-A63C-639B51034A11}"/>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0499C25D-AA1E-49AA-82F6-217322877EFA}"/>
              </a:ext>
            </a:extLst>
          </p:cNvPr>
          <p:cNvSpPr>
            <a:spLocks noGrp="1" noRot="1" noChangeArrowheads="1"/>
          </p:cNvSpPr>
          <p:nvPr>
            <p:ph type="title"/>
          </p:nvPr>
        </p:nvSpPr>
        <p:spPr>
          <a:xfrm>
            <a:off x="-1014413" y="271463"/>
            <a:ext cx="11388726"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马克思对经济学的贡献</a:t>
            </a:r>
          </a:p>
        </p:txBody>
      </p:sp>
      <p:sp>
        <p:nvSpPr>
          <p:cNvPr id="134147" name="Rectangle 3">
            <a:extLst>
              <a:ext uri="{FF2B5EF4-FFF2-40B4-BE49-F238E27FC236}">
                <a16:creationId xmlns:a16="http://schemas.microsoft.com/office/drawing/2014/main" xmlns="" id="{96D7C842-F9D5-46AC-B7DD-80FAB8187FF6}"/>
              </a:ext>
            </a:extLst>
          </p:cNvPr>
          <p:cNvSpPr>
            <a:spLocks noGrp="1" noRot="1" noChangeArrowheads="1"/>
          </p:cNvSpPr>
          <p:nvPr>
            <p:ph type="body" idx="1"/>
          </p:nvPr>
        </p:nvSpPr>
        <p:spPr>
          <a:xfrm>
            <a:off x="1631950" y="1863725"/>
            <a:ext cx="8496300" cy="4722813"/>
          </a:xfrm>
        </p:spPr>
        <p:txBody>
          <a:bodyPr/>
          <a:lstStyle/>
          <a:p>
            <a:pPr eaLnBrk="1" hangingPunct="1">
              <a:lnSpc>
                <a:spcPct val="90000"/>
              </a:lnSpc>
              <a:buClr>
                <a:srgbClr val="0070C0"/>
              </a:buClr>
              <a:buFont typeface="Wingdings" panose="05000000000000000000" pitchFamily="2" charset="2"/>
              <a:buChar char="Ø"/>
              <a:defRPr/>
            </a:pPr>
            <a:r>
              <a:rPr kumimoji="0" lang="zh-CN" altLang="en-US" b="1">
                <a:solidFill>
                  <a:schemeClr val="accent4">
                    <a:lumMod val="25000"/>
                  </a:schemeClr>
                </a:solidFill>
                <a:latin typeface="微软雅黑" panose="020B0503020204020204" pitchFamily="34" charset="-122"/>
                <a:ea typeface="微软雅黑" panose="020B0503020204020204" pitchFamily="34" charset="-122"/>
              </a:rPr>
              <a:t>劳动价值论：</a:t>
            </a:r>
            <a:r>
              <a:rPr lang="zh-CN" altLang="zh-CN">
                <a:solidFill>
                  <a:schemeClr val="accent4">
                    <a:lumMod val="25000"/>
                  </a:schemeClr>
                </a:solidFill>
                <a:latin typeface="微软雅黑" panose="020B0503020204020204" pitchFamily="34" charset="-122"/>
                <a:ea typeface="微软雅黑" panose="020B0503020204020204" pitchFamily="34" charset="-122"/>
              </a:rPr>
              <a:t>抽象的绝对价值固定不变，价格是其再分配的结果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b="1">
                <a:solidFill>
                  <a:schemeClr val="accent4">
                    <a:lumMod val="25000"/>
                  </a:schemeClr>
                </a:solidFill>
                <a:latin typeface="微软雅黑" panose="020B0503020204020204" pitchFamily="34" charset="-122"/>
                <a:ea typeface="微软雅黑" panose="020B0503020204020204" pitchFamily="34" charset="-122"/>
              </a:rPr>
              <a:t>剥削理论：</a:t>
            </a:r>
            <a:r>
              <a:rPr lang="zh-CN" altLang="zh-CN">
                <a:solidFill>
                  <a:schemeClr val="accent4">
                    <a:lumMod val="25000"/>
                  </a:schemeClr>
                </a:solidFill>
                <a:latin typeface="微软雅黑" panose="020B0503020204020204" pitchFamily="34" charset="-122"/>
                <a:ea typeface="微软雅黑" panose="020B0503020204020204" pitchFamily="34" charset="-122"/>
              </a:rPr>
              <a:t>特殊的劳动力商品是剩余价值（即利润）的唯一源泉</a:t>
            </a:r>
          </a:p>
          <a:p>
            <a:pPr eaLnBrk="1" hangingPunct="1">
              <a:lnSpc>
                <a:spcPct val="90000"/>
              </a:lnSpc>
              <a:buClr>
                <a:srgbClr val="0070C0"/>
              </a:buClr>
              <a:buFont typeface="Wingdings" panose="05000000000000000000" pitchFamily="2" charset="2"/>
              <a:buChar char="Ø"/>
              <a:defRPr/>
            </a:pPr>
            <a:r>
              <a:rPr kumimoji="0" lang="zh-CN" altLang="en-US" b="1">
                <a:solidFill>
                  <a:schemeClr val="accent4">
                    <a:lumMod val="25000"/>
                  </a:schemeClr>
                </a:solidFill>
                <a:latin typeface="微软雅黑" panose="020B0503020204020204" pitchFamily="34" charset="-122"/>
                <a:ea typeface="微软雅黑" panose="020B0503020204020204" pitchFamily="34" charset="-122"/>
              </a:rPr>
              <a:t>经济危机</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：用机器代替工人无异于自取灭亡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rgbClr val="0070C0"/>
              </a:buClr>
              <a:buFont typeface="Wingdings" panose="05000000000000000000" pitchFamily="2" charset="2"/>
              <a:buChar char="Ø"/>
              <a:defRPr/>
            </a:pPr>
            <a:r>
              <a:rPr kumimoji="0" lang="zh-CN" altLang="en-US" b="1">
                <a:solidFill>
                  <a:schemeClr val="accent4">
                    <a:lumMod val="25000"/>
                  </a:schemeClr>
                </a:solidFill>
                <a:latin typeface="微软雅黑" panose="020B0503020204020204" pitchFamily="34" charset="-122"/>
                <a:ea typeface="微软雅黑" panose="020B0503020204020204" pitchFamily="34" charset="-122"/>
              </a:rPr>
              <a:t>资本主义的运行法则</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：财富两极分化的原因及其后果</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chemeClr val="tx2"/>
              </a:buClr>
              <a:buFont typeface="Wingdings" panose="05000000000000000000" pitchFamily="2" charset="2"/>
              <a:buChar char="Ø"/>
              <a:defRPr/>
            </a:pPr>
            <a:endParaRPr kumimoji="0" lang="zh-CN" altLang="en-US" b="1">
              <a:solidFill>
                <a:schemeClr val="accent4">
                  <a:lumMod val="25000"/>
                </a:schemeClr>
              </a:solidFill>
              <a:ea typeface="华文中宋" panose="02010600040101010101" pitchFamily="2" charset="-122"/>
            </a:endParaRPr>
          </a:p>
        </p:txBody>
      </p:sp>
      <p:sp>
        <p:nvSpPr>
          <p:cNvPr id="5" name="矩形 4">
            <a:extLst>
              <a:ext uri="{FF2B5EF4-FFF2-40B4-BE49-F238E27FC236}">
                <a16:creationId xmlns:a16="http://schemas.microsoft.com/office/drawing/2014/main" xmlns="" id="{8707F6BC-4191-448F-BDCD-E90719C2896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30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30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34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147">
                                            <p:txEl>
                                              <p:pRg st="2" end="2"/>
                                            </p:txEl>
                                          </p:spTgt>
                                        </p:tgtEl>
                                        <p:attrNameLst>
                                          <p:attrName>style.visibility</p:attrName>
                                        </p:attrNameLst>
                                      </p:cBhvr>
                                      <p:to>
                                        <p:strVal val="visible"/>
                                      </p:to>
                                    </p:set>
                                    <p:anim calcmode="lin" valueType="num">
                                      <p:cBhvr additive="base">
                                        <p:cTn id="19" dur="30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147">
                                            <p:txEl>
                                              <p:pRg st="3" end="3"/>
                                            </p:txEl>
                                          </p:spTgt>
                                        </p:tgtEl>
                                        <p:attrNameLst>
                                          <p:attrName>style.visibility</p:attrName>
                                        </p:attrNameLst>
                                      </p:cBhvr>
                                      <p:to>
                                        <p:strVal val="visible"/>
                                      </p:to>
                                    </p:set>
                                    <p:anim calcmode="lin" valueType="num">
                                      <p:cBhvr additive="base">
                                        <p:cTn id="25" dur="30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34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608E32FF-602B-4EB9-9EA5-A747F84F3D00}"/>
              </a:ext>
            </a:extLst>
          </p:cNvPr>
          <p:cNvSpPr>
            <a:spLocks noGrp="1" noRot="1" noChangeArrowheads="1"/>
          </p:cNvSpPr>
          <p:nvPr>
            <p:ph type="title" idx="4294967295"/>
          </p:nvPr>
        </p:nvSpPr>
        <p:spPr>
          <a:xfrm>
            <a:off x="2362200" y="762000"/>
            <a:ext cx="6249988" cy="1143000"/>
          </a:xfrm>
        </p:spPr>
        <p:txBody>
          <a:bodyPr/>
          <a:lstStyle/>
          <a:p>
            <a:pPr eaLnBrk="1" hangingPunct="1">
              <a:defRPr/>
            </a:pPr>
            <a:r>
              <a:rPr lang="en-US" altLang="zh-CN" sz="3600">
                <a:solidFill>
                  <a:schemeClr val="accent4">
                    <a:lumMod val="25000"/>
                  </a:schemeClr>
                </a:solidFill>
                <a:latin typeface="微软雅黑" panose="020B0503020204020204" pitchFamily="34" charset="-122"/>
                <a:ea typeface="微软雅黑" panose="020B0503020204020204" pitchFamily="34" charset="-122"/>
              </a:rPr>
              <a:t>《</a:t>
            </a:r>
            <a:r>
              <a:rPr lang="zh-CN" altLang="en-US" sz="3600">
                <a:solidFill>
                  <a:schemeClr val="accent4">
                    <a:lumMod val="25000"/>
                  </a:schemeClr>
                </a:solidFill>
                <a:latin typeface="微软雅黑" panose="020B0503020204020204" pitchFamily="34" charset="-122"/>
                <a:ea typeface="微软雅黑" panose="020B0503020204020204" pitchFamily="34" charset="-122"/>
                <a:sym typeface="Arial" panose="020B0604020202020204" pitchFamily="34" charset="0"/>
              </a:rPr>
              <a:t>青年在选择职业的考虑</a:t>
            </a:r>
            <a:r>
              <a:rPr lang="en-US" altLang="zh-CN" sz="3600">
                <a:solidFill>
                  <a:schemeClr val="accent4">
                    <a:lumMod val="25000"/>
                  </a:schemeClr>
                </a:solidFill>
                <a:latin typeface="微软雅黑" panose="020B0503020204020204" pitchFamily="34" charset="-122"/>
                <a:ea typeface="微软雅黑" panose="020B0503020204020204" pitchFamily="34" charset="-122"/>
              </a:rPr>
              <a:t>》</a:t>
            </a:r>
          </a:p>
        </p:txBody>
      </p:sp>
      <p:sp>
        <p:nvSpPr>
          <p:cNvPr id="22531" name="Rectangle 3">
            <a:extLst>
              <a:ext uri="{FF2B5EF4-FFF2-40B4-BE49-F238E27FC236}">
                <a16:creationId xmlns:a16="http://schemas.microsoft.com/office/drawing/2014/main" xmlns="" id="{8C07A57D-651A-4844-A2C5-42304A6E7FF5}"/>
              </a:ext>
            </a:extLst>
          </p:cNvPr>
          <p:cNvSpPr>
            <a:spLocks noGrp="1" noRot="1" noChangeArrowheads="1"/>
          </p:cNvSpPr>
          <p:nvPr>
            <p:ph type="body" idx="4294967295"/>
          </p:nvPr>
        </p:nvSpPr>
        <p:spPr>
          <a:xfrm>
            <a:off x="1828800" y="2133600"/>
            <a:ext cx="7467600" cy="4302125"/>
          </a:xfrm>
        </p:spPr>
        <p:txBody>
          <a:bodyPr/>
          <a:lstStyle/>
          <a:p>
            <a:pPr eaLnBrk="1" hangingPunct="1">
              <a:lnSpc>
                <a:spcPct val="90000"/>
              </a:lnSpc>
              <a:buFont typeface="Arial" panose="020B0604020202020204" pitchFamily="34" charset="0"/>
              <a:buNone/>
              <a:defRPr/>
            </a:pPr>
            <a:r>
              <a:rPr kumimoji="0" lang="zh-CN" altLang="en-US" sz="1600">
                <a:solidFill>
                  <a:schemeClr val="accent4">
                    <a:lumMod val="25000"/>
                  </a:schemeClr>
                </a:solidFill>
                <a:latin typeface="微软雅黑" panose="020B0503020204020204" pitchFamily="34" charset="-122"/>
                <a:ea typeface="微软雅黑" panose="020B0503020204020204" pitchFamily="34" charset="-122"/>
              </a:rPr>
              <a:t>　　　     </a:t>
            </a:r>
          </a:p>
          <a:p>
            <a:pPr eaLnBrk="1" hangingPunct="1">
              <a:lnSpc>
                <a:spcPct val="110000"/>
              </a:lnSpc>
              <a:buFont typeface="Arial" panose="020B0604020202020204" pitchFamily="34" charset="0"/>
              <a:buNone/>
              <a:defRPr/>
            </a:pPr>
            <a:r>
              <a:rPr kumimoji="0" lang="zh-CN" altLang="en-US" sz="16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每个人眼前都有一个目标，这个目标至少他本人看来是伟大的，而且如果最深刻的信念，即内心深处的声音，认为这个目标是伟大的，那它实际上也是伟大的。</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p>
          <a:p>
            <a:pPr eaLnBrk="1" hangingPunct="1">
              <a:lnSpc>
                <a:spcPct val="110000"/>
              </a:lnSpc>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1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但是，这声音很容易被淹没。</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p>
          <a:p>
            <a:pPr eaLnBrk="1" hangingPunct="1">
              <a:lnSpc>
                <a:spcPct val="110000"/>
              </a:lnSpc>
              <a:buFont typeface="Arial" panose="020B0604020202020204" pitchFamily="34" charset="0"/>
              <a:buNone/>
              <a:defRPr/>
            </a:pPr>
            <a:endParaRPr kumimoji="0" lang="zh-CN" altLang="en-US" sz="1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Font typeface="Arial" panose="020B0604020202020204" pitchFamily="34" charset="0"/>
              <a:buNone/>
              <a:defRPr/>
            </a:pPr>
            <a:r>
              <a:rPr kumimoji="0" lang="zh-CN" altLang="en-US" sz="1600">
                <a:solidFill>
                  <a:schemeClr val="accent4">
                    <a:lumMod val="25000"/>
                  </a:schemeClr>
                </a:solidFill>
                <a:latin typeface="微软雅黑" panose="020B0503020204020204" pitchFamily="34" charset="-122"/>
                <a:ea typeface="微软雅黑" panose="020B0503020204020204" pitchFamily="34" charset="-122"/>
              </a:rPr>
              <a:t>      </a:t>
            </a:r>
          </a:p>
          <a:p>
            <a:pPr eaLnBrk="1" hangingPunct="1">
              <a:lnSpc>
                <a:spcPct val="90000"/>
              </a:lnSpc>
              <a:buFont typeface="Arial" panose="020B0604020202020204" pitchFamily="34" charset="0"/>
              <a:buNone/>
              <a:defRPr/>
            </a:pPr>
            <a:r>
              <a:rPr kumimoji="0" lang="zh-CN" altLang="en-US" sz="1600">
                <a:solidFill>
                  <a:schemeClr val="accent4">
                    <a:lumMod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2530"/>
                                        </p:tgtEl>
                                        <p:attrNameLst>
                                          <p:attrName>style.visibility</p:attrName>
                                        </p:attrNameLst>
                                      </p:cBhvr>
                                      <p:to>
                                        <p:strVal val="visible"/>
                                      </p:to>
                                    </p:set>
                                    <p:anim calcmode="discrete" valueType="clr">
                                      <p:cBhvr override="childStyle">
                                        <p:cTn id="7" dur="500"/>
                                        <p:tgtEl>
                                          <p:spTgt spid="22530"/>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2530"/>
                                        </p:tgtEl>
                                        <p:attrNameLst>
                                          <p:attrName>fillcolor</p:attrName>
                                        </p:attrNameLst>
                                      </p:cBhvr>
                                      <p:tavLst>
                                        <p:tav tm="0">
                                          <p:val>
                                            <p:clrVal>
                                              <a:schemeClr val="accent2"/>
                                            </p:clrVal>
                                          </p:val>
                                        </p:tav>
                                        <p:tav tm="50000">
                                          <p:val>
                                            <p:clrVal>
                                              <a:schemeClr val="hlink"/>
                                            </p:clrVal>
                                          </p:val>
                                        </p:tav>
                                      </p:tavLst>
                                    </p:anim>
                                    <p:set>
                                      <p:cBhvr>
                                        <p:cTn id="9" dur="500"/>
                                        <p:tgtEl>
                                          <p:spTgt spid="2253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2531">
                                            <p:txEl>
                                              <p:pRg st="1" end="1"/>
                                            </p:txEl>
                                          </p:spTgt>
                                        </p:tgtEl>
                                        <p:attrNameLst>
                                          <p:attrName>style.visibility</p:attrName>
                                        </p:attrNameLst>
                                      </p:cBhvr>
                                      <p:to>
                                        <p:strVal val="visible"/>
                                      </p:to>
                                    </p:set>
                                    <p:anim calcmode="lin" valueType="num">
                                      <p:cBhvr additive="base">
                                        <p:cTn id="14" dur="3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5" dur="30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 calcmode="lin" valueType="num">
                                      <p:cBhvr additive="base">
                                        <p:cTn id="20" dur="3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1" dur="30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utoUpdateAnimBg="0"/>
      <p:bldP spid="22531"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xmlns="" id="{05E5277F-D6A8-4DF5-A09A-831F6F5BB7AB}"/>
              </a:ext>
            </a:extLst>
          </p:cNvPr>
          <p:cNvSpPr>
            <a:spLocks noGrp="1" noRot="1" noChangeArrowheads="1"/>
          </p:cNvSpPr>
          <p:nvPr>
            <p:ph type="body" idx="4294967295"/>
          </p:nvPr>
        </p:nvSpPr>
        <p:spPr>
          <a:xfrm>
            <a:off x="1752600" y="1066800"/>
            <a:ext cx="8382000" cy="4498975"/>
          </a:xfrm>
        </p:spPr>
        <p:txBody>
          <a:bodyPr/>
          <a:lstStyle/>
          <a:p>
            <a:pPr eaLnBrk="1" hangingPunct="1">
              <a:lnSpc>
                <a:spcPct val="130000"/>
              </a:lnSpc>
              <a:buFont typeface="Arial" panose="020B0604020202020204" pitchFamily="34" charset="0"/>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“我们梦寐以求的东西很快就使我们厌恶—于是我们的整个存在也就毁灭了。”</a:t>
            </a:r>
          </a:p>
          <a:p>
            <a:pPr eaLnBrk="1" hangingPunct="1">
              <a:lnSpc>
                <a:spcPct val="13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a:t>
            </a:r>
          </a:p>
          <a:p>
            <a:pPr eaLnBrk="1" hangingPunct="1">
              <a:lnSpc>
                <a:spcPct val="13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“因此，我们应当认真地考虑：所选择的职业是不是真正使我们受到鼓舞？我们的内心是不是同意？我们受到的鼓舞是不是一种迷误？……不找出鼓舞的来源本身，我们怎么能认清这些呢？”</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3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3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xmlns="" id="{F70C9AF3-D149-475E-9B39-318E3B7583E1}"/>
              </a:ext>
            </a:extLst>
          </p:cNvPr>
          <p:cNvSpPr>
            <a:spLocks noGrp="1" noRot="1" noChangeArrowheads="1"/>
          </p:cNvSpPr>
          <p:nvPr>
            <p:ph type="body" idx="4294967295"/>
          </p:nvPr>
        </p:nvSpPr>
        <p:spPr>
          <a:xfrm>
            <a:off x="1752600" y="762000"/>
            <a:ext cx="8229600" cy="5641975"/>
          </a:xfrm>
        </p:spPr>
        <p:txBody>
          <a:bodyPr/>
          <a:lstStyle/>
          <a:p>
            <a:pPr eaLnBrk="1" hangingPunct="1">
              <a:lnSpc>
                <a:spcPct val="110000"/>
              </a:lnSpc>
              <a:buFont typeface="Arial" panose="020B0604020202020204" pitchFamily="34" charset="0"/>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“一头栽进那不可抗拒的欲念驱使他去的地方，他已经不再自己选择他在社会上的地位，而听任偶然机会和幻想去决定他。”</a:t>
            </a:r>
          </a:p>
          <a:p>
            <a:pPr eaLnBrk="1" hangingPunct="1">
              <a:lnSpc>
                <a:spcPct val="110000"/>
              </a:lnSpc>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1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虚荣心会驱使一个人“求得一个足以炫耀的职业”，但，这不是我们所需的选择。</a:t>
            </a:r>
          </a:p>
          <a:p>
            <a:pPr eaLnBrk="1" hangingPunct="1">
              <a:lnSpc>
                <a:spcPct val="110000"/>
              </a:lnSpc>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1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我们需要选择的“是那种使我们长期从事而始终不会感到厌倦、始终不会松劲、始终不会情绪低落的职业。” </a:t>
            </a:r>
          </a:p>
          <a:p>
            <a:pPr eaLnBrk="1" hangingPunct="1">
              <a:defRPr/>
            </a:pPr>
            <a:endParaRPr kumimoji="0" lang="zh-CN" altLang="en-US" sz="1600">
              <a:solidFill>
                <a:schemeClr val="accent4">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3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3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 calcmode="lin" valueType="num">
                                      <p:cBhvr additive="base">
                                        <p:cTn id="19" dur="3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xmlns="" id="{8CFF96D3-CB89-4470-8C7E-C131A92E0337}"/>
              </a:ext>
            </a:extLst>
          </p:cNvPr>
          <p:cNvSpPr>
            <a:spLocks noGrp="1" noRot="1" noChangeArrowheads="1"/>
          </p:cNvSpPr>
          <p:nvPr>
            <p:ph type="body" idx="4294967295"/>
          </p:nvPr>
        </p:nvSpPr>
        <p:spPr>
          <a:xfrm>
            <a:off x="1828800" y="1295400"/>
            <a:ext cx="8305800" cy="5257800"/>
          </a:xfrm>
        </p:spPr>
        <p:txBody>
          <a:bodyPr/>
          <a:lstStyle/>
          <a:p>
            <a:pPr eaLnBrk="1" hangingPunct="1">
              <a:lnSpc>
                <a:spcPct val="130000"/>
              </a:lnSpc>
              <a:buFont typeface="Arial" panose="020B0604020202020204" pitchFamily="34" charset="0"/>
              <a:buNone/>
              <a:defRPr/>
            </a:pPr>
            <a:r>
              <a:rPr kumimoji="0" lang="zh-CN" altLang="en-US" sz="20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如果我们把这一切都考虑过了，如果我们生活的条件容许我们选择任何一种职业；那么我们就可以选择一种能使我们最有尊严的职业；选择一种建立在我们深信其正确的思想上的职业；选择一种给我们提供广阔场所来为人类进行活动、接近共同目标（对于这个目标来说，一切职业只不过是手段）即完美境地的职业。</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p>
          <a:p>
            <a:pPr eaLnBrk="1" hangingPunct="1">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kumimoji="0" lang="zh-CN" altLang="en-US" sz="20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kumimoji="0" lang="zh-CN" altLang="en-US" sz="2000">
                <a:solidFill>
                  <a:schemeClr val="accent4">
                    <a:lumMod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3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xmlns="" id="{7A7779A8-4472-4456-A810-73D57AFBE968}"/>
              </a:ext>
            </a:extLst>
          </p:cNvPr>
          <p:cNvSpPr>
            <a:spLocks noGrp="1" noRot="1" noChangeArrowheads="1"/>
          </p:cNvSpPr>
          <p:nvPr>
            <p:ph type="body" idx="4294967295"/>
          </p:nvPr>
        </p:nvSpPr>
        <p:spPr>
          <a:xfrm>
            <a:off x="1981200" y="1524000"/>
            <a:ext cx="8154988" cy="4498975"/>
          </a:xfrm>
        </p:spPr>
        <p:txBody>
          <a:bodyPr/>
          <a:lstStyle/>
          <a:p>
            <a:pPr eaLnBrk="1" hangingPunct="1">
              <a:lnSpc>
                <a:spcPct val="12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在选择职业时，我们应该遵循的主要指针是人类的幸福和我们自身的完美。</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p>
          <a:p>
            <a:pPr eaLnBrk="1" hangingPunct="1">
              <a:lnSpc>
                <a:spcPct val="120000"/>
              </a:lnSpc>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“如果人只是为了自己而劳动，他也许能成为有名的学者、绝顶的聪明人、出色的诗人，但他绝不可能成为真正的完人和伟人。</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sym typeface="宋体" panose="02010600030101010101" pitchFamily="2" charset="-122"/>
              </a:rPr>
              <a: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3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 calcmode="lin" valueType="num">
                                      <p:cBhvr additive="base">
                                        <p:cTn id="13" dur="3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xmlns="" id="{1166DA4A-7278-45FD-BEF0-28041141442F}"/>
              </a:ext>
            </a:extLst>
          </p:cNvPr>
          <p:cNvSpPr>
            <a:spLocks noGrp="1" noRot="1" noChangeArrowheads="1"/>
          </p:cNvSpPr>
          <p:nvPr>
            <p:ph type="body" idx="4294967295"/>
          </p:nvPr>
        </p:nvSpPr>
        <p:spPr>
          <a:xfrm>
            <a:off x="1752600" y="838200"/>
            <a:ext cx="8458200" cy="5410200"/>
          </a:xfrm>
        </p:spPr>
        <p:txBody>
          <a:bodyPr/>
          <a:lstStyle/>
          <a:p>
            <a:pPr eaLnBrk="1" hangingPunct="1">
              <a:lnSpc>
                <a:spcPct val="110000"/>
              </a:lnSpc>
              <a:buFont typeface="Arial" panose="020B0604020202020204" pitchFamily="34" charset="0"/>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“历史承认那些为共同目标劳动因而自己变得高尚的人是伟大的人物；经验赞美那些为大多数人带来幸福的人是最幸福的人。”</a:t>
            </a:r>
          </a:p>
          <a:p>
            <a:pPr eaLnBrk="1" hangingPunct="1">
              <a:lnSpc>
                <a:spcPct val="110000"/>
              </a:lnSpc>
              <a:buFont typeface="Arial" panose="020B0604020202020204" pitchFamily="34" charset="0"/>
              <a:buNone/>
              <a:defRPr/>
            </a:pPr>
            <a:endParaRPr kumimoji="0" lang="zh-CN" altLang="en-US"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10000"/>
              </a:lnSpc>
              <a:buFont typeface="Arial" panose="020B0604020202020204" pitchFamily="34" charset="0"/>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如果我们选择了最能为人类福利而劳动的职业，我们就不会为它的重负所压倒，因为这是为全人类所作的牺牲；那时我们感到将不是一点点自私而可怜的欢乐，我们的幸福将属于千万人，我们的事业并不显赫一时，但将永远存在；而面对我们的骨灰，高尚的人们将洒下热泪。”</a:t>
            </a:r>
          </a:p>
          <a:p>
            <a:pPr eaLnBrk="1" hangingPunct="1">
              <a:defRPr/>
            </a:pPr>
            <a:endParaRPr kumimoji="0" lang="zh-CN" altLang="en-US" sz="1600">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sz="1600">
              <a:solidFill>
                <a:schemeClr val="accent4">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3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3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xmlns="" id="{9DE3C7BE-6A8C-449E-AC32-1EFDC1C54EB0}"/>
              </a:ext>
            </a:extLst>
          </p:cNvPr>
          <p:cNvSpPr>
            <a:spLocks noGrp="1" noRot="1" noChangeArrowheads="1"/>
          </p:cNvSpPr>
          <p:nvPr>
            <p:ph type="body" idx="4294967295"/>
          </p:nvPr>
        </p:nvSpPr>
        <p:spPr>
          <a:xfrm>
            <a:off x="2438400" y="914400"/>
            <a:ext cx="6934200" cy="838200"/>
          </a:xfrm>
        </p:spPr>
        <p:txBody>
          <a:bodyPr/>
          <a:lstStyle/>
          <a:p>
            <a:pPr marL="0" indent="0" eaLnBrk="1" hangingPunct="1">
              <a:lnSpc>
                <a:spcPct val="170000"/>
              </a:lnSpc>
              <a:buClr>
                <a:srgbClr val="FF6600"/>
              </a:buClr>
              <a:buFont typeface="Wingdings" panose="05000000000000000000" pitchFamily="2" charset="2"/>
              <a:buNone/>
              <a:defRPr/>
            </a:pPr>
            <a:endParaRPr kumimoji="0" lang="zh-CN" altLang="en-US">
              <a:solidFill>
                <a:schemeClr val="accent4">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eaLnBrk="1" hangingPunct="1">
              <a:lnSpc>
                <a:spcPct val="170000"/>
              </a:lnSpc>
              <a:buClr>
                <a:srgbClr val="FF6600"/>
              </a:buClr>
              <a:buFont typeface="Wingdings" panose="05000000000000000000" pitchFamily="2" charset="2"/>
              <a:buNone/>
              <a:defRPr/>
            </a:pPr>
            <a:endParaRPr kumimoji="0" lang="zh-CN" altLang="en-US">
              <a:solidFill>
                <a:schemeClr val="accent4">
                  <a:lumMod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28676" name="Text Box 4">
            <a:extLst>
              <a:ext uri="{FF2B5EF4-FFF2-40B4-BE49-F238E27FC236}">
                <a16:creationId xmlns:a16="http://schemas.microsoft.com/office/drawing/2014/main" xmlns="" id="{D8C33F11-FF62-4027-B146-9F2300D70521}"/>
              </a:ext>
            </a:extLst>
          </p:cNvPr>
          <p:cNvSpPr txBox="1">
            <a:spLocks noChangeArrowheads="1"/>
          </p:cNvSpPr>
          <p:nvPr/>
        </p:nvSpPr>
        <p:spPr bwMode="auto">
          <a:xfrm>
            <a:off x="1765300" y="376238"/>
            <a:ext cx="8280400" cy="6103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sym typeface="Arial" panose="020B0604020202020204" pitchFamily="34" charset="0"/>
              </a:rPr>
              <a:t>马克思揭示了选择职业的五个层次：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lnSpc>
                <a:spcPct val="120000"/>
              </a:lnSpc>
              <a:spcBef>
                <a:spcPct val="0"/>
              </a:spcBef>
              <a:buClrTx/>
              <a:buSzTx/>
              <a:buFontTx/>
              <a:buNone/>
              <a:defRPr/>
            </a:pPr>
            <a:endParaRPr kumimoji="0" lang="zh-CN" altLang="en-US">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lvl="2" eaLnBrk="1" hangingPunct="1">
              <a:lnSpc>
                <a:spcPct val="120000"/>
              </a:lnSpc>
              <a:spcBef>
                <a:spcPct val="0"/>
              </a:spcBef>
              <a:buClrTx/>
              <a:buFontTx/>
              <a:buAutoNum type="arabicPeriod"/>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幼稚和幻想（消失）</a:t>
            </a:r>
          </a:p>
          <a:p>
            <a:pPr lvl="2" eaLnBrk="1" hangingPunct="1">
              <a:lnSpc>
                <a:spcPct val="120000"/>
              </a:lnSpc>
              <a:spcBef>
                <a:spcPct val="0"/>
              </a:spcBef>
              <a:buClrTx/>
              <a:buFontTx/>
              <a:buAutoNum type="arabicPeriod"/>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欲念和虚荣（短暂）</a:t>
            </a:r>
          </a:p>
          <a:p>
            <a:pPr lvl="2" eaLnBrk="1" hangingPunct="1">
              <a:lnSpc>
                <a:spcPct val="120000"/>
              </a:lnSpc>
              <a:spcBef>
                <a:spcPct val="0"/>
              </a:spcBef>
              <a:buClrTx/>
              <a:buFontTx/>
              <a:buAutoNum type="arabicPeriod"/>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三个</a:t>
            </a:r>
            <a:r>
              <a:rPr kumimoji="0" lang="zh-CN" altLang="en-US" sz="2800">
                <a:solidFill>
                  <a:srgbClr val="0070C0"/>
                </a:solidFill>
                <a:latin typeface="微软雅黑" panose="020B0503020204020204" pitchFamily="34" charset="-122"/>
                <a:ea typeface="微软雅黑" panose="020B0503020204020204" pitchFamily="34" charset="-122"/>
                <a:sym typeface="宋体-PUA" charset="-122"/>
              </a:rPr>
              <a:t>“</a:t>
            </a: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始终不会”（长期）</a:t>
            </a:r>
          </a:p>
          <a:p>
            <a:pPr lvl="2" eaLnBrk="1" hangingPunct="1">
              <a:lnSpc>
                <a:spcPct val="120000"/>
              </a:lnSpc>
              <a:spcBef>
                <a:spcPct val="0"/>
              </a:spcBef>
              <a:buClrTx/>
              <a:buFontTx/>
              <a:buAutoNum type="arabicPeriod"/>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尊严和信念（升华）</a:t>
            </a:r>
          </a:p>
          <a:p>
            <a:pPr lvl="2" eaLnBrk="1" hangingPunct="1">
              <a:lnSpc>
                <a:spcPct val="120000"/>
              </a:lnSpc>
              <a:spcBef>
                <a:spcPct val="0"/>
              </a:spcBef>
              <a:buClrTx/>
              <a:buFontTx/>
              <a:buAutoNum type="arabicPeriod"/>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他人的幸福和自身的完美（永恒）</a:t>
            </a:r>
            <a:endParaRPr kumimoji="0" lang="en-US" altLang="zh-CN" sz="280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lvl="2" eaLnBrk="1" hangingPunct="1">
              <a:lnSpc>
                <a:spcPct val="120000"/>
              </a:lnSpc>
              <a:spcBef>
                <a:spcPct val="0"/>
              </a:spcBef>
              <a:buClrTx/>
              <a:buFontTx/>
              <a:buNone/>
              <a:defRPr/>
            </a:pPr>
            <a:endParaRPr kumimoji="0" lang="en-US" altLang="zh-CN" sz="280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spcBef>
                <a:spcPct val="0"/>
              </a:spcBef>
              <a:buClrTx/>
              <a:buSzTx/>
              <a:buFontTx/>
              <a:buNone/>
              <a:defRPr/>
            </a:pPr>
            <a:r>
              <a:rPr kumimoji="0" lang="zh-CN" altLang="en-US" sz="2800">
                <a:solidFill>
                  <a:srgbClr val="0070C0"/>
                </a:solidFill>
                <a:latin typeface="微软雅黑" panose="020B0503020204020204" pitchFamily="34" charset="-122"/>
                <a:ea typeface="微软雅黑" panose="020B0503020204020204" pitchFamily="34" charset="-122"/>
                <a:sym typeface="Arial" panose="020B0604020202020204" pitchFamily="34" charset="0"/>
              </a:rPr>
              <a:t>  要处理好功利与理想之间，兴趣与职业之间的关系。</a:t>
            </a:r>
            <a:endParaRPr kumimoji="0" lang="en-US" altLang="zh-CN" sz="280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eaLnBrk="1" hangingPunct="1">
              <a:spcBef>
                <a:spcPct val="0"/>
              </a:spcBef>
              <a:buClrTx/>
              <a:buSzTx/>
              <a:buFontTx/>
              <a:buNone/>
              <a:defRPr/>
            </a:pPr>
            <a:endParaRPr kumimoji="0" lang="zh-CN" altLang="en-US" sz="1800">
              <a:solidFill>
                <a:srgbClr val="0070C0"/>
              </a:solidFill>
              <a:latin typeface="微软雅黑" panose="020B0503020204020204" pitchFamily="34" charset="-122"/>
              <a:ea typeface="微软雅黑" panose="020B0503020204020204" pitchFamily="34" charset="-122"/>
            </a:endParaRPr>
          </a:p>
          <a:p>
            <a:pPr lvl="2" eaLnBrk="1" hangingPunct="1">
              <a:lnSpc>
                <a:spcPct val="120000"/>
              </a:lnSpc>
              <a:spcBef>
                <a:spcPct val="0"/>
              </a:spcBef>
              <a:buClrTx/>
              <a:buFontTx/>
              <a:buNone/>
              <a:defRPr/>
            </a:pPr>
            <a:endParaRPr kumimoji="0" lang="en-US" altLang="zh-CN" sz="280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a:p>
            <a:pPr lvl="2" eaLnBrk="1" hangingPunct="1">
              <a:lnSpc>
                <a:spcPct val="120000"/>
              </a:lnSpc>
              <a:spcBef>
                <a:spcPct val="0"/>
              </a:spcBef>
              <a:buClrTx/>
              <a:buFontTx/>
              <a:buAutoNum type="arabicPeriod"/>
              <a:defRPr/>
            </a:pPr>
            <a:endParaRPr kumimoji="0" lang="zh-CN" altLang="en-US" sz="2800" b="1">
              <a:latin typeface="华文中宋" panose="02010600040101010101" pitchFamily="2" charset="-122"/>
              <a:ea typeface="华文中宋" panose="02010600040101010101" pitchFamily="2" charset="-122"/>
              <a:sym typeface="Arial" panose="020B0604020202020204" pitchFamily="34" charset="0"/>
            </a:endParaRPr>
          </a:p>
        </p:txBody>
      </p:sp>
      <p:sp>
        <p:nvSpPr>
          <p:cNvPr id="77828" name="Text Box 5">
            <a:extLst>
              <a:ext uri="{FF2B5EF4-FFF2-40B4-BE49-F238E27FC236}">
                <a16:creationId xmlns:a16="http://schemas.microsoft.com/office/drawing/2014/main" xmlns="" id="{2BFB3728-0BDC-4B21-B1EB-2F9B5CE0AA27}"/>
              </a:ext>
            </a:extLst>
          </p:cNvPr>
          <p:cNvSpPr txBox="1">
            <a:spLocks noChangeArrowheads="1"/>
          </p:cNvSpPr>
          <p:nvPr/>
        </p:nvSpPr>
        <p:spPr bwMode="auto">
          <a:xfrm>
            <a:off x="2133600" y="5029200"/>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700" fill="hold"/>
                                        <p:tgtEl>
                                          <p:spTgt spid="28676"/>
                                        </p:tgtEl>
                                        <p:attrNameLst>
                                          <p:attrName>ppt_x</p:attrName>
                                        </p:attrNameLst>
                                      </p:cBhvr>
                                      <p:tavLst>
                                        <p:tav tm="0">
                                          <p:val>
                                            <p:strVal val="#ppt_x"/>
                                          </p:val>
                                        </p:tav>
                                        <p:tav tm="100000">
                                          <p:val>
                                            <p:strVal val="#ppt_x"/>
                                          </p:val>
                                        </p:tav>
                                      </p:tavLst>
                                    </p:anim>
                                    <p:anim calcmode="lin" valueType="num">
                                      <p:cBhvr additive="base">
                                        <p:cTn id="8" dur="7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a:extLst>
              <a:ext uri="{FF2B5EF4-FFF2-40B4-BE49-F238E27FC236}">
                <a16:creationId xmlns:a16="http://schemas.microsoft.com/office/drawing/2014/main" xmlns="" id="{4CA5A148-F791-4B1B-9B04-BF822C4E547D}"/>
              </a:ext>
            </a:extLst>
          </p:cNvPr>
          <p:cNvSpPr>
            <a:spLocks noGrp="1" noRot="1" noChangeArrowheads="1"/>
          </p:cNvSpPr>
          <p:nvPr>
            <p:ph type="body" idx="1"/>
          </p:nvPr>
        </p:nvSpPr>
        <p:spPr>
          <a:xfrm>
            <a:off x="1774825" y="1125538"/>
            <a:ext cx="8569325" cy="4967287"/>
          </a:xfrm>
        </p:spPr>
        <p:txBody>
          <a:bodyPr/>
          <a:lstStyle/>
          <a:p>
            <a:pPr marL="0" indent="0" eaLnBrk="1" hangingPunct="1">
              <a:lnSpc>
                <a:spcPct val="120000"/>
              </a:lnSpc>
              <a:buFont typeface="Wingdings" panose="05000000000000000000" pitchFamily="2" charset="2"/>
              <a:buNone/>
              <a:defRPr/>
            </a:pP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两种待遇对他们说来都不相称</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因为他们既不是天使</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也不是魔鬼</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。他们的作品既不是圣经，也不是诅咒。这些著作属于伟大的表达经济观点的一类，为我们阐明了、澄清了世间的一些事物，同放在书架上别的伟大作品一样这些著作既不是没有缺点的，也不是没有价值的。”</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　　　</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marL="0" indent="0" algn="ctr" eaLnBrk="1" hangingPunct="1">
              <a:lnSpc>
                <a:spcPct val="120000"/>
              </a:lnSpc>
              <a:buFont typeface="Wingdings" panose="05000000000000000000" pitchFamily="2" charset="2"/>
              <a:buNone/>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改变历史的经济学家</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The Worldy Philosophy)</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美，海尔布罗纳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30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3000" fill="hold"/>
                                        <p:tgtEl>
                                          <p:spTgt spid="207875">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0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53F34487-B778-4139-9D7B-64B7C586F319}"/>
              </a:ext>
            </a:extLst>
          </p:cNvPr>
          <p:cNvSpPr>
            <a:spLocks noGrp="1" noRot="1" noChangeArrowheads="1"/>
          </p:cNvSpPr>
          <p:nvPr>
            <p:ph type="title"/>
          </p:nvPr>
        </p:nvSpPr>
        <p:spPr>
          <a:xfrm>
            <a:off x="401638" y="22860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伏尔泰</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Voltaire</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1694-1778</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16387" name="Rectangle 7">
            <a:extLst>
              <a:ext uri="{FF2B5EF4-FFF2-40B4-BE49-F238E27FC236}">
                <a16:creationId xmlns:a16="http://schemas.microsoft.com/office/drawing/2014/main" xmlns="" id="{E3B4C78A-6D2A-460A-B8C5-532F43F1E870}"/>
              </a:ext>
            </a:extLst>
          </p:cNvPr>
          <p:cNvSpPr>
            <a:spLocks noGrp="1" noRot="1" noChangeArrowheads="1"/>
          </p:cNvSpPr>
          <p:nvPr>
            <p:ph type="body" sz="half" idx="1"/>
          </p:nvPr>
        </p:nvSpPr>
        <p:spPr>
          <a:xfrm>
            <a:off x="1089025" y="1511300"/>
            <a:ext cx="5287963" cy="3713163"/>
          </a:xfrm>
        </p:spPr>
        <p:txBody>
          <a:bodyPr/>
          <a:lstStyle/>
          <a:p>
            <a:pPr eaLnBrk="1" hangingPunct="1">
              <a:defRPr/>
            </a:pPr>
            <a:endParaRPr kumimoji="0" lang="en-US" altLang="zh-CN">
              <a:solidFill>
                <a:schemeClr val="accent4">
                  <a:lumMod val="25000"/>
                </a:schemeClr>
              </a:solidFill>
            </a:endParaRPr>
          </a:p>
          <a:p>
            <a:pPr eaLnBrk="1" hangingPunct="1">
              <a:defRPr/>
            </a:pPr>
            <a:endParaRPr kumimoji="0" lang="en-US" altLang="zh-CN">
              <a:solidFill>
                <a:schemeClr val="accent4">
                  <a:lumMod val="25000"/>
                </a:schemeClr>
              </a:solidFill>
            </a:endParaRPr>
          </a:p>
          <a:p>
            <a:pPr eaLnBrk="1" hangingPunct="1">
              <a:defRPr/>
            </a:pPr>
            <a:endParaRPr kumimoji="0" lang="en-US" altLang="zh-CN">
              <a:solidFill>
                <a:schemeClr val="accent4">
                  <a:lumMod val="25000"/>
                </a:schemeClr>
              </a:solidFill>
            </a:endParaRPr>
          </a:p>
          <a:p>
            <a:pPr eaLnBrk="1" hangingPunct="1">
              <a:buFont typeface="Wingdings" panose="05000000000000000000" pitchFamily="2" charset="2"/>
              <a:buNone/>
              <a:defRPr/>
            </a:pPr>
            <a:r>
              <a:rPr kumimoji="0" lang="zh-CN" altLang="en-US" b="1">
                <a:solidFill>
                  <a:schemeClr val="accent4">
                    <a:lumMod val="25000"/>
                  </a:schemeClr>
                </a:solidFill>
                <a:ea typeface="华文中宋" panose="02010600040101010101" pitchFamily="2" charset="-122"/>
              </a:rPr>
              <a:t>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“我反对你的意见，但我誓死捍卫你说话的权利。”</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b="1">
              <a:solidFill>
                <a:schemeClr val="accent4">
                  <a:lumMod val="25000"/>
                </a:schemeClr>
              </a:solidFill>
              <a:ea typeface="华文中宋" panose="02010600040101010101" pitchFamily="2" charset="-122"/>
            </a:endParaRPr>
          </a:p>
        </p:txBody>
      </p:sp>
      <p:sp>
        <p:nvSpPr>
          <p:cNvPr id="16388" name="Rectangle 8">
            <a:extLst>
              <a:ext uri="{FF2B5EF4-FFF2-40B4-BE49-F238E27FC236}">
                <a16:creationId xmlns:a16="http://schemas.microsoft.com/office/drawing/2014/main" xmlns="" id="{096946E3-52F1-4FAE-A628-F60FCB3EB0DD}"/>
              </a:ext>
            </a:extLst>
          </p:cNvPr>
          <p:cNvSpPr>
            <a:spLocks noGrp="1" noRot="1" noChangeArrowheads="1"/>
          </p:cNvSpPr>
          <p:nvPr>
            <p:ph sz="half" idx="2"/>
          </p:nvPr>
        </p:nvSpPr>
        <p:spPr>
          <a:xfrm>
            <a:off x="6197600" y="1600200"/>
            <a:ext cx="5592763" cy="4498975"/>
          </a:xfrm>
        </p:spPr>
        <p:txBody>
          <a:bodyPr/>
          <a:lstStyle/>
          <a:p>
            <a:pPr eaLnBrk="1" hangingPunct="1"/>
            <a:endParaRPr kumimoji="0" lang="zh-CN" altLang="en-US" sz="2800"/>
          </a:p>
        </p:txBody>
      </p:sp>
      <p:pic>
        <p:nvPicPr>
          <p:cNvPr id="16389" name="Picture 5" descr="1148866302569177">
            <a:hlinkClick r:id="rId2"/>
            <a:extLst>
              <a:ext uri="{FF2B5EF4-FFF2-40B4-BE49-F238E27FC236}">
                <a16:creationId xmlns:a16="http://schemas.microsoft.com/office/drawing/2014/main" xmlns="" id="{CE34F627-F7A1-478C-B62B-8A99AA8BD22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50188" y="2022475"/>
            <a:ext cx="2466975"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xmlns="" id="{017E92B7-E265-404C-AD48-7632614195A3}"/>
              </a:ext>
            </a:extLst>
          </p:cNvPr>
          <p:cNvSpPr>
            <a:spLocks noGrp="1" noRot="1" noChangeArrowheads="1"/>
          </p:cNvSpPr>
          <p:nvPr>
            <p:ph type="title"/>
          </p:nvPr>
        </p:nvSpPr>
        <p:spPr>
          <a:xfrm>
            <a:off x="1703388" y="549275"/>
            <a:ext cx="8604250" cy="5959475"/>
          </a:xfrm>
        </p:spPr>
        <p:txBody>
          <a:bodyPr/>
          <a:lstStyle/>
          <a:p>
            <a:pPr indent="627063" algn="l" eaLnBrk="1" hangingPunct="1">
              <a:lnSpc>
                <a:spcPct val="120000"/>
              </a:lnSpc>
              <a:defRPr/>
            </a:pP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“就象弗洛伊德教会我们透过个人行为的外观而</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把握人们的心理过程，或者像柏拉图教会我们透过未证实观念的表象来把握所掩盖起来的哲学问题一</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样</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马克思也教会了我们洞察历史，而不是观看历史。”</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“这就是为什么马克思这一名字和弗洛伊德及柏拉图一样长存人间的原因。马克思肯定不像强加于他的偶像崇拜那样一</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贯正确。他最好被认为是一个不可绕开的伟大探险者</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，他的足迹已经不可磨灭的留在他所发现的社会主义大陆上。所有希望继续对此探索的人，不管他是否同意马克思的发现，必须尊敬这个首先为人类获取了它的人物。”</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改变历史的经济学家</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The Worldy Philosophy)</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b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br>
            <a:r>
              <a:rPr kumimoji="0" lang="en-US" altLang="zh-CN" sz="24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400">
                <a:solidFill>
                  <a:schemeClr val="accent4">
                    <a:lumMod val="25000"/>
                  </a:schemeClr>
                </a:solidFill>
                <a:latin typeface="微软雅黑" panose="020B0503020204020204" pitchFamily="34" charset="-122"/>
                <a:ea typeface="微软雅黑" panose="020B0503020204020204" pitchFamily="34" charset="-122"/>
              </a:rPr>
              <a:t>美，海尔布罗纳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3000" fill="hold"/>
                                        <p:tgtEl>
                                          <p:spTgt spid="201730"/>
                                        </p:tgtEl>
                                        <p:attrNameLst>
                                          <p:attrName>ppt_x</p:attrName>
                                        </p:attrNameLst>
                                      </p:cBhvr>
                                      <p:tavLst>
                                        <p:tav tm="0">
                                          <p:val>
                                            <p:strVal val="#ppt_x"/>
                                          </p:val>
                                        </p:tav>
                                        <p:tav tm="100000">
                                          <p:val>
                                            <p:strVal val="#ppt_x"/>
                                          </p:val>
                                        </p:tav>
                                      </p:tavLst>
                                    </p:anim>
                                    <p:anim calcmode="lin" valueType="num">
                                      <p:cBhvr additive="base">
                                        <p:cTn id="8" dur="3000" fill="hold"/>
                                        <p:tgtEl>
                                          <p:spTgt spid="201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9B5F8CEC-AC4D-4DC4-9088-27C87AFDA2F1}"/>
              </a:ext>
            </a:extLst>
          </p:cNvPr>
          <p:cNvSpPr>
            <a:spLocks noGrp="1" noRot="1" noChangeArrowheads="1"/>
          </p:cNvSpPr>
          <p:nvPr>
            <p:ph type="title"/>
          </p:nvPr>
        </p:nvSpPr>
        <p:spPr>
          <a:xfrm>
            <a:off x="1981200" y="908050"/>
            <a:ext cx="8229600" cy="1152525"/>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第十章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德国历史学派</a:t>
            </a:r>
          </a:p>
        </p:txBody>
      </p:sp>
      <p:grpSp>
        <p:nvGrpSpPr>
          <p:cNvPr id="80899" name="组合 31">
            <a:extLst>
              <a:ext uri="{FF2B5EF4-FFF2-40B4-BE49-F238E27FC236}">
                <a16:creationId xmlns:a16="http://schemas.microsoft.com/office/drawing/2014/main" xmlns="" id="{D33E6B68-6DD1-44A3-8E83-570B7FB806BA}"/>
              </a:ext>
            </a:extLst>
          </p:cNvPr>
          <p:cNvGrpSpPr>
            <a:grpSpLocks/>
          </p:cNvGrpSpPr>
          <p:nvPr/>
        </p:nvGrpSpPr>
        <p:grpSpPr bwMode="auto">
          <a:xfrm rot="4200000">
            <a:off x="4834732" y="2175669"/>
            <a:ext cx="3078162" cy="4044950"/>
            <a:chOff x="1078816" y="964066"/>
            <a:chExt cx="2222812" cy="2923236"/>
          </a:xfrm>
        </p:grpSpPr>
        <p:sp>
          <p:nvSpPr>
            <p:cNvPr id="80900" name="Freeform 7">
              <a:extLst>
                <a:ext uri="{FF2B5EF4-FFF2-40B4-BE49-F238E27FC236}">
                  <a16:creationId xmlns:a16="http://schemas.microsoft.com/office/drawing/2014/main" xmlns="" id="{3AE3E05C-DF20-42B9-AE00-1AAF07351DC8}"/>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01" name="Freeform 8">
              <a:extLst>
                <a:ext uri="{FF2B5EF4-FFF2-40B4-BE49-F238E27FC236}">
                  <a16:creationId xmlns:a16="http://schemas.microsoft.com/office/drawing/2014/main" xmlns="" id="{1C465E24-AEDA-41EF-8833-BCDA7C03C71B}"/>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02" name="Oval 9">
              <a:extLst>
                <a:ext uri="{FF2B5EF4-FFF2-40B4-BE49-F238E27FC236}">
                  <a16:creationId xmlns:a16="http://schemas.microsoft.com/office/drawing/2014/main" xmlns="" id="{84C79E8E-B880-47CA-88FC-876D3FD90568}"/>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3" name="Oval 10">
              <a:extLst>
                <a:ext uri="{FF2B5EF4-FFF2-40B4-BE49-F238E27FC236}">
                  <a16:creationId xmlns:a16="http://schemas.microsoft.com/office/drawing/2014/main" xmlns="" id="{BD7CD9B9-657B-4375-90E4-8C897BE53312}"/>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4" name="Oval 11">
              <a:extLst>
                <a:ext uri="{FF2B5EF4-FFF2-40B4-BE49-F238E27FC236}">
                  <a16:creationId xmlns:a16="http://schemas.microsoft.com/office/drawing/2014/main" xmlns="" id="{E9A7E404-DBC8-41A7-9163-DFC5BB43E691}"/>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5" name="Oval 12">
              <a:extLst>
                <a:ext uri="{FF2B5EF4-FFF2-40B4-BE49-F238E27FC236}">
                  <a16:creationId xmlns:a16="http://schemas.microsoft.com/office/drawing/2014/main" xmlns="" id="{5B1B8B0A-1757-4A6D-AE49-1CB89F05F168}"/>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6" name="Oval 13">
              <a:extLst>
                <a:ext uri="{FF2B5EF4-FFF2-40B4-BE49-F238E27FC236}">
                  <a16:creationId xmlns:a16="http://schemas.microsoft.com/office/drawing/2014/main" xmlns="" id="{C74C0164-25EF-4B00-8DDF-2966DA2998A3}"/>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7" name="Oval 14">
              <a:extLst>
                <a:ext uri="{FF2B5EF4-FFF2-40B4-BE49-F238E27FC236}">
                  <a16:creationId xmlns:a16="http://schemas.microsoft.com/office/drawing/2014/main" xmlns="" id="{2493C2BB-5576-452B-ADCF-31E3DFDE705E}"/>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8" name="Oval 15">
              <a:extLst>
                <a:ext uri="{FF2B5EF4-FFF2-40B4-BE49-F238E27FC236}">
                  <a16:creationId xmlns:a16="http://schemas.microsoft.com/office/drawing/2014/main" xmlns="" id="{B948BA35-7CC0-4D5D-9032-0845FD7D88CA}"/>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09" name="Freeform 16">
              <a:extLst>
                <a:ext uri="{FF2B5EF4-FFF2-40B4-BE49-F238E27FC236}">
                  <a16:creationId xmlns:a16="http://schemas.microsoft.com/office/drawing/2014/main" xmlns="" id="{D857CF4F-7633-4DF3-B36C-D82AF46A5235}"/>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10" name="Oval 17">
              <a:extLst>
                <a:ext uri="{FF2B5EF4-FFF2-40B4-BE49-F238E27FC236}">
                  <a16:creationId xmlns:a16="http://schemas.microsoft.com/office/drawing/2014/main" xmlns="" id="{43EF7CEE-4D50-47D3-8C5A-ECDDF0B29411}"/>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11" name="Oval 18">
              <a:extLst>
                <a:ext uri="{FF2B5EF4-FFF2-40B4-BE49-F238E27FC236}">
                  <a16:creationId xmlns:a16="http://schemas.microsoft.com/office/drawing/2014/main" xmlns="" id="{CE4C19C8-3B3A-4BE5-B894-DF8DB22A97BB}"/>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12" name="Oval 19">
              <a:extLst>
                <a:ext uri="{FF2B5EF4-FFF2-40B4-BE49-F238E27FC236}">
                  <a16:creationId xmlns:a16="http://schemas.microsoft.com/office/drawing/2014/main" xmlns="" id="{82683B0E-FCF9-4ED1-98DE-BA0997428D89}"/>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13" name="Oval 20">
              <a:extLst>
                <a:ext uri="{FF2B5EF4-FFF2-40B4-BE49-F238E27FC236}">
                  <a16:creationId xmlns:a16="http://schemas.microsoft.com/office/drawing/2014/main" xmlns="" id="{08BF4798-61C7-4978-ABBB-8F659C77FD15}"/>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14" name="Oval 21">
              <a:extLst>
                <a:ext uri="{FF2B5EF4-FFF2-40B4-BE49-F238E27FC236}">
                  <a16:creationId xmlns:a16="http://schemas.microsoft.com/office/drawing/2014/main" xmlns="" id="{9E900BE8-53C9-49A9-AF7E-D8144900754F}"/>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15" name="Freeform 22">
              <a:extLst>
                <a:ext uri="{FF2B5EF4-FFF2-40B4-BE49-F238E27FC236}">
                  <a16:creationId xmlns:a16="http://schemas.microsoft.com/office/drawing/2014/main" xmlns="" id="{62EC3997-A03E-4AA7-9416-0F66CA178F69}"/>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16" name="Freeform 23">
              <a:extLst>
                <a:ext uri="{FF2B5EF4-FFF2-40B4-BE49-F238E27FC236}">
                  <a16:creationId xmlns:a16="http://schemas.microsoft.com/office/drawing/2014/main" xmlns="" id="{70BC4951-ABF2-4273-BA27-1D8FA2E27B95}"/>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17" name="Freeform 24">
              <a:extLst>
                <a:ext uri="{FF2B5EF4-FFF2-40B4-BE49-F238E27FC236}">
                  <a16:creationId xmlns:a16="http://schemas.microsoft.com/office/drawing/2014/main" xmlns="" id="{B34C751A-5945-4333-9424-D9CB465FA87A}"/>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18" name="Freeform 25">
              <a:extLst>
                <a:ext uri="{FF2B5EF4-FFF2-40B4-BE49-F238E27FC236}">
                  <a16:creationId xmlns:a16="http://schemas.microsoft.com/office/drawing/2014/main" xmlns="" id="{1556507A-3EE6-4915-8953-9767DE710A53}"/>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19" name="Freeform 26">
              <a:extLst>
                <a:ext uri="{FF2B5EF4-FFF2-40B4-BE49-F238E27FC236}">
                  <a16:creationId xmlns:a16="http://schemas.microsoft.com/office/drawing/2014/main" xmlns="" id="{D5FB4BF7-7ECF-4337-89CB-4F038076F424}"/>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20" name="Freeform 27">
              <a:extLst>
                <a:ext uri="{FF2B5EF4-FFF2-40B4-BE49-F238E27FC236}">
                  <a16:creationId xmlns:a16="http://schemas.microsoft.com/office/drawing/2014/main" xmlns="" id="{7C82B4EA-EBAF-40A7-AA59-CA66B10A6A38}"/>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21" name="Freeform 28">
              <a:extLst>
                <a:ext uri="{FF2B5EF4-FFF2-40B4-BE49-F238E27FC236}">
                  <a16:creationId xmlns:a16="http://schemas.microsoft.com/office/drawing/2014/main" xmlns="" id="{ADB139E6-B6DD-4806-8840-6D446C7F8E7F}"/>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80922" name="Oval 30">
              <a:extLst>
                <a:ext uri="{FF2B5EF4-FFF2-40B4-BE49-F238E27FC236}">
                  <a16:creationId xmlns:a16="http://schemas.microsoft.com/office/drawing/2014/main" xmlns="" id="{B6620538-1158-44E9-8369-C83830C2EC40}"/>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23" name="Oval 11">
              <a:extLst>
                <a:ext uri="{FF2B5EF4-FFF2-40B4-BE49-F238E27FC236}">
                  <a16:creationId xmlns:a16="http://schemas.microsoft.com/office/drawing/2014/main" xmlns="" id="{F4445F1F-1D84-43F2-98A3-4F85DD619F22}"/>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80924" name="Oval 11">
              <a:extLst>
                <a:ext uri="{FF2B5EF4-FFF2-40B4-BE49-F238E27FC236}">
                  <a16:creationId xmlns:a16="http://schemas.microsoft.com/office/drawing/2014/main" xmlns="" id="{BC22A7C1-EA5C-45D2-8B13-7B134531327C}"/>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7BE85BDA-610B-41E1-9046-DD0545F1C74F}"/>
              </a:ext>
            </a:extLst>
          </p:cNvPr>
          <p:cNvSpPr>
            <a:spLocks noGrp="1" noRot="1" noChangeArrowheads="1"/>
          </p:cNvSpPr>
          <p:nvPr>
            <p:ph type="title"/>
          </p:nvPr>
        </p:nvSpPr>
        <p:spPr>
          <a:xfrm>
            <a:off x="47625" y="260350"/>
            <a:ext cx="8229600" cy="185578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德国历史学派概览</a:t>
            </a:r>
            <a:r>
              <a:rPr kumimoji="0" lang="en-US" altLang="zh-CN" b="1">
                <a:solidFill>
                  <a:schemeClr val="accent4">
                    <a:lumMod val="25000"/>
                  </a:schemeClr>
                </a:solidFill>
              </a:rPr>
              <a:t/>
            </a:r>
            <a:br>
              <a:rPr kumimoji="0" lang="en-US" altLang="zh-CN" b="1">
                <a:solidFill>
                  <a:schemeClr val="accent4">
                    <a:lumMod val="25000"/>
                  </a:schemeClr>
                </a:solidFill>
              </a:rPr>
            </a:br>
            <a:endParaRPr kumimoji="0" lang="en-US" altLang="zh-CN" b="1">
              <a:solidFill>
                <a:schemeClr val="accent4">
                  <a:lumMod val="25000"/>
                </a:schemeClr>
              </a:solidFill>
            </a:endParaRPr>
          </a:p>
        </p:txBody>
      </p:sp>
      <p:sp>
        <p:nvSpPr>
          <p:cNvPr id="90115" name="Rectangle 3">
            <a:extLst>
              <a:ext uri="{FF2B5EF4-FFF2-40B4-BE49-F238E27FC236}">
                <a16:creationId xmlns:a16="http://schemas.microsoft.com/office/drawing/2014/main" xmlns="" id="{E3ED3AC0-CCB6-4638-93A3-313A3ED55C0B}"/>
              </a:ext>
            </a:extLst>
          </p:cNvPr>
          <p:cNvSpPr>
            <a:spLocks noGrp="1" noRot="1" noChangeArrowheads="1"/>
          </p:cNvSpPr>
          <p:nvPr>
            <p:ph type="body" idx="1"/>
          </p:nvPr>
        </p:nvSpPr>
        <p:spPr>
          <a:xfrm>
            <a:off x="2567608" y="1844824"/>
            <a:ext cx="7708900" cy="3897312"/>
          </a:xfrm>
        </p:spPr>
        <p:txBody>
          <a:bodyPr/>
          <a:lstStyle/>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一、时代背景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二、形成过程</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三、影响程度及历史贡献</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四、主要历史人物</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a:solidFill>
                <a:schemeClr val="accent4">
                  <a:lumMod val="25000"/>
                </a:schemeClr>
              </a:solidFill>
            </a:endParaRPr>
          </a:p>
        </p:txBody>
      </p:sp>
      <p:sp>
        <p:nvSpPr>
          <p:cNvPr id="4" name="矩形 3">
            <a:extLst>
              <a:ext uri="{FF2B5EF4-FFF2-40B4-BE49-F238E27FC236}">
                <a16:creationId xmlns:a16="http://schemas.microsoft.com/office/drawing/2014/main" xmlns="" id="{CF3AA518-485D-4208-886B-C4580BC464F4}"/>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xmlns="" id="{4A80514A-282C-4DE0-86B2-7405B0174A8D}"/>
              </a:ext>
            </a:extLst>
          </p:cNvPr>
          <p:cNvSpPr>
            <a:spLocks noGrp="1" noRot="1" noChangeArrowheads="1"/>
          </p:cNvSpPr>
          <p:nvPr>
            <p:ph type="title"/>
          </p:nvPr>
        </p:nvSpPr>
        <p:spPr>
          <a:xfrm>
            <a:off x="1019175" y="541338"/>
            <a:ext cx="8540750" cy="1143000"/>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  弗里德里希</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李斯特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(Friedrich  List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1789~1846)</a:t>
            </a:r>
          </a:p>
        </p:txBody>
      </p:sp>
      <p:sp>
        <p:nvSpPr>
          <p:cNvPr id="91139" name="Rectangle 4">
            <a:extLst>
              <a:ext uri="{FF2B5EF4-FFF2-40B4-BE49-F238E27FC236}">
                <a16:creationId xmlns:a16="http://schemas.microsoft.com/office/drawing/2014/main" xmlns="" id="{81E83933-C69C-49D9-9363-A73514AFAAC1}"/>
              </a:ext>
            </a:extLst>
          </p:cNvPr>
          <p:cNvSpPr>
            <a:spLocks noGrp="1" noRot="1" noChangeArrowheads="1"/>
          </p:cNvSpPr>
          <p:nvPr>
            <p:ph type="body" sz="half" idx="1"/>
          </p:nvPr>
        </p:nvSpPr>
        <p:spPr>
          <a:xfrm>
            <a:off x="1343025" y="2708275"/>
            <a:ext cx="4316413" cy="2989263"/>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自杀身亡的爱国者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经济发展思想</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zh-CN" altLang="en-US" sz="3600" b="1">
              <a:solidFill>
                <a:schemeClr val="accent4">
                  <a:lumMod val="25000"/>
                </a:schemeClr>
              </a:solidFill>
              <a:ea typeface="华文中宋" panose="02010600040101010101" pitchFamily="2" charset="-122"/>
            </a:endParaRPr>
          </a:p>
        </p:txBody>
      </p:sp>
      <p:pic>
        <p:nvPicPr>
          <p:cNvPr id="82948" name="Picture 14" descr="Portrait of F.List">
            <a:extLst>
              <a:ext uri="{FF2B5EF4-FFF2-40B4-BE49-F238E27FC236}">
                <a16:creationId xmlns:a16="http://schemas.microsoft.com/office/drawing/2014/main" xmlns="" id="{8FAB324E-C914-4A96-B247-5284581FC91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67663" y="1684338"/>
            <a:ext cx="2708275" cy="413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9279" name="Rectangle 15">
            <a:extLst>
              <a:ext uri="{FF2B5EF4-FFF2-40B4-BE49-F238E27FC236}">
                <a16:creationId xmlns:a16="http://schemas.microsoft.com/office/drawing/2014/main" xmlns="" id="{DA909EC6-78BC-434C-9FC8-330AF398C075}"/>
              </a:ext>
            </a:extLst>
          </p:cNvPr>
          <p:cNvSpPr>
            <a:spLocks noChangeArrowheads="1"/>
          </p:cNvSpPr>
          <p:nvPr/>
        </p:nvSpPr>
        <p:spPr bwMode="auto">
          <a:xfrm>
            <a:off x="7666038" y="5815013"/>
            <a:ext cx="3313112"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政治经济学的国民体系</a:t>
            </a:r>
            <a:r>
              <a:rPr kumimoji="0" lang="en-US" altLang="zh-CN" sz="1800" b="1">
                <a:solidFill>
                  <a:srgbClr val="FF0000"/>
                </a:solidFill>
              </a:rPr>
              <a:t>》</a:t>
            </a:r>
          </a:p>
        </p:txBody>
      </p:sp>
      <p:sp>
        <p:nvSpPr>
          <p:cNvPr id="7" name="矩形 6">
            <a:extLst>
              <a:ext uri="{FF2B5EF4-FFF2-40B4-BE49-F238E27FC236}">
                <a16:creationId xmlns:a16="http://schemas.microsoft.com/office/drawing/2014/main" xmlns="" id="{21160973-C7E3-4F86-A74E-35819CFD61D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9279"/>
                                        </p:tgtEl>
                                        <p:attrNameLst>
                                          <p:attrName>style.visibility</p:attrName>
                                        </p:attrNameLst>
                                      </p:cBhvr>
                                      <p:to>
                                        <p:strVal val="visible"/>
                                      </p:to>
                                    </p:set>
                                    <p:anim calcmode="lin" valueType="num">
                                      <p:cBhvr additive="base">
                                        <p:cTn id="7" dur="3000" fill="hold"/>
                                        <p:tgtEl>
                                          <p:spTgt spid="139279"/>
                                        </p:tgtEl>
                                        <p:attrNameLst>
                                          <p:attrName>ppt_x</p:attrName>
                                        </p:attrNameLst>
                                      </p:cBhvr>
                                      <p:tavLst>
                                        <p:tav tm="0">
                                          <p:val>
                                            <p:strVal val="1+#ppt_w/2"/>
                                          </p:val>
                                        </p:tav>
                                        <p:tav tm="100000">
                                          <p:val>
                                            <p:strVal val="#ppt_x"/>
                                          </p:val>
                                        </p:tav>
                                      </p:tavLst>
                                    </p:anim>
                                    <p:anim calcmode="lin" valueType="num">
                                      <p:cBhvr additive="base">
                                        <p:cTn id="8" dur="3000" fill="hold"/>
                                        <p:tgtEl>
                                          <p:spTgt spid="139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xmlns="" id="{AB1AE621-7964-4FC3-9536-ACBA666967A6}"/>
              </a:ext>
            </a:extLst>
          </p:cNvPr>
          <p:cNvSpPr>
            <a:spLocks noGrp="1" noRot="1" noChangeArrowheads="1"/>
          </p:cNvSpPr>
          <p:nvPr>
            <p:ph type="body" sz="half" idx="1"/>
          </p:nvPr>
        </p:nvSpPr>
        <p:spPr>
          <a:xfrm>
            <a:off x="1038225" y="2017713"/>
            <a:ext cx="6743700" cy="4386262"/>
          </a:xfrm>
        </p:spPr>
        <p:txBody>
          <a:bodyPr/>
          <a:lstStyle/>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威廉</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罗雪尔（</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WilhelmRosche</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1817</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1894 </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经济论述：</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国民经济学体系</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p>
        </p:txBody>
      </p:sp>
      <p:sp>
        <p:nvSpPr>
          <p:cNvPr id="92163" name="标题 2">
            <a:extLst>
              <a:ext uri="{FF2B5EF4-FFF2-40B4-BE49-F238E27FC236}">
                <a16:creationId xmlns:a16="http://schemas.microsoft.com/office/drawing/2014/main" xmlns="" id="{A8502296-5901-4D1D-BDD6-BF57E26D4A6E}"/>
              </a:ext>
            </a:extLst>
          </p:cNvPr>
          <p:cNvSpPr>
            <a:spLocks noGrp="1" noChangeArrowheads="1"/>
          </p:cNvSpPr>
          <p:nvPr>
            <p:ph type="title"/>
          </p:nvPr>
        </p:nvSpPr>
        <p:spPr>
          <a:xfrm>
            <a:off x="-960438" y="482600"/>
            <a:ext cx="8540751"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 旧历史学派</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lang="zh-CN" altLang="en-US" sz="4000">
              <a:solidFill>
                <a:schemeClr val="accent4">
                  <a:lumMod val="25000"/>
                </a:schemeClr>
              </a:solidFill>
            </a:endParaRPr>
          </a:p>
        </p:txBody>
      </p:sp>
      <p:pic>
        <p:nvPicPr>
          <p:cNvPr id="83972" name="图片 2">
            <a:extLst>
              <a:ext uri="{FF2B5EF4-FFF2-40B4-BE49-F238E27FC236}">
                <a16:creationId xmlns:a16="http://schemas.microsoft.com/office/drawing/2014/main" xmlns="" id="{7BD0B4B6-F2E4-460E-8E5B-CE55BB5D391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81925" y="1635125"/>
            <a:ext cx="2781300" cy="4386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矩形 5">
            <a:extLst>
              <a:ext uri="{FF2B5EF4-FFF2-40B4-BE49-F238E27FC236}">
                <a16:creationId xmlns:a16="http://schemas.microsoft.com/office/drawing/2014/main" xmlns="" id="{4C3D0992-9B27-43C9-B9C4-53AA33DB9210}"/>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7" name="Rectangle 15">
            <a:extLst>
              <a:ext uri="{FF2B5EF4-FFF2-40B4-BE49-F238E27FC236}">
                <a16:creationId xmlns:a16="http://schemas.microsoft.com/office/drawing/2014/main" xmlns="" id="{C1646265-D83B-43D0-97DA-4646831F0A2D}"/>
              </a:ext>
            </a:extLst>
          </p:cNvPr>
          <p:cNvSpPr>
            <a:spLocks noChangeArrowheads="1"/>
          </p:cNvSpPr>
          <p:nvPr/>
        </p:nvSpPr>
        <p:spPr bwMode="auto">
          <a:xfrm>
            <a:off x="7464152" y="5589240"/>
            <a:ext cx="3902570" cy="576064"/>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历史方法的国民经济学讲义大纲</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1+#ppt_w/2"/>
                                          </p:val>
                                        </p:tav>
                                        <p:tav tm="100000">
                                          <p:val>
                                            <p:strVal val="#ppt_x"/>
                                          </p:val>
                                        </p:tav>
                                      </p:tavLst>
                                    </p:anim>
                                    <p:anim calcmode="lin" valueType="num">
                                      <p:cBhvr additive="base">
                                        <p:cTn id="8" dur="3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xmlns="" id="{EB2FA47B-4A47-4CA5-8618-FB1EDDC16E67}"/>
              </a:ext>
            </a:extLst>
          </p:cNvPr>
          <p:cNvSpPr>
            <a:spLocks noGrp="1" noChangeArrowheads="1"/>
          </p:cNvSpPr>
          <p:nvPr>
            <p:ph type="title"/>
          </p:nvPr>
        </p:nvSpPr>
        <p:spPr>
          <a:xfrm>
            <a:off x="-2400300" y="244475"/>
            <a:ext cx="11388725" cy="1143000"/>
          </a:xfrm>
        </p:spPr>
        <p:txBody>
          <a:bodyPr/>
          <a:lstStyle/>
          <a:p>
            <a:pPr eaLnBrk="1" hangingPunct="1">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新历史学派</a:t>
            </a:r>
          </a:p>
        </p:txBody>
      </p:sp>
      <p:sp>
        <p:nvSpPr>
          <p:cNvPr id="5" name="Rectangle 4">
            <a:extLst>
              <a:ext uri="{FF2B5EF4-FFF2-40B4-BE49-F238E27FC236}">
                <a16:creationId xmlns:a16="http://schemas.microsoft.com/office/drawing/2014/main" xmlns="" id="{A107C007-D4AB-4CBE-9C29-CD04995653BC}"/>
              </a:ext>
            </a:extLst>
          </p:cNvPr>
          <p:cNvSpPr>
            <a:spLocks noGrp="1" noRot="1" noChangeArrowheads="1"/>
          </p:cNvSpPr>
          <p:nvPr>
            <p:ph sz="half" idx="1"/>
          </p:nvPr>
        </p:nvSpPr>
        <p:spPr>
          <a:xfrm>
            <a:off x="1082675" y="1371600"/>
            <a:ext cx="6526213" cy="4894263"/>
          </a:xfrm>
        </p:spPr>
        <p:txBody>
          <a:bodyPr/>
          <a:lstStyle/>
          <a:p>
            <a:pPr eaLnBrk="1" hangingPunct="1">
              <a:buFont typeface="Wingdings" panose="05000000000000000000" pitchFamily="2" charset="2"/>
              <a:buNone/>
              <a:defRPr/>
            </a:pPr>
            <a:endParaRPr kumimoji="0" lang="en-US" altLang="zh-CN" sz="36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古斯塔夫</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施穆勒</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(G. Schomller</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1838</a:t>
            </a: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3200">
                <a:solidFill>
                  <a:schemeClr val="accent4">
                    <a:lumMod val="25000"/>
                  </a:schemeClr>
                </a:solidFill>
                <a:latin typeface="微软雅黑" panose="020B0503020204020204" pitchFamily="34" charset="-122"/>
                <a:ea typeface="微软雅黑" panose="020B0503020204020204" pitchFamily="34" charset="-122"/>
              </a:rPr>
              <a:t>1917)</a:t>
            </a: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经济理论：</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方法论</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社会改革</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a:solidFill>
                  <a:schemeClr val="accent4">
                    <a:lumMod val="25000"/>
                  </a:schemeClr>
                </a:solidFill>
                <a:latin typeface="微软雅黑" panose="020B0503020204020204" pitchFamily="34" charset="-122"/>
                <a:ea typeface="微软雅黑" panose="020B0503020204020204" pitchFamily="34" charset="-122"/>
              </a:rPr>
              <a:t>保护主义</a:t>
            </a:r>
            <a:endParaRPr kumimoji="0" lang="en-US" altLang="zh-CN" sz="3200">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en-US" altLang="zh-CN" sz="32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defRPr/>
            </a:pPr>
            <a:endParaRPr kumimoji="0" lang="en-US" altLang="zh-CN" sz="36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defRPr/>
            </a:pPr>
            <a:endParaRPr kumimoji="0" lang="zh-CN" altLang="en-US" sz="3600">
              <a:solidFill>
                <a:schemeClr val="accent4">
                  <a:lumMod val="25000"/>
                </a:schemeClr>
              </a:solidFill>
            </a:endParaRPr>
          </a:p>
        </p:txBody>
      </p:sp>
      <p:pic>
        <p:nvPicPr>
          <p:cNvPr id="84996" name="图片 2">
            <a:extLst>
              <a:ext uri="{FF2B5EF4-FFF2-40B4-BE49-F238E27FC236}">
                <a16:creationId xmlns:a16="http://schemas.microsoft.com/office/drawing/2014/main" xmlns="" id="{0241A00D-E3E3-4198-A228-89E2594642F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51763" y="1844675"/>
            <a:ext cx="2900362" cy="406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矩形 5">
            <a:extLst>
              <a:ext uri="{FF2B5EF4-FFF2-40B4-BE49-F238E27FC236}">
                <a16:creationId xmlns:a16="http://schemas.microsoft.com/office/drawing/2014/main" xmlns="" id="{DC663C13-F74D-478B-8498-641FF98CD3DA}"/>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7" name="Rectangle 15">
            <a:extLst>
              <a:ext uri="{FF2B5EF4-FFF2-40B4-BE49-F238E27FC236}">
                <a16:creationId xmlns:a16="http://schemas.microsoft.com/office/drawing/2014/main" xmlns="" id="{1BE1C205-660A-4733-93DF-0587527C7836}"/>
              </a:ext>
            </a:extLst>
          </p:cNvPr>
          <p:cNvSpPr>
            <a:spLocks noChangeArrowheads="1"/>
          </p:cNvSpPr>
          <p:nvPr/>
        </p:nvSpPr>
        <p:spPr bwMode="auto">
          <a:xfrm>
            <a:off x="7666038" y="5815013"/>
            <a:ext cx="3313112"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一般国民经济学研究</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1+#ppt_w/2"/>
                                          </p:val>
                                        </p:tav>
                                        <p:tav tm="100000">
                                          <p:val>
                                            <p:strVal val="#ppt_x"/>
                                          </p:val>
                                        </p:tav>
                                      </p:tavLst>
                                    </p:anim>
                                    <p:anim calcmode="lin" valueType="num">
                                      <p:cBhvr additive="base">
                                        <p:cTn id="8" dur="3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xmlns="" id="{149C939E-E70A-4249-BF2F-DFCEF246CA08}"/>
              </a:ext>
            </a:extLst>
          </p:cNvPr>
          <p:cNvSpPr>
            <a:spLocks noGrp="1" noChangeArrowheads="1"/>
          </p:cNvSpPr>
          <p:nvPr>
            <p:ph type="title"/>
          </p:nvPr>
        </p:nvSpPr>
        <p:spPr>
          <a:xfrm>
            <a:off x="-2400300" y="228600"/>
            <a:ext cx="11388725" cy="1143000"/>
          </a:xfrm>
        </p:spPr>
        <p:txBody>
          <a:bodyPr/>
          <a:lstStyle/>
          <a:p>
            <a:pPr eaLnBrk="1" hangingPunct="1">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新历史学派</a:t>
            </a:r>
          </a:p>
        </p:txBody>
      </p:sp>
      <p:sp>
        <p:nvSpPr>
          <p:cNvPr id="94211" name="Rectangle 4">
            <a:extLst>
              <a:ext uri="{FF2B5EF4-FFF2-40B4-BE49-F238E27FC236}">
                <a16:creationId xmlns:a16="http://schemas.microsoft.com/office/drawing/2014/main" xmlns="" id="{56090295-4A34-48E8-B5CB-E64CA76F8778}"/>
              </a:ext>
            </a:extLst>
          </p:cNvPr>
          <p:cNvSpPr>
            <a:spLocks noGrp="1" noRot="1" noChangeArrowheads="1"/>
          </p:cNvSpPr>
          <p:nvPr>
            <p:ph sz="half" idx="1"/>
          </p:nvPr>
        </p:nvSpPr>
        <p:spPr>
          <a:xfrm>
            <a:off x="2135188" y="1371600"/>
            <a:ext cx="6553200" cy="4578350"/>
          </a:xfrm>
        </p:spPr>
        <p:txBody>
          <a:bodyPr/>
          <a:lstStyle/>
          <a:p>
            <a:pPr eaLnBrk="1" hangingPunct="1">
              <a:buFont typeface="Wingdings" panose="05000000000000000000" pitchFamily="2" charset="2"/>
              <a:buNone/>
              <a:defRPr/>
            </a:pPr>
            <a:endParaRPr kumimoji="0" lang="en-US" altLang="zh-CN" sz="36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defRPr/>
            </a:pPr>
            <a:endParaRPr kumimoji="0" lang="en-US" altLang="zh-CN" sz="32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defRPr/>
            </a:pPr>
            <a:endParaRPr kumimoji="0" lang="en-US" altLang="zh-CN" sz="3600" b="1">
              <a:solidFill>
                <a:schemeClr val="accent4">
                  <a:lumMod val="25000"/>
                </a:schemeClr>
              </a:solidFill>
              <a:latin typeface="华文中宋" panose="02010600040101010101" pitchFamily="2" charset="-122"/>
              <a:ea typeface="华文中宋" panose="02010600040101010101" pitchFamily="2" charset="-122"/>
            </a:endParaRPr>
          </a:p>
          <a:p>
            <a:pPr eaLnBrk="1" hangingPunct="1">
              <a:defRPr/>
            </a:pPr>
            <a:endParaRPr kumimoji="0" lang="zh-CN" altLang="en-US" sz="3600">
              <a:solidFill>
                <a:schemeClr val="accent4">
                  <a:lumMod val="25000"/>
                </a:schemeClr>
              </a:solidFill>
            </a:endParaRPr>
          </a:p>
        </p:txBody>
      </p:sp>
      <p:pic>
        <p:nvPicPr>
          <p:cNvPr id="4" name="Picture 8" descr="马克斯,韦伯">
            <a:extLst>
              <a:ext uri="{FF2B5EF4-FFF2-40B4-BE49-F238E27FC236}">
                <a16:creationId xmlns:a16="http://schemas.microsoft.com/office/drawing/2014/main" xmlns="" id="{8566D268-D22C-4C9C-A831-C6FDDB712680}"/>
              </a:ext>
            </a:extLst>
          </p:cNvPr>
          <p:cNvPicPr>
            <a:picLocks noGrp="1" noChangeAspect="1" noChangeArrowheads="1"/>
          </p:cNvPicPr>
          <p:nvPr>
            <p:ph sz="half" idx="2"/>
          </p:nvPr>
        </p:nvPicPr>
        <p:blipFill>
          <a:blip r:embed="rId2">
            <a:extLst>
              <a:ext uri="{28A0092B-C50C-407E-A947-70E740481C1C}">
                <a14:useLocalDpi xmlns:a14="http://schemas.microsoft.com/office/drawing/2010/main" xmlns="" val="0"/>
              </a:ext>
            </a:extLst>
          </a:blip>
          <a:srcRect/>
          <a:stretch>
            <a:fillRect/>
          </a:stretch>
        </p:blipFill>
        <p:spPr>
          <a:xfrm>
            <a:off x="7680325" y="1589088"/>
            <a:ext cx="3287713" cy="4360862"/>
          </a:xfrm>
          <a:extLs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sp>
        <p:nvSpPr>
          <p:cNvPr id="86021" name="文本框 2">
            <a:extLst>
              <a:ext uri="{FF2B5EF4-FFF2-40B4-BE49-F238E27FC236}">
                <a16:creationId xmlns:a16="http://schemas.microsoft.com/office/drawing/2014/main" xmlns="" id="{DC4C5D39-1EB6-415B-8158-330347A9D43B}"/>
              </a:ext>
            </a:extLst>
          </p:cNvPr>
          <p:cNvSpPr txBox="1">
            <a:spLocks noChangeArrowheads="1"/>
          </p:cNvSpPr>
          <p:nvPr/>
        </p:nvSpPr>
        <p:spPr bwMode="auto">
          <a:xfrm>
            <a:off x="1411288" y="1698625"/>
            <a:ext cx="4951412" cy="163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kumimoji="0" lang="zh-CN" altLang="en-US" sz="3600">
                <a:latin typeface="华文中宋" panose="02010600040101010101" pitchFamily="2" charset="-122"/>
                <a:ea typeface="华文中宋" panose="02010600040101010101" pitchFamily="2" charset="-122"/>
              </a:rPr>
              <a:t>二、马克斯</a:t>
            </a:r>
            <a:r>
              <a:rPr kumimoji="0" lang="en-US" altLang="zh-CN" sz="3600">
                <a:latin typeface="华文中宋" panose="02010600040101010101" pitchFamily="2" charset="-122"/>
                <a:ea typeface="华文中宋" panose="02010600040101010101" pitchFamily="2" charset="-122"/>
              </a:rPr>
              <a:t>·</a:t>
            </a:r>
            <a:r>
              <a:rPr kumimoji="0" lang="zh-CN" altLang="en-US" sz="3600">
                <a:latin typeface="华文中宋" panose="02010600040101010101" pitchFamily="2" charset="-122"/>
                <a:ea typeface="华文中宋" panose="02010600040101010101" pitchFamily="2" charset="-122"/>
              </a:rPr>
              <a:t>韦伯</a:t>
            </a:r>
            <a:endParaRPr kumimoji="0" lang="en-US" altLang="zh-CN" sz="3600">
              <a:latin typeface="华文中宋" panose="02010600040101010101" pitchFamily="2" charset="-122"/>
              <a:ea typeface="华文中宋" panose="02010600040101010101" pitchFamily="2" charset="-122"/>
            </a:endParaRPr>
          </a:p>
          <a:p>
            <a:pPr eaLnBrk="1" hangingPunct="1">
              <a:spcBef>
                <a:spcPct val="0"/>
              </a:spcBef>
              <a:buClrTx/>
              <a:buSzTx/>
              <a:buFontTx/>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马克斯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韦伯（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Maximilian Weber </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1864-1920</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a:t>
            </a:r>
          </a:p>
        </p:txBody>
      </p:sp>
      <p:sp>
        <p:nvSpPr>
          <p:cNvPr id="6" name="Rectangle 6">
            <a:extLst>
              <a:ext uri="{FF2B5EF4-FFF2-40B4-BE49-F238E27FC236}">
                <a16:creationId xmlns:a16="http://schemas.microsoft.com/office/drawing/2014/main" xmlns="" id="{57FC78D0-81F3-4C29-ABF4-4790AF476372}"/>
              </a:ext>
            </a:extLst>
          </p:cNvPr>
          <p:cNvSpPr txBox="1">
            <a:spLocks noRot="1" noChangeArrowheads="1"/>
          </p:cNvSpPr>
          <p:nvPr/>
        </p:nvSpPr>
        <p:spPr bwMode="auto">
          <a:xfrm>
            <a:off x="1122363" y="3527425"/>
            <a:ext cx="5694362" cy="2749550"/>
          </a:xfrm>
          <a:prstGeom prst="rect">
            <a:avLst/>
          </a:prstGeom>
          <a:noFill/>
          <a:ln>
            <a:noFill/>
          </a:ln>
          <a:effectLst/>
          <a:extLst>
            <a:ext uri="{909E8E84-426E-40dd-AFC4-6F175D3DCCD1}"/>
            <a:ext uri="{91240B29-F687-4f45-9708-019B960494DF}"/>
            <a:ext uri="{AF507438-7753-43e0-B8FC-AC1667EBCBE1}"/>
          </a:extLst>
        </p:spPr>
        <p:txBody>
          <a:bodyPr/>
          <a:lstStyle>
            <a:lvl1pPr marL="342900" indent="-342900" algn="l" rtl="0" fontAlgn="base">
              <a:spcBef>
                <a:spcPct val="20000"/>
              </a:spcBef>
              <a:spcAft>
                <a:spcPct val="0"/>
              </a:spcAft>
              <a:buClr>
                <a:schemeClr val="folHlink"/>
              </a:buClr>
              <a:buSzPct val="90000"/>
              <a:buFont typeface="Wingdings" panose="05000000000000000000" pitchFamily="2" charset="2"/>
              <a:buChar char="w"/>
              <a:defRPr kumimoji="1"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95000"/>
              <a:buFont typeface="Wingdings" panose="05000000000000000000" pitchFamily="2" charset="2"/>
              <a:buChar char="ª"/>
              <a:defRPr kumimoji="1" sz="2400">
                <a:solidFill>
                  <a:schemeClr val="tx1"/>
                </a:solidFill>
                <a:latin typeface="+mn-lt"/>
                <a:ea typeface="+mn-ea"/>
              </a:defRPr>
            </a:lvl2pPr>
            <a:lvl3pPr marL="1143000" indent="-228600" algn="l" rtl="0" fontAlgn="base">
              <a:spcBef>
                <a:spcPct val="20000"/>
              </a:spcBef>
              <a:spcAft>
                <a:spcPct val="0"/>
              </a:spcAft>
              <a:buClr>
                <a:schemeClr val="folHlink"/>
              </a:buClr>
              <a:buFont typeface="Wingdings" panose="05000000000000000000" pitchFamily="2" charset="2"/>
              <a:buChar char="w"/>
              <a:defRPr kumimoji="1" sz="2000">
                <a:solidFill>
                  <a:schemeClr val="tx1"/>
                </a:solidFill>
                <a:latin typeface="+mn-lt"/>
                <a:ea typeface="+mn-ea"/>
              </a:defRPr>
            </a:lvl3pPr>
            <a:lvl4pPr marL="1600200" indent="-228600" algn="l" rtl="0" fontAlgn="base">
              <a:spcBef>
                <a:spcPct val="20000"/>
              </a:spcBef>
              <a:spcAft>
                <a:spcPct val="0"/>
              </a:spcAft>
              <a:buClr>
                <a:schemeClr val="hlink"/>
              </a:buClr>
              <a:buFont typeface="Wingdings" panose="05000000000000000000" pitchFamily="2" charset="2"/>
              <a:buChar char="ª"/>
              <a:defRPr kumimoji="1" sz="1800">
                <a:solidFill>
                  <a:schemeClr val="tx1"/>
                </a:solidFill>
                <a:latin typeface="+mn-lt"/>
                <a:ea typeface="+mn-ea"/>
              </a:defRPr>
            </a:lvl4pPr>
            <a:lvl5pPr marL="2057400" indent="-228600" algn="l" rtl="0" fontAlgn="base">
              <a:spcBef>
                <a:spcPct val="20000"/>
              </a:spcBef>
              <a:spcAft>
                <a:spcPct val="0"/>
              </a:spcAft>
              <a:buClr>
                <a:schemeClr val="folHlink"/>
              </a:buClr>
              <a:buFont typeface="Wingdings" panose="05000000000000000000" pitchFamily="2" charset="2"/>
              <a:buChar char="w"/>
              <a:defRPr kumimoji="1" sz="18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charset="0"/>
              <a:buChar char="w"/>
              <a:defRPr sz="18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charset="0"/>
              <a:buChar char="w"/>
              <a:defRPr sz="18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charset="0"/>
              <a:buChar char="w"/>
              <a:defRPr sz="18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charset="0"/>
              <a:buChar char="w"/>
              <a:defRPr sz="1800">
                <a:solidFill>
                  <a:schemeClr val="tx1"/>
                </a:solidFill>
                <a:latin typeface="+mn-lt"/>
                <a:ea typeface="+mn-ea"/>
              </a:defRPr>
            </a:lvl9pPr>
          </a:lstStyle>
          <a:p>
            <a:pPr eaLnBrk="1" hangingPunct="1">
              <a:buClr>
                <a:srgbClr val="0070C0"/>
              </a:buClr>
              <a:buFont typeface="Wingdings" panose="05000000000000000000" pitchFamily="2" charset="2"/>
              <a:buChar char="Ø"/>
              <a:defRPr/>
            </a:pPr>
            <a:r>
              <a:rPr kumimoji="0" lang="zh-CN" altLang="en-US" sz="3200" kern="0">
                <a:solidFill>
                  <a:schemeClr val="accent4">
                    <a:lumMod val="25000"/>
                  </a:schemeClr>
                </a:solidFill>
                <a:latin typeface="微软雅黑" panose="020B0503020204020204" pitchFamily="34" charset="-122"/>
                <a:ea typeface="微软雅黑" panose="020B0503020204020204" pitchFamily="34" charset="-122"/>
              </a:rPr>
              <a:t>对世界历史产生巨大影响的三个德国人之一</a:t>
            </a:r>
            <a:endParaRPr kumimoji="0" lang="en-US" altLang="zh-CN" sz="3200" kern="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3200" kern="0">
                <a:solidFill>
                  <a:schemeClr val="accent4">
                    <a:lumMod val="25000"/>
                  </a:schemeClr>
                </a:solidFill>
                <a:latin typeface="微软雅黑" panose="020B0503020204020204" pitchFamily="34" charset="-122"/>
                <a:ea typeface="微软雅黑" panose="020B0503020204020204" pitchFamily="34" charset="-122"/>
              </a:rPr>
              <a:t>经济理论与主张</a:t>
            </a:r>
            <a:endParaRPr kumimoji="0" lang="en-US" altLang="zh-CN" sz="3200" kern="0">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en-US" altLang="zh-CN" b="1" kern="0">
              <a:ea typeface="华文中宋" panose="02010600040101010101" pitchFamily="2" charset="-122"/>
            </a:endParaRPr>
          </a:p>
          <a:p>
            <a:pPr eaLnBrk="1" hangingPunct="1">
              <a:defRPr/>
            </a:pPr>
            <a:endParaRPr kumimoji="0" lang="zh-CN" altLang="en-US" kern="0"/>
          </a:p>
        </p:txBody>
      </p:sp>
      <p:sp>
        <p:nvSpPr>
          <p:cNvPr id="7" name="矩形 6">
            <a:extLst>
              <a:ext uri="{FF2B5EF4-FFF2-40B4-BE49-F238E27FC236}">
                <a16:creationId xmlns:a16="http://schemas.microsoft.com/office/drawing/2014/main" xmlns="" id="{70F7B1D8-06C8-43E6-B637-89F73DA43940}"/>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8" name="Rectangle 15">
            <a:extLst>
              <a:ext uri="{FF2B5EF4-FFF2-40B4-BE49-F238E27FC236}">
                <a16:creationId xmlns:a16="http://schemas.microsoft.com/office/drawing/2014/main" xmlns="" id="{4AF3161E-D85E-42DF-B5B1-98B1D9749C10}"/>
              </a:ext>
            </a:extLst>
          </p:cNvPr>
          <p:cNvSpPr>
            <a:spLocks noChangeArrowheads="1"/>
          </p:cNvSpPr>
          <p:nvPr/>
        </p:nvSpPr>
        <p:spPr bwMode="auto">
          <a:xfrm>
            <a:off x="7666038" y="5815013"/>
            <a:ext cx="3313112"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新教伦理与资本主义精神</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0" fill="hold"/>
                                        <p:tgtEl>
                                          <p:spTgt spid="8"/>
                                        </p:tgtEl>
                                        <p:attrNameLst>
                                          <p:attrName>ppt_x</p:attrName>
                                        </p:attrNameLst>
                                      </p:cBhvr>
                                      <p:tavLst>
                                        <p:tav tm="0">
                                          <p:val>
                                            <p:strVal val="1+#ppt_w/2"/>
                                          </p:val>
                                        </p:tav>
                                        <p:tav tm="100000">
                                          <p:val>
                                            <p:strVal val="#ppt_x"/>
                                          </p:val>
                                        </p:tav>
                                      </p:tavLst>
                                    </p:anim>
                                    <p:anim calcmode="lin" valueType="num">
                                      <p:cBhvr additive="base">
                                        <p:cTn id="8" dur="3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组合 107">
            <a:extLst>
              <a:ext uri="{FF2B5EF4-FFF2-40B4-BE49-F238E27FC236}">
                <a16:creationId xmlns:a16="http://schemas.microsoft.com/office/drawing/2014/main" xmlns="" id="{D01EF122-27C5-46B7-B395-DD12CB80E593}"/>
              </a:ext>
            </a:extLst>
          </p:cNvPr>
          <p:cNvGrpSpPr>
            <a:grpSpLocks/>
          </p:cNvGrpSpPr>
          <p:nvPr/>
        </p:nvGrpSpPr>
        <p:grpSpPr bwMode="auto">
          <a:xfrm>
            <a:off x="2063750" y="908050"/>
            <a:ext cx="8229600" cy="5545138"/>
            <a:chOff x="539552" y="908720"/>
            <a:chExt cx="8230402" cy="5544616"/>
          </a:xfrm>
        </p:grpSpPr>
        <p:sp>
          <p:nvSpPr>
            <p:cNvPr id="23" name="圆角矩形 22">
              <a:extLst>
                <a:ext uri="{FF2B5EF4-FFF2-40B4-BE49-F238E27FC236}">
                  <a16:creationId xmlns:a16="http://schemas.microsoft.com/office/drawing/2014/main" xmlns="" id="{379D0038-970A-4C5F-8428-32F379473467}"/>
                </a:ext>
              </a:extLst>
            </p:cNvPr>
            <p:cNvSpPr/>
            <p:nvPr/>
          </p:nvSpPr>
          <p:spPr>
            <a:xfrm>
              <a:off x="2843239" y="908720"/>
              <a:ext cx="3529356"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b="1">
                  <a:solidFill>
                    <a:srgbClr val="3366FF"/>
                  </a:solidFill>
                  <a:ea typeface="宋体" panose="02010600030101010101" pitchFamily="2" charset="-122"/>
                </a:rPr>
                <a:t>古典学派概览</a:t>
              </a:r>
            </a:p>
          </p:txBody>
        </p:sp>
        <p:sp>
          <p:nvSpPr>
            <p:cNvPr id="24" name="圆角矩形 23">
              <a:extLst>
                <a:ext uri="{FF2B5EF4-FFF2-40B4-BE49-F238E27FC236}">
                  <a16:creationId xmlns:a16="http://schemas.microsoft.com/office/drawing/2014/main" xmlns="" id="{8C588950-F1ED-45AF-9113-885E79C1B254}"/>
                </a:ext>
              </a:extLst>
            </p:cNvPr>
            <p:cNvSpPr/>
            <p:nvPr/>
          </p:nvSpPr>
          <p:spPr>
            <a:xfrm>
              <a:off x="755473" y="2132568"/>
              <a:ext cx="1079605"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rgbClr val="FF0000"/>
                  </a:solidFill>
                  <a:ea typeface="宋体" panose="02010600030101010101" pitchFamily="2" charset="-122"/>
                </a:rPr>
                <a:t>先驱者</a:t>
              </a:r>
            </a:p>
          </p:txBody>
        </p:sp>
        <p:sp>
          <p:nvSpPr>
            <p:cNvPr id="25" name="圆角矩形 24">
              <a:extLst>
                <a:ext uri="{FF2B5EF4-FFF2-40B4-BE49-F238E27FC236}">
                  <a16:creationId xmlns:a16="http://schemas.microsoft.com/office/drawing/2014/main" xmlns="" id="{99666EF2-17DC-4813-B288-4FF11BF50FCE}"/>
                </a:ext>
              </a:extLst>
            </p:cNvPr>
            <p:cNvSpPr/>
            <p:nvPr/>
          </p:nvSpPr>
          <p:spPr>
            <a:xfrm>
              <a:off x="2124031" y="2142092"/>
              <a:ext cx="1079605"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rgbClr val="FF0000"/>
                  </a:solidFill>
                  <a:ea typeface="宋体" panose="02010600030101010101" pitchFamily="2" charset="-122"/>
                </a:rPr>
                <a:t>构建者</a:t>
              </a:r>
            </a:p>
          </p:txBody>
        </p:sp>
        <p:sp>
          <p:nvSpPr>
            <p:cNvPr id="26" name="圆角矩形 25">
              <a:extLst>
                <a:ext uri="{FF2B5EF4-FFF2-40B4-BE49-F238E27FC236}">
                  <a16:creationId xmlns:a16="http://schemas.microsoft.com/office/drawing/2014/main" xmlns="" id="{3EE28756-45B3-4213-BDC4-ADC0559871F6}"/>
                </a:ext>
              </a:extLst>
            </p:cNvPr>
            <p:cNvSpPr/>
            <p:nvPr/>
          </p:nvSpPr>
          <p:spPr>
            <a:xfrm>
              <a:off x="3527518" y="2132568"/>
              <a:ext cx="1081193"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rgbClr val="FF0000"/>
                  </a:solidFill>
                  <a:ea typeface="宋体" panose="02010600030101010101" pitchFamily="2" charset="-122"/>
                </a:rPr>
                <a:t>悲观者</a:t>
              </a:r>
            </a:p>
          </p:txBody>
        </p:sp>
        <p:sp>
          <p:nvSpPr>
            <p:cNvPr id="27" name="圆角矩形 26">
              <a:extLst>
                <a:ext uri="{FF2B5EF4-FFF2-40B4-BE49-F238E27FC236}">
                  <a16:creationId xmlns:a16="http://schemas.microsoft.com/office/drawing/2014/main" xmlns="" id="{748E6F35-BB0B-4F44-8E7E-06962C2AD638}"/>
                </a:ext>
              </a:extLst>
            </p:cNvPr>
            <p:cNvSpPr/>
            <p:nvPr/>
          </p:nvSpPr>
          <p:spPr>
            <a:xfrm>
              <a:off x="5069131" y="2150028"/>
              <a:ext cx="1079605"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分化者</a:t>
              </a:r>
            </a:p>
          </p:txBody>
        </p:sp>
        <p:sp>
          <p:nvSpPr>
            <p:cNvPr id="28" name="圆角矩形 27">
              <a:extLst>
                <a:ext uri="{FF2B5EF4-FFF2-40B4-BE49-F238E27FC236}">
                  <a16:creationId xmlns:a16="http://schemas.microsoft.com/office/drawing/2014/main" xmlns="" id="{D991A4A5-AB12-42E4-AEC4-319856DC8699}"/>
                </a:ext>
              </a:extLst>
            </p:cNvPr>
            <p:cNvSpPr/>
            <p:nvPr/>
          </p:nvSpPr>
          <p:spPr>
            <a:xfrm>
              <a:off x="6372595" y="2132568"/>
              <a:ext cx="1079605"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rgbClr val="FF0000"/>
                  </a:solidFill>
                  <a:ea typeface="宋体" panose="02010600030101010101" pitchFamily="2" charset="-122"/>
                </a:rPr>
                <a:t>综合者</a:t>
              </a:r>
            </a:p>
          </p:txBody>
        </p:sp>
        <p:sp>
          <p:nvSpPr>
            <p:cNvPr id="29" name="圆角矩形 28">
              <a:extLst>
                <a:ext uri="{FF2B5EF4-FFF2-40B4-BE49-F238E27FC236}">
                  <a16:creationId xmlns:a16="http://schemas.microsoft.com/office/drawing/2014/main" xmlns="" id="{DE4B5781-7CC7-4FC9-A00A-D89EDE9C77EE}"/>
                </a:ext>
              </a:extLst>
            </p:cNvPr>
            <p:cNvSpPr/>
            <p:nvPr/>
          </p:nvSpPr>
          <p:spPr>
            <a:xfrm>
              <a:off x="7668122" y="2132568"/>
              <a:ext cx="1079605" cy="64763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rgbClr val="FF0000"/>
                  </a:solidFill>
                  <a:ea typeface="宋体" panose="02010600030101010101" pitchFamily="2" charset="-122"/>
                </a:rPr>
                <a:t>挑战者</a:t>
              </a:r>
            </a:p>
          </p:txBody>
        </p:sp>
        <p:sp>
          <p:nvSpPr>
            <p:cNvPr id="33" name="圆角矩形 32">
              <a:extLst>
                <a:ext uri="{FF2B5EF4-FFF2-40B4-BE49-F238E27FC236}">
                  <a16:creationId xmlns:a16="http://schemas.microsoft.com/office/drawing/2014/main" xmlns="" id="{A422A50F-EB89-4895-8733-74F3A663AF59}"/>
                </a:ext>
              </a:extLst>
            </p:cNvPr>
            <p:cNvSpPr/>
            <p:nvPr/>
          </p:nvSpPr>
          <p:spPr>
            <a:xfrm>
              <a:off x="777700" y="3213553"/>
              <a:ext cx="1081193"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配第</a:t>
              </a:r>
            </a:p>
          </p:txBody>
        </p:sp>
        <p:sp>
          <p:nvSpPr>
            <p:cNvPr id="34" name="圆角矩形 33">
              <a:extLst>
                <a:ext uri="{FF2B5EF4-FFF2-40B4-BE49-F238E27FC236}">
                  <a16:creationId xmlns:a16="http://schemas.microsoft.com/office/drawing/2014/main" xmlns="" id="{30421973-780F-4808-B17B-71D85B11A450}"/>
                </a:ext>
              </a:extLst>
            </p:cNvPr>
            <p:cNvSpPr/>
            <p:nvPr/>
          </p:nvSpPr>
          <p:spPr>
            <a:xfrm>
              <a:off x="763412" y="4077072"/>
              <a:ext cx="1079605" cy="57620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坎蒂隆</a:t>
              </a:r>
            </a:p>
          </p:txBody>
        </p:sp>
        <p:sp>
          <p:nvSpPr>
            <p:cNvPr id="35" name="圆角矩形 34">
              <a:extLst>
                <a:ext uri="{FF2B5EF4-FFF2-40B4-BE49-F238E27FC236}">
                  <a16:creationId xmlns:a16="http://schemas.microsoft.com/office/drawing/2014/main" xmlns="" id="{2041CABD-8142-4650-8C56-B81AF31EFE16}"/>
                </a:ext>
              </a:extLst>
            </p:cNvPr>
            <p:cNvSpPr/>
            <p:nvPr/>
          </p:nvSpPr>
          <p:spPr>
            <a:xfrm>
              <a:off x="777700" y="5085040"/>
              <a:ext cx="1081193"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休谟</a:t>
              </a:r>
            </a:p>
          </p:txBody>
        </p:sp>
        <p:sp>
          <p:nvSpPr>
            <p:cNvPr id="36" name="圆角矩形 35">
              <a:extLst>
                <a:ext uri="{FF2B5EF4-FFF2-40B4-BE49-F238E27FC236}">
                  <a16:creationId xmlns:a16="http://schemas.microsoft.com/office/drawing/2014/main" xmlns="" id="{36A90BB0-37A2-44F9-89AD-7C028AE718E6}"/>
                </a:ext>
              </a:extLst>
            </p:cNvPr>
            <p:cNvSpPr/>
            <p:nvPr/>
          </p:nvSpPr>
          <p:spPr>
            <a:xfrm>
              <a:off x="3527518" y="4077072"/>
              <a:ext cx="1081193" cy="57620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600">
                  <a:solidFill>
                    <a:schemeClr val="tx1"/>
                  </a:solidFill>
                  <a:ea typeface="宋体" panose="02010600030101010101" pitchFamily="2" charset="-122"/>
                </a:rPr>
                <a:t>马尔萨斯</a:t>
              </a:r>
            </a:p>
          </p:txBody>
        </p:sp>
        <p:sp>
          <p:nvSpPr>
            <p:cNvPr id="37" name="圆角矩形 36">
              <a:extLst>
                <a:ext uri="{FF2B5EF4-FFF2-40B4-BE49-F238E27FC236}">
                  <a16:creationId xmlns:a16="http://schemas.microsoft.com/office/drawing/2014/main" xmlns="" id="{32F17292-BE7D-49AD-AF83-D16B360C0DE4}"/>
                </a:ext>
              </a:extLst>
            </p:cNvPr>
            <p:cNvSpPr/>
            <p:nvPr/>
          </p:nvSpPr>
          <p:spPr>
            <a:xfrm>
              <a:off x="3527518" y="3215141"/>
              <a:ext cx="1081193"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李嘉图</a:t>
              </a:r>
            </a:p>
          </p:txBody>
        </p:sp>
        <p:sp>
          <p:nvSpPr>
            <p:cNvPr id="38" name="圆角矩形 37">
              <a:extLst>
                <a:ext uri="{FF2B5EF4-FFF2-40B4-BE49-F238E27FC236}">
                  <a16:creationId xmlns:a16="http://schemas.microsoft.com/office/drawing/2014/main" xmlns="" id="{53B13700-2C8E-4B33-90E0-338EFC940348}"/>
                </a:ext>
              </a:extLst>
            </p:cNvPr>
            <p:cNvSpPr/>
            <p:nvPr/>
          </p:nvSpPr>
          <p:spPr>
            <a:xfrm>
              <a:off x="2124031" y="3213553"/>
              <a:ext cx="1079605"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斯密</a:t>
              </a:r>
            </a:p>
          </p:txBody>
        </p:sp>
        <p:sp>
          <p:nvSpPr>
            <p:cNvPr id="39" name="圆角矩形 38">
              <a:extLst>
                <a:ext uri="{FF2B5EF4-FFF2-40B4-BE49-F238E27FC236}">
                  <a16:creationId xmlns:a16="http://schemas.microsoft.com/office/drawing/2014/main" xmlns="" id="{0B7E5408-B7F0-4E39-B412-231EF90E8A68}"/>
                </a:ext>
              </a:extLst>
            </p:cNvPr>
            <p:cNvSpPr/>
            <p:nvPr/>
          </p:nvSpPr>
          <p:spPr>
            <a:xfrm>
              <a:off x="5069131" y="3213553"/>
              <a:ext cx="1079605"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边沁</a:t>
              </a:r>
            </a:p>
          </p:txBody>
        </p:sp>
        <p:sp>
          <p:nvSpPr>
            <p:cNvPr id="40" name="圆角矩形 39">
              <a:extLst>
                <a:ext uri="{FF2B5EF4-FFF2-40B4-BE49-F238E27FC236}">
                  <a16:creationId xmlns:a16="http://schemas.microsoft.com/office/drawing/2014/main" xmlns="" id="{9C7B13D3-8020-49DF-A527-72ED52844CBE}"/>
                </a:ext>
              </a:extLst>
            </p:cNvPr>
            <p:cNvSpPr/>
            <p:nvPr/>
          </p:nvSpPr>
          <p:spPr>
            <a:xfrm>
              <a:off x="5069131" y="4077072"/>
              <a:ext cx="1079605" cy="57620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萨伊</a:t>
              </a:r>
            </a:p>
          </p:txBody>
        </p:sp>
        <p:sp>
          <p:nvSpPr>
            <p:cNvPr id="41" name="圆角矩形 40">
              <a:extLst>
                <a:ext uri="{FF2B5EF4-FFF2-40B4-BE49-F238E27FC236}">
                  <a16:creationId xmlns:a16="http://schemas.microsoft.com/office/drawing/2014/main" xmlns="" id="{28606ADD-8A04-47A5-BF9C-3AD95498F8D3}"/>
                </a:ext>
              </a:extLst>
            </p:cNvPr>
            <p:cNvSpPr/>
            <p:nvPr/>
          </p:nvSpPr>
          <p:spPr>
            <a:xfrm>
              <a:off x="5069131" y="5085040"/>
              <a:ext cx="1079605"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西尼尔</a:t>
              </a:r>
            </a:p>
          </p:txBody>
        </p:sp>
        <p:sp>
          <p:nvSpPr>
            <p:cNvPr id="42" name="圆角矩形 41">
              <a:extLst>
                <a:ext uri="{FF2B5EF4-FFF2-40B4-BE49-F238E27FC236}">
                  <a16:creationId xmlns:a16="http://schemas.microsoft.com/office/drawing/2014/main" xmlns="" id="{7C754418-492E-4B6B-949D-EDAAC815FECE}"/>
                </a:ext>
              </a:extLst>
            </p:cNvPr>
            <p:cNvSpPr/>
            <p:nvPr/>
          </p:nvSpPr>
          <p:spPr>
            <a:xfrm>
              <a:off x="5069131" y="5948559"/>
              <a:ext cx="1079605" cy="504777"/>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巴师夏</a:t>
              </a:r>
            </a:p>
          </p:txBody>
        </p:sp>
        <p:sp>
          <p:nvSpPr>
            <p:cNvPr id="43" name="圆角矩形 42">
              <a:extLst>
                <a:ext uri="{FF2B5EF4-FFF2-40B4-BE49-F238E27FC236}">
                  <a16:creationId xmlns:a16="http://schemas.microsoft.com/office/drawing/2014/main" xmlns="" id="{DD001CBD-4B84-46BF-8BC3-DF89F8371B01}"/>
                </a:ext>
              </a:extLst>
            </p:cNvPr>
            <p:cNvSpPr/>
            <p:nvPr/>
          </p:nvSpPr>
          <p:spPr>
            <a:xfrm>
              <a:off x="6372595" y="3213553"/>
              <a:ext cx="1079605"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小穆勒</a:t>
              </a:r>
            </a:p>
          </p:txBody>
        </p:sp>
        <p:sp>
          <p:nvSpPr>
            <p:cNvPr id="44" name="圆角矩形 43">
              <a:extLst>
                <a:ext uri="{FF2B5EF4-FFF2-40B4-BE49-F238E27FC236}">
                  <a16:creationId xmlns:a16="http://schemas.microsoft.com/office/drawing/2014/main" xmlns="" id="{665EB66E-3484-4618-B8F6-07BD9FCEB77D}"/>
                </a:ext>
              </a:extLst>
            </p:cNvPr>
            <p:cNvSpPr/>
            <p:nvPr/>
          </p:nvSpPr>
          <p:spPr>
            <a:xfrm>
              <a:off x="7690349" y="4077072"/>
              <a:ext cx="1079605" cy="57620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德国历史学派</a:t>
              </a:r>
            </a:p>
          </p:txBody>
        </p:sp>
        <p:sp>
          <p:nvSpPr>
            <p:cNvPr id="45" name="圆角矩形 44">
              <a:extLst>
                <a:ext uri="{FF2B5EF4-FFF2-40B4-BE49-F238E27FC236}">
                  <a16:creationId xmlns:a16="http://schemas.microsoft.com/office/drawing/2014/main" xmlns="" id="{81C5A328-4FA1-410B-8E83-B4ACF961829C}"/>
                </a:ext>
              </a:extLst>
            </p:cNvPr>
            <p:cNvSpPr/>
            <p:nvPr/>
          </p:nvSpPr>
          <p:spPr>
            <a:xfrm>
              <a:off x="7690349" y="3213553"/>
              <a:ext cx="1079605" cy="43175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accent1"/>
                </a:buClr>
                <a:buSzPct val="100000"/>
                <a:buFont typeface="Symbol" panose="05050102010706020507" pitchFamily="18" charset="2"/>
                <a:buChar char=""/>
                <a:defRPr kumimoji="1" sz="2400">
                  <a:solidFill>
                    <a:schemeClr val="tx2"/>
                  </a:solidFill>
                  <a:latin typeface="Candara" panose="020E0502030303020204" pitchFamily="34" charset="0"/>
                  <a:ea typeface="华文楷体" panose="02010600040101010101" pitchFamily="2" charset="-122"/>
                </a:defRPr>
              </a:lvl1pPr>
              <a:lvl2pPr marL="742950" indent="-285750">
                <a:spcBef>
                  <a:spcPct val="20000"/>
                </a:spcBef>
                <a:buClr>
                  <a:schemeClr val="accent1"/>
                </a:buClr>
                <a:buSzPct val="100000"/>
                <a:buFont typeface="Symbol" panose="05050102010706020507" pitchFamily="18" charset="2"/>
                <a:buChar char=""/>
                <a:defRPr kumimoji="1" sz="2200">
                  <a:solidFill>
                    <a:schemeClr val="tx2"/>
                  </a:solidFill>
                  <a:latin typeface="Candara" panose="020E0502030303020204" pitchFamily="34" charset="0"/>
                  <a:ea typeface="华文楷体" panose="02010600040101010101" pitchFamily="2" charset="-122"/>
                </a:defRPr>
              </a:lvl2pPr>
              <a:lvl3pPr marL="1143000" indent="-228600">
                <a:spcBef>
                  <a:spcPct val="20000"/>
                </a:spcBef>
                <a:buClr>
                  <a:schemeClr val="accent1"/>
                </a:buClr>
                <a:buSzPct val="100000"/>
                <a:buFont typeface="Symbol" panose="05050102010706020507" pitchFamily="18" charset="2"/>
                <a:buChar char=""/>
                <a:defRPr kumimoji="1" sz="2000">
                  <a:solidFill>
                    <a:schemeClr val="tx2"/>
                  </a:solidFill>
                  <a:latin typeface="Candara" panose="020E0502030303020204" pitchFamily="34" charset="0"/>
                  <a:ea typeface="华文楷体" panose="02010600040101010101" pitchFamily="2" charset="-122"/>
                </a:defRPr>
              </a:lvl3pPr>
              <a:lvl4pPr marL="1600200" indent="-228600">
                <a:spcBef>
                  <a:spcPct val="20000"/>
                </a:spcBef>
                <a:buClr>
                  <a:schemeClr val="accent1"/>
                </a:buClr>
                <a:buSzPct val="100000"/>
                <a:buFont typeface="Symbol" panose="05050102010706020507" pitchFamily="18" charset="2"/>
                <a:buChar char=""/>
                <a:defRPr kumimoji="1">
                  <a:solidFill>
                    <a:schemeClr val="tx2"/>
                  </a:solidFill>
                  <a:latin typeface="Candara" panose="020E0502030303020204" pitchFamily="34" charset="0"/>
                  <a:ea typeface="华文楷体" panose="02010600040101010101" pitchFamily="2" charset="-122"/>
                </a:defRPr>
              </a:lvl4pPr>
              <a:lvl5pPr marL="2057400" indent="-228600">
                <a:spcBef>
                  <a:spcPct val="20000"/>
                </a:spcBef>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kumimoji="1"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defRPr/>
              </a:pPr>
              <a:r>
                <a:rPr kumimoji="0" lang="zh-CN" altLang="en-US" sz="1800">
                  <a:solidFill>
                    <a:schemeClr val="tx1"/>
                  </a:solidFill>
                  <a:ea typeface="宋体" panose="02010600030101010101" pitchFamily="2" charset="-122"/>
                </a:rPr>
                <a:t>马克思</a:t>
              </a:r>
            </a:p>
          </p:txBody>
        </p:sp>
        <p:cxnSp>
          <p:nvCxnSpPr>
            <p:cNvPr id="47" name="直接连接符 46">
              <a:extLst>
                <a:ext uri="{FF2B5EF4-FFF2-40B4-BE49-F238E27FC236}">
                  <a16:creationId xmlns:a16="http://schemas.microsoft.com/office/drawing/2014/main" xmlns="" id="{033568AF-F581-4492-80F0-42C2334BC411}"/>
                </a:ext>
              </a:extLst>
            </p:cNvPr>
            <p:cNvCxnSpPr>
              <a:stCxn id="23" idx="2"/>
            </p:cNvCxnSpPr>
            <p:nvPr/>
          </p:nvCxnSpPr>
          <p:spPr>
            <a:xfrm>
              <a:off x="4608712" y="1556359"/>
              <a:ext cx="0" cy="28889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左中括号 47">
              <a:extLst>
                <a:ext uri="{FF2B5EF4-FFF2-40B4-BE49-F238E27FC236}">
                  <a16:creationId xmlns:a16="http://schemas.microsoft.com/office/drawing/2014/main" xmlns="" id="{33AFAB95-244B-42C7-B78E-4AB3AC0342C1}"/>
                </a:ext>
              </a:extLst>
            </p:cNvPr>
            <p:cNvSpPr/>
            <p:nvPr/>
          </p:nvSpPr>
          <p:spPr>
            <a:xfrm rot="5400000">
              <a:off x="4572222" y="-1755572"/>
              <a:ext cx="287311" cy="7488968"/>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49" name="直接连接符 48">
              <a:extLst>
                <a:ext uri="{FF2B5EF4-FFF2-40B4-BE49-F238E27FC236}">
                  <a16:creationId xmlns:a16="http://schemas.microsoft.com/office/drawing/2014/main" xmlns="" id="{2EE4662B-67DD-413A-ACF7-25EAFD23E085}"/>
                </a:ext>
              </a:extLst>
            </p:cNvPr>
            <p:cNvCxnSpPr/>
            <p:nvPr/>
          </p:nvCxnSpPr>
          <p:spPr>
            <a:xfrm>
              <a:off x="2663834" y="1853194"/>
              <a:ext cx="0" cy="28889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60B7D1D4-5A74-40A2-9B3D-9749F6AAF302}"/>
                </a:ext>
              </a:extLst>
            </p:cNvPr>
            <p:cNvCxnSpPr/>
            <p:nvPr/>
          </p:nvCxnSpPr>
          <p:spPr>
            <a:xfrm>
              <a:off x="4067321" y="1845257"/>
              <a:ext cx="0" cy="28731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19A02E9B-3721-4D89-8714-6CE8AC4E7FD9}"/>
                </a:ext>
              </a:extLst>
            </p:cNvPr>
            <p:cNvCxnSpPr/>
            <p:nvPr/>
          </p:nvCxnSpPr>
          <p:spPr>
            <a:xfrm>
              <a:off x="5580356" y="1862718"/>
              <a:ext cx="0" cy="28731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89D2C096-A784-4227-9F46-A9B2C919E788}"/>
                </a:ext>
              </a:extLst>
            </p:cNvPr>
            <p:cNvCxnSpPr/>
            <p:nvPr/>
          </p:nvCxnSpPr>
          <p:spPr>
            <a:xfrm>
              <a:off x="6912398" y="1843670"/>
              <a:ext cx="0" cy="28731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左中括号 54">
              <a:extLst>
                <a:ext uri="{FF2B5EF4-FFF2-40B4-BE49-F238E27FC236}">
                  <a16:creationId xmlns:a16="http://schemas.microsoft.com/office/drawing/2014/main" xmlns="" id="{577E4D1C-FDF7-4BC0-95F2-63053029EFA6}"/>
                </a:ext>
              </a:extLst>
            </p:cNvPr>
            <p:cNvSpPr/>
            <p:nvPr/>
          </p:nvSpPr>
          <p:spPr>
            <a:xfrm>
              <a:off x="610997" y="2473848"/>
              <a:ext cx="144476" cy="2827072"/>
            </a:xfrm>
            <a:prstGeom prst="leftBracket">
              <a:avLst/>
            </a:prstGeom>
            <a:solidFill>
              <a:schemeClr val="bg1"/>
            </a:solid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6" name="左中括号 55">
              <a:extLst>
                <a:ext uri="{FF2B5EF4-FFF2-40B4-BE49-F238E27FC236}">
                  <a16:creationId xmlns:a16="http://schemas.microsoft.com/office/drawing/2014/main" xmlns="" id="{F6853FC2-67CC-4424-8823-A6A7DFA052FC}"/>
                </a:ext>
              </a:extLst>
            </p:cNvPr>
            <p:cNvSpPr/>
            <p:nvPr/>
          </p:nvSpPr>
          <p:spPr>
            <a:xfrm>
              <a:off x="1958915" y="2488134"/>
              <a:ext cx="142889" cy="1084160"/>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7" name="左中括号 56">
              <a:extLst>
                <a:ext uri="{FF2B5EF4-FFF2-40B4-BE49-F238E27FC236}">
                  <a16:creationId xmlns:a16="http://schemas.microsoft.com/office/drawing/2014/main" xmlns="" id="{8602D2FD-3476-4114-AD46-23A0EF7F6175}"/>
                </a:ext>
              </a:extLst>
            </p:cNvPr>
            <p:cNvSpPr/>
            <p:nvPr/>
          </p:nvSpPr>
          <p:spPr>
            <a:xfrm>
              <a:off x="3275082" y="2473848"/>
              <a:ext cx="252437" cy="1876248"/>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8" name="左中括号 57">
              <a:extLst>
                <a:ext uri="{FF2B5EF4-FFF2-40B4-BE49-F238E27FC236}">
                  <a16:creationId xmlns:a16="http://schemas.microsoft.com/office/drawing/2014/main" xmlns="" id="{3C45F8D5-C9AF-4219-B22A-C57B1D348380}"/>
                </a:ext>
              </a:extLst>
            </p:cNvPr>
            <p:cNvSpPr/>
            <p:nvPr/>
          </p:nvSpPr>
          <p:spPr>
            <a:xfrm>
              <a:off x="4904015" y="2500833"/>
              <a:ext cx="142889" cy="3700114"/>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59" name="左中括号 58">
              <a:extLst>
                <a:ext uri="{FF2B5EF4-FFF2-40B4-BE49-F238E27FC236}">
                  <a16:creationId xmlns:a16="http://schemas.microsoft.com/office/drawing/2014/main" xmlns="" id="{CED8ED38-1DB2-4F3F-8295-A09F7588D67C}"/>
                </a:ext>
              </a:extLst>
            </p:cNvPr>
            <p:cNvSpPr/>
            <p:nvPr/>
          </p:nvSpPr>
          <p:spPr>
            <a:xfrm>
              <a:off x="6263048" y="2500833"/>
              <a:ext cx="71444" cy="953997"/>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60" name="左中括号 59">
              <a:extLst>
                <a:ext uri="{FF2B5EF4-FFF2-40B4-BE49-F238E27FC236}">
                  <a16:creationId xmlns:a16="http://schemas.microsoft.com/office/drawing/2014/main" xmlns="" id="{6CC58EC3-CC4A-4346-B3F6-149D1F487579}"/>
                </a:ext>
              </a:extLst>
            </p:cNvPr>
            <p:cNvSpPr/>
            <p:nvPr/>
          </p:nvSpPr>
          <p:spPr>
            <a:xfrm>
              <a:off x="7542697" y="2516707"/>
              <a:ext cx="125424" cy="1876248"/>
            </a:xfrm>
            <a:prstGeom prst="leftBracket">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62" name="流程图: 排序 61">
              <a:extLst>
                <a:ext uri="{FF2B5EF4-FFF2-40B4-BE49-F238E27FC236}">
                  <a16:creationId xmlns:a16="http://schemas.microsoft.com/office/drawing/2014/main" xmlns="" id="{AF5BDFF1-CD8E-491C-A99E-956029CE6021}"/>
                </a:ext>
              </a:extLst>
            </p:cNvPr>
            <p:cNvSpPr/>
            <p:nvPr/>
          </p:nvSpPr>
          <p:spPr>
            <a:xfrm>
              <a:off x="539552" y="2769095"/>
              <a:ext cx="144477" cy="261913"/>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流程图: 排序 62">
              <a:extLst>
                <a:ext uri="{FF2B5EF4-FFF2-40B4-BE49-F238E27FC236}">
                  <a16:creationId xmlns:a16="http://schemas.microsoft.com/office/drawing/2014/main" xmlns="" id="{0884F329-4C9B-432A-B7C1-D1642C9FC95E}"/>
                </a:ext>
              </a:extLst>
            </p:cNvPr>
            <p:cNvSpPr/>
            <p:nvPr/>
          </p:nvSpPr>
          <p:spPr>
            <a:xfrm>
              <a:off x="1885883" y="2797667"/>
              <a:ext cx="144477" cy="261913"/>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4" name="流程图: 排序 63">
              <a:extLst>
                <a:ext uri="{FF2B5EF4-FFF2-40B4-BE49-F238E27FC236}">
                  <a16:creationId xmlns:a16="http://schemas.microsoft.com/office/drawing/2014/main" xmlns="" id="{79615F31-E153-4B69-86F4-47B4D0084C56}"/>
                </a:ext>
              </a:extLst>
            </p:cNvPr>
            <p:cNvSpPr/>
            <p:nvPr/>
          </p:nvSpPr>
          <p:spPr>
            <a:xfrm>
              <a:off x="3227452" y="2797667"/>
              <a:ext cx="142889" cy="261913"/>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流程图: 排序 64">
              <a:extLst>
                <a:ext uri="{FF2B5EF4-FFF2-40B4-BE49-F238E27FC236}">
                  <a16:creationId xmlns:a16="http://schemas.microsoft.com/office/drawing/2014/main" xmlns="" id="{4B30DAF8-BD56-48FD-8381-883620855978}"/>
                </a:ext>
              </a:extLst>
            </p:cNvPr>
            <p:cNvSpPr/>
            <p:nvPr/>
          </p:nvSpPr>
          <p:spPr>
            <a:xfrm>
              <a:off x="4830983" y="2804017"/>
              <a:ext cx="144476" cy="261913"/>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6" name="流程图: 排序 65">
              <a:extLst>
                <a:ext uri="{FF2B5EF4-FFF2-40B4-BE49-F238E27FC236}">
                  <a16:creationId xmlns:a16="http://schemas.microsoft.com/office/drawing/2014/main" xmlns="" id="{7FF62F6D-0319-449C-BAEF-DE3D2777657A}"/>
                </a:ext>
              </a:extLst>
            </p:cNvPr>
            <p:cNvSpPr/>
            <p:nvPr/>
          </p:nvSpPr>
          <p:spPr>
            <a:xfrm>
              <a:off x="6190016" y="2802430"/>
              <a:ext cx="144476" cy="261912"/>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7" name="流程图: 排序 66">
              <a:extLst>
                <a:ext uri="{FF2B5EF4-FFF2-40B4-BE49-F238E27FC236}">
                  <a16:creationId xmlns:a16="http://schemas.microsoft.com/office/drawing/2014/main" xmlns="" id="{E7A367AC-22CE-4BE0-A996-2D98FBA58582}"/>
                </a:ext>
              </a:extLst>
            </p:cNvPr>
            <p:cNvSpPr/>
            <p:nvPr/>
          </p:nvSpPr>
          <p:spPr>
            <a:xfrm>
              <a:off x="7469665" y="2829414"/>
              <a:ext cx="144476" cy="261913"/>
            </a:xfrm>
            <a:prstGeom prst="flowChartSor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9" name="直接连接符 68">
              <a:extLst>
                <a:ext uri="{FF2B5EF4-FFF2-40B4-BE49-F238E27FC236}">
                  <a16:creationId xmlns:a16="http://schemas.microsoft.com/office/drawing/2014/main" xmlns="" id="{B1D8C7AF-0EE0-4950-B924-A8D7724E5268}"/>
                </a:ext>
              </a:extLst>
            </p:cNvPr>
            <p:cNvCxnSpPr>
              <a:endCxn id="33" idx="1"/>
            </p:cNvCxnSpPr>
            <p:nvPr/>
          </p:nvCxnSpPr>
          <p:spPr>
            <a:xfrm>
              <a:off x="610997" y="3429433"/>
              <a:ext cx="16670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xmlns="" id="{7A5A4D4B-FE2C-4705-AAA8-6B3AAA52AE29}"/>
                </a:ext>
              </a:extLst>
            </p:cNvPr>
            <p:cNvCxnSpPr/>
            <p:nvPr/>
          </p:nvCxnSpPr>
          <p:spPr>
            <a:xfrm>
              <a:off x="610997" y="4397717"/>
              <a:ext cx="14447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5A67680E-BECB-4F88-A974-B8ECB674DA85}"/>
                </a:ext>
              </a:extLst>
            </p:cNvPr>
            <p:cNvCxnSpPr>
              <a:stCxn id="37" idx="1"/>
              <a:endCxn id="57" idx="1"/>
            </p:cNvCxnSpPr>
            <p:nvPr/>
          </p:nvCxnSpPr>
          <p:spPr>
            <a:xfrm flipH="1" flipV="1">
              <a:off x="3275082" y="3411972"/>
              <a:ext cx="252437" cy="190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xmlns="" id="{0748244E-D051-4609-9BDF-178B5BB3EC9A}"/>
                </a:ext>
              </a:extLst>
            </p:cNvPr>
            <p:cNvCxnSpPr>
              <a:endCxn id="39" idx="1"/>
            </p:cNvCxnSpPr>
            <p:nvPr/>
          </p:nvCxnSpPr>
          <p:spPr>
            <a:xfrm>
              <a:off x="4904015" y="3429433"/>
              <a:ext cx="165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xmlns="" id="{EF938735-7947-4A34-B82C-CE9BE86E5EF8}"/>
                </a:ext>
              </a:extLst>
            </p:cNvPr>
            <p:cNvCxnSpPr>
              <a:stCxn id="58" idx="1"/>
              <a:endCxn id="40" idx="1"/>
            </p:cNvCxnSpPr>
            <p:nvPr/>
          </p:nvCxnSpPr>
          <p:spPr>
            <a:xfrm>
              <a:off x="4904015" y="4350096"/>
              <a:ext cx="165116" cy="142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xmlns="" id="{D1897BC9-C399-427C-95F2-70EAB6F819E2}"/>
                </a:ext>
              </a:extLst>
            </p:cNvPr>
            <p:cNvCxnSpPr>
              <a:endCxn id="41" idx="1"/>
            </p:cNvCxnSpPr>
            <p:nvPr/>
          </p:nvCxnSpPr>
          <p:spPr>
            <a:xfrm>
              <a:off x="4904015" y="5300919"/>
              <a:ext cx="165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xmlns="" id="{E6AE27D0-4A9C-417F-B8BC-79AED35EE43D}"/>
                </a:ext>
              </a:extLst>
            </p:cNvPr>
            <p:cNvCxnSpPr>
              <a:stCxn id="60" idx="1"/>
              <a:endCxn id="45" idx="1"/>
            </p:cNvCxnSpPr>
            <p:nvPr/>
          </p:nvCxnSpPr>
          <p:spPr>
            <a:xfrm flipV="1">
              <a:off x="7542697" y="3429433"/>
              <a:ext cx="147651" cy="2539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编号占位符 5">
            <a:extLst>
              <a:ext uri="{FF2B5EF4-FFF2-40B4-BE49-F238E27FC236}">
                <a16:creationId xmlns:a16="http://schemas.microsoft.com/office/drawing/2014/main" xmlns="" id="{5C67EE8F-D478-4164-8A56-1B29E03ADA86}"/>
              </a:ext>
            </a:extLst>
          </p:cNvPr>
          <p:cNvSpPr>
            <a:spLocks noGrp="1" noChangeArrowheads="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0D5165-A83E-4928-B8ED-AA1E18D96F59}" type="slidenum">
              <a:rPr kumimoji="0" lang="en-US" altLang="zh-CN" sz="1400" smtClean="0"/>
              <a:pPr>
                <a:spcBef>
                  <a:spcPct val="0"/>
                </a:spcBef>
                <a:buClrTx/>
                <a:buSzTx/>
                <a:buFontTx/>
                <a:buNone/>
              </a:pPr>
              <a:t>78</a:t>
            </a:fld>
            <a:endParaRPr kumimoji="0" lang="en-US" altLang="zh-CN" sz="1400"/>
          </a:p>
        </p:txBody>
      </p:sp>
      <p:sp>
        <p:nvSpPr>
          <p:cNvPr id="96259" name="Rectangle 2">
            <a:extLst>
              <a:ext uri="{FF2B5EF4-FFF2-40B4-BE49-F238E27FC236}">
                <a16:creationId xmlns:a16="http://schemas.microsoft.com/office/drawing/2014/main" xmlns="" id="{595F062D-AC1C-4629-8438-81375915C5C6}"/>
              </a:ext>
            </a:extLst>
          </p:cNvPr>
          <p:cNvSpPr>
            <a:spLocks noGrp="1" noRot="1" noChangeArrowheads="1"/>
          </p:cNvSpPr>
          <p:nvPr>
            <p:ph type="title"/>
          </p:nvPr>
        </p:nvSpPr>
        <p:spPr>
          <a:xfrm>
            <a:off x="3935413" y="188913"/>
            <a:ext cx="475297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第一篇 小结（第</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章）</a:t>
            </a:r>
          </a:p>
        </p:txBody>
      </p:sp>
      <p:sp>
        <p:nvSpPr>
          <p:cNvPr id="102403" name="Rectangle 3">
            <a:extLst>
              <a:ext uri="{FF2B5EF4-FFF2-40B4-BE49-F238E27FC236}">
                <a16:creationId xmlns:a16="http://schemas.microsoft.com/office/drawing/2014/main" xmlns="" id="{D331F1CE-9ED8-45E5-AA78-ED3F8E00C354}"/>
              </a:ext>
            </a:extLst>
          </p:cNvPr>
          <p:cNvSpPr>
            <a:spLocks noGrp="1" noRot="1" noChangeArrowheads="1"/>
          </p:cNvSpPr>
          <p:nvPr>
            <p:ph type="body" idx="1"/>
          </p:nvPr>
        </p:nvSpPr>
        <p:spPr>
          <a:xfrm>
            <a:off x="958850" y="836613"/>
            <a:ext cx="11233150" cy="5497512"/>
          </a:xfrm>
        </p:spPr>
        <p:txBody>
          <a:bodyPr/>
          <a:lstStyle/>
          <a:p>
            <a:pPr eaLnBrk="1" hangingPunct="1">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一、研究主题：</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财富</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分工</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价值与价格</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货币与利息</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产业</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公平</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财产制度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二、研究者：哲学家、农学家、神学家</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三、经济学的地位：寄人篱下，尚未独立</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四、解决之道（资源与欲望冲突）：供给稀缺，控制欲望，降低需求</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chemeClr val="tx2"/>
              </a:buClr>
              <a:buFont typeface="Wingdings" panose="05000000000000000000" pitchFamily="2" charset="2"/>
              <a:buChar char="Ø"/>
              <a:defRPr/>
            </a:pPr>
            <a:endParaRPr kumimoji="0" lang="zh-CN" altLang="en-US" sz="2800"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8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8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8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8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0" dur="8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03">
                                            <p:txEl>
                                              <p:pRg st="3" end="3"/>
                                            </p:txEl>
                                          </p:spTgt>
                                        </p:tgtEl>
                                        <p:attrNameLst>
                                          <p:attrName>style.visibility</p:attrName>
                                        </p:attrNameLst>
                                      </p:cBhvr>
                                      <p:to>
                                        <p:strVal val="visible"/>
                                      </p:to>
                                    </p:set>
                                    <p:anim calcmode="lin" valueType="num">
                                      <p:cBhvr additive="base">
                                        <p:cTn id="25" dur="8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6" dur="8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03">
                                            <p:txEl>
                                              <p:pRg st="4" end="4"/>
                                            </p:txEl>
                                          </p:spTgt>
                                        </p:tgtEl>
                                        <p:attrNameLst>
                                          <p:attrName>style.visibility</p:attrName>
                                        </p:attrNameLst>
                                      </p:cBhvr>
                                      <p:to>
                                        <p:strVal val="visible"/>
                                      </p:to>
                                    </p:set>
                                    <p:anim calcmode="lin" valueType="num">
                                      <p:cBhvr additive="base">
                                        <p:cTn id="31" dur="8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2" dur="8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03">
                                            <p:txEl>
                                              <p:pRg st="5" end="5"/>
                                            </p:txEl>
                                          </p:spTgt>
                                        </p:tgtEl>
                                        <p:attrNameLst>
                                          <p:attrName>style.visibility</p:attrName>
                                        </p:attrNameLst>
                                      </p:cBhvr>
                                      <p:to>
                                        <p:strVal val="visible"/>
                                      </p:to>
                                    </p:set>
                                    <p:anim calcmode="lin" valueType="num">
                                      <p:cBhvr additive="base">
                                        <p:cTn id="37" dur="8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38" dur="800" fill="hold"/>
                                        <p:tgtEl>
                                          <p:spTgt spid="1024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03">
                                            <p:txEl>
                                              <p:pRg st="6" end="6"/>
                                            </p:txEl>
                                          </p:spTgt>
                                        </p:tgtEl>
                                        <p:attrNameLst>
                                          <p:attrName>style.visibility</p:attrName>
                                        </p:attrNameLst>
                                      </p:cBhvr>
                                      <p:to>
                                        <p:strVal val="visible"/>
                                      </p:to>
                                    </p:set>
                                    <p:anim calcmode="lin" valueType="num">
                                      <p:cBhvr additive="base">
                                        <p:cTn id="43" dur="8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44" dur="8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03">
                                            <p:txEl>
                                              <p:pRg st="7" end="7"/>
                                            </p:txEl>
                                          </p:spTgt>
                                        </p:tgtEl>
                                        <p:attrNameLst>
                                          <p:attrName>style.visibility</p:attrName>
                                        </p:attrNameLst>
                                      </p:cBhvr>
                                      <p:to>
                                        <p:strVal val="visible"/>
                                      </p:to>
                                    </p:set>
                                    <p:anim calcmode="lin" valueType="num">
                                      <p:cBhvr additive="base">
                                        <p:cTn id="49" dur="8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50" dur="800" fill="hold"/>
                                        <p:tgtEl>
                                          <p:spTgt spid="1024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403">
                                            <p:txEl>
                                              <p:pRg st="8" end="8"/>
                                            </p:txEl>
                                          </p:spTgt>
                                        </p:tgtEl>
                                        <p:attrNameLst>
                                          <p:attrName>style.visibility</p:attrName>
                                        </p:attrNameLst>
                                      </p:cBhvr>
                                      <p:to>
                                        <p:strVal val="visible"/>
                                      </p:to>
                                    </p:set>
                                    <p:anim calcmode="lin" valueType="num">
                                      <p:cBhvr additive="base">
                                        <p:cTn id="55" dur="800" fill="hold"/>
                                        <p:tgtEl>
                                          <p:spTgt spid="102403">
                                            <p:txEl>
                                              <p:pRg st="8" end="8"/>
                                            </p:txEl>
                                          </p:spTgt>
                                        </p:tgtEl>
                                        <p:attrNameLst>
                                          <p:attrName>ppt_x</p:attrName>
                                        </p:attrNameLst>
                                      </p:cBhvr>
                                      <p:tavLst>
                                        <p:tav tm="0">
                                          <p:val>
                                            <p:strVal val="#ppt_x"/>
                                          </p:val>
                                        </p:tav>
                                        <p:tav tm="100000">
                                          <p:val>
                                            <p:strVal val="#ppt_x"/>
                                          </p:val>
                                        </p:tav>
                                      </p:tavLst>
                                    </p:anim>
                                    <p:anim calcmode="lin" valueType="num">
                                      <p:cBhvr additive="base">
                                        <p:cTn id="56" dur="800" fill="hold"/>
                                        <p:tgtEl>
                                          <p:spTgt spid="1024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403">
                                            <p:txEl>
                                              <p:pRg st="9" end="9"/>
                                            </p:txEl>
                                          </p:spTgt>
                                        </p:tgtEl>
                                        <p:attrNameLst>
                                          <p:attrName>style.visibility</p:attrName>
                                        </p:attrNameLst>
                                      </p:cBhvr>
                                      <p:to>
                                        <p:strVal val="visible"/>
                                      </p:to>
                                    </p:set>
                                    <p:anim calcmode="lin" valueType="num">
                                      <p:cBhvr additive="base">
                                        <p:cTn id="61" dur="8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62" dur="800" fill="hold"/>
                                        <p:tgtEl>
                                          <p:spTgt spid="10240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2403">
                                            <p:txEl>
                                              <p:pRg st="10" end="10"/>
                                            </p:txEl>
                                          </p:spTgt>
                                        </p:tgtEl>
                                        <p:attrNameLst>
                                          <p:attrName>style.visibility</p:attrName>
                                        </p:attrNameLst>
                                      </p:cBhvr>
                                      <p:to>
                                        <p:strVal val="visible"/>
                                      </p:to>
                                    </p:set>
                                    <p:anim calcmode="lin" valueType="num">
                                      <p:cBhvr additive="base">
                                        <p:cTn id="67" dur="800" fill="hold"/>
                                        <p:tgtEl>
                                          <p:spTgt spid="102403">
                                            <p:txEl>
                                              <p:pRg st="10" end="10"/>
                                            </p:txEl>
                                          </p:spTgt>
                                        </p:tgtEl>
                                        <p:attrNameLst>
                                          <p:attrName>ppt_x</p:attrName>
                                        </p:attrNameLst>
                                      </p:cBhvr>
                                      <p:tavLst>
                                        <p:tav tm="0">
                                          <p:val>
                                            <p:strVal val="#ppt_x"/>
                                          </p:val>
                                        </p:tav>
                                        <p:tav tm="100000">
                                          <p:val>
                                            <p:strVal val="#ppt_x"/>
                                          </p:val>
                                        </p:tav>
                                      </p:tavLst>
                                    </p:anim>
                                    <p:anim calcmode="lin" valueType="num">
                                      <p:cBhvr additive="base">
                                        <p:cTn id="68" dur="800" fill="hold"/>
                                        <p:tgtEl>
                                          <p:spTgt spid="1024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编号占位符 5">
            <a:extLst>
              <a:ext uri="{FF2B5EF4-FFF2-40B4-BE49-F238E27FC236}">
                <a16:creationId xmlns:a16="http://schemas.microsoft.com/office/drawing/2014/main" xmlns="" id="{2FA0A9B0-16B9-4137-8659-E036BD19BE07}"/>
              </a:ext>
            </a:extLst>
          </p:cNvPr>
          <p:cNvSpPr>
            <a:spLocks noGrp="1" noChangeArrowheads="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279BD1-5A3E-4DDC-9BAB-9B10BBF6EB1D}" type="slidenum">
              <a:rPr kumimoji="0" lang="en-US" altLang="zh-CN" sz="1400" smtClean="0"/>
              <a:pPr>
                <a:spcBef>
                  <a:spcPct val="0"/>
                </a:spcBef>
                <a:buClrTx/>
                <a:buSzTx/>
                <a:buFontTx/>
                <a:buNone/>
              </a:pPr>
              <a:t>79</a:t>
            </a:fld>
            <a:endParaRPr kumimoji="0" lang="en-US" altLang="zh-CN" sz="1400"/>
          </a:p>
        </p:txBody>
      </p:sp>
      <p:sp>
        <p:nvSpPr>
          <p:cNvPr id="97283" name="Rectangle 2">
            <a:extLst>
              <a:ext uri="{FF2B5EF4-FFF2-40B4-BE49-F238E27FC236}">
                <a16:creationId xmlns:a16="http://schemas.microsoft.com/office/drawing/2014/main" xmlns="" id="{9B33C6E8-E18F-42D3-957A-7DD2ACAE00D9}"/>
              </a:ext>
            </a:extLst>
          </p:cNvPr>
          <p:cNvSpPr>
            <a:spLocks noGrp="1" noRot="1" noChangeArrowheads="1"/>
          </p:cNvSpPr>
          <p:nvPr>
            <p:ph type="title"/>
          </p:nvPr>
        </p:nvSpPr>
        <p:spPr>
          <a:xfrm>
            <a:off x="3984625" y="136525"/>
            <a:ext cx="475297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2-3</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章</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小结</a:t>
            </a:r>
          </a:p>
        </p:txBody>
      </p:sp>
      <p:sp>
        <p:nvSpPr>
          <p:cNvPr id="186371" name="Rectangle 3">
            <a:extLst>
              <a:ext uri="{FF2B5EF4-FFF2-40B4-BE49-F238E27FC236}">
                <a16:creationId xmlns:a16="http://schemas.microsoft.com/office/drawing/2014/main" xmlns="" id="{249A0F62-05D1-4F62-9F2A-CF3F49787A53}"/>
              </a:ext>
            </a:extLst>
          </p:cNvPr>
          <p:cNvSpPr>
            <a:spLocks noGrp="1" noRot="1" noChangeArrowheads="1"/>
          </p:cNvSpPr>
          <p:nvPr>
            <p:ph type="body" idx="1"/>
          </p:nvPr>
        </p:nvSpPr>
        <p:spPr>
          <a:xfrm>
            <a:off x="571500" y="1125538"/>
            <a:ext cx="11480800" cy="5983287"/>
          </a:xfrm>
        </p:spPr>
        <p:txBody>
          <a:bodyPr/>
          <a:lstStyle/>
          <a:p>
            <a:pPr eaLnBrk="1" hangingPunct="1">
              <a:lnSpc>
                <a:spcPts val="2800"/>
              </a:lnSpc>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一、研究主题：</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财富（商业流通、农业生产）</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分工</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价值与价格</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货币与利息</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产业</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公平</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财产制度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二、研究者：各行各业：商人、医生、公务员、政府官员；个体职业的多元化</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三、经济学的地位：小荷才露尖尖角，我家有女初长成</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ts val="2800"/>
              </a:lnSpc>
              <a:buClr>
                <a:schemeClr val="tx2"/>
              </a:buClr>
              <a:buFont typeface="Wingdings" panose="05000000000000000000" pitchFamily="2" charset="2"/>
              <a:buNone/>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四、解决之道（资源与欲望冲突）：呼唤欲望，增加供给（零和、单一）</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90000"/>
              </a:lnSpc>
              <a:buClr>
                <a:schemeClr val="tx2"/>
              </a:buClr>
              <a:buFont typeface="Wingdings" panose="05000000000000000000" pitchFamily="2" charset="2"/>
              <a:buChar char="Ø"/>
              <a:defRPr/>
            </a:pPr>
            <a:endParaRPr kumimoji="0" lang="zh-CN" altLang="en-US" sz="2800"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30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30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30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30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30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6" dur="30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30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2" dur="30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additive="base">
                                        <p:cTn id="37" dur="30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8" dur="30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additive="base">
                                        <p:cTn id="43" dur="30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4" dur="30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6371">
                                            <p:txEl>
                                              <p:pRg st="7" end="7"/>
                                            </p:txEl>
                                          </p:spTgt>
                                        </p:tgtEl>
                                        <p:attrNameLst>
                                          <p:attrName>style.visibility</p:attrName>
                                        </p:attrNameLst>
                                      </p:cBhvr>
                                      <p:to>
                                        <p:strVal val="visible"/>
                                      </p:to>
                                    </p:set>
                                    <p:anim calcmode="lin" valueType="num">
                                      <p:cBhvr additive="base">
                                        <p:cTn id="49" dur="3000" fill="hold"/>
                                        <p:tgtEl>
                                          <p:spTgt spid="186371">
                                            <p:txEl>
                                              <p:pRg st="7" end="7"/>
                                            </p:txEl>
                                          </p:spTgt>
                                        </p:tgtEl>
                                        <p:attrNameLst>
                                          <p:attrName>ppt_x</p:attrName>
                                        </p:attrNameLst>
                                      </p:cBhvr>
                                      <p:tavLst>
                                        <p:tav tm="0">
                                          <p:val>
                                            <p:strVal val="0-#ppt_w/2"/>
                                          </p:val>
                                        </p:tav>
                                        <p:tav tm="100000">
                                          <p:val>
                                            <p:strVal val="#ppt_x"/>
                                          </p:val>
                                        </p:tav>
                                      </p:tavLst>
                                    </p:anim>
                                    <p:anim calcmode="lin" valueType="num">
                                      <p:cBhvr additive="base">
                                        <p:cTn id="50" dur="3000" fill="hold"/>
                                        <p:tgtEl>
                                          <p:spTgt spid="186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6371">
                                            <p:txEl>
                                              <p:pRg st="8" end="8"/>
                                            </p:txEl>
                                          </p:spTgt>
                                        </p:tgtEl>
                                        <p:attrNameLst>
                                          <p:attrName>style.visibility</p:attrName>
                                        </p:attrNameLst>
                                      </p:cBhvr>
                                      <p:to>
                                        <p:strVal val="visible"/>
                                      </p:to>
                                    </p:set>
                                    <p:anim calcmode="lin" valueType="num">
                                      <p:cBhvr additive="base">
                                        <p:cTn id="55" dur="3000" fill="hold"/>
                                        <p:tgtEl>
                                          <p:spTgt spid="186371">
                                            <p:txEl>
                                              <p:pRg st="8" end="8"/>
                                            </p:txEl>
                                          </p:spTgt>
                                        </p:tgtEl>
                                        <p:attrNameLst>
                                          <p:attrName>ppt_x</p:attrName>
                                        </p:attrNameLst>
                                      </p:cBhvr>
                                      <p:tavLst>
                                        <p:tav tm="0">
                                          <p:val>
                                            <p:strVal val="0-#ppt_w/2"/>
                                          </p:val>
                                        </p:tav>
                                        <p:tav tm="100000">
                                          <p:val>
                                            <p:strVal val="#ppt_x"/>
                                          </p:val>
                                        </p:tav>
                                      </p:tavLst>
                                    </p:anim>
                                    <p:anim calcmode="lin" valueType="num">
                                      <p:cBhvr additive="base">
                                        <p:cTn id="56" dur="3000" fill="hold"/>
                                        <p:tgtEl>
                                          <p:spTgt spid="1863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6371">
                                            <p:txEl>
                                              <p:pRg st="9" end="9"/>
                                            </p:txEl>
                                          </p:spTgt>
                                        </p:tgtEl>
                                        <p:attrNameLst>
                                          <p:attrName>style.visibility</p:attrName>
                                        </p:attrNameLst>
                                      </p:cBhvr>
                                      <p:to>
                                        <p:strVal val="visible"/>
                                      </p:to>
                                    </p:set>
                                    <p:anim calcmode="lin" valueType="num">
                                      <p:cBhvr additive="base">
                                        <p:cTn id="61" dur="3000" fill="hold"/>
                                        <p:tgtEl>
                                          <p:spTgt spid="186371">
                                            <p:txEl>
                                              <p:pRg st="9" end="9"/>
                                            </p:txEl>
                                          </p:spTgt>
                                        </p:tgtEl>
                                        <p:attrNameLst>
                                          <p:attrName>ppt_x</p:attrName>
                                        </p:attrNameLst>
                                      </p:cBhvr>
                                      <p:tavLst>
                                        <p:tav tm="0">
                                          <p:val>
                                            <p:strVal val="0-#ppt_w/2"/>
                                          </p:val>
                                        </p:tav>
                                        <p:tav tm="100000">
                                          <p:val>
                                            <p:strVal val="#ppt_x"/>
                                          </p:val>
                                        </p:tav>
                                      </p:tavLst>
                                    </p:anim>
                                    <p:anim calcmode="lin" valueType="num">
                                      <p:cBhvr additive="base">
                                        <p:cTn id="62" dur="3000" fill="hold"/>
                                        <p:tgtEl>
                                          <p:spTgt spid="1863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6371">
                                            <p:txEl>
                                              <p:pRg st="10" end="10"/>
                                            </p:txEl>
                                          </p:spTgt>
                                        </p:tgtEl>
                                        <p:attrNameLst>
                                          <p:attrName>style.visibility</p:attrName>
                                        </p:attrNameLst>
                                      </p:cBhvr>
                                      <p:to>
                                        <p:strVal val="visible"/>
                                      </p:to>
                                    </p:set>
                                    <p:anim calcmode="lin" valueType="num">
                                      <p:cBhvr additive="base">
                                        <p:cTn id="67" dur="3000" fill="hold"/>
                                        <p:tgtEl>
                                          <p:spTgt spid="186371">
                                            <p:txEl>
                                              <p:pRg st="10" end="10"/>
                                            </p:txEl>
                                          </p:spTgt>
                                        </p:tgtEl>
                                        <p:attrNameLst>
                                          <p:attrName>ppt_x</p:attrName>
                                        </p:attrNameLst>
                                      </p:cBhvr>
                                      <p:tavLst>
                                        <p:tav tm="0">
                                          <p:val>
                                            <p:strVal val="0-#ppt_w/2"/>
                                          </p:val>
                                        </p:tav>
                                        <p:tav tm="100000">
                                          <p:val>
                                            <p:strVal val="#ppt_x"/>
                                          </p:val>
                                        </p:tav>
                                      </p:tavLst>
                                    </p:anim>
                                    <p:anim calcmode="lin" valueType="num">
                                      <p:cBhvr additive="base">
                                        <p:cTn id="68" dur="3000" fill="hold"/>
                                        <p:tgtEl>
                                          <p:spTgt spid="18637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9611F01A-05AD-43A4-9AB1-44A49F9BABE2}"/>
              </a:ext>
            </a:extLst>
          </p:cNvPr>
          <p:cNvSpPr>
            <a:spLocks noGrp="1" noRot="1" noChangeArrowheads="1"/>
          </p:cNvSpPr>
          <p:nvPr>
            <p:ph type="title"/>
          </p:nvPr>
        </p:nvSpPr>
        <p:spPr>
          <a:xfrm>
            <a:off x="2566988" y="188913"/>
            <a:ext cx="6985000" cy="1655762"/>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二、古典学派的基本信条</a:t>
            </a:r>
          </a:p>
        </p:txBody>
      </p:sp>
      <p:sp>
        <p:nvSpPr>
          <p:cNvPr id="7171" name="Rectangle 3">
            <a:extLst>
              <a:ext uri="{FF2B5EF4-FFF2-40B4-BE49-F238E27FC236}">
                <a16:creationId xmlns:a16="http://schemas.microsoft.com/office/drawing/2014/main" xmlns="" id="{106E3FB6-C189-40C8-81D9-A87107CD8D2E}"/>
              </a:ext>
            </a:extLst>
          </p:cNvPr>
          <p:cNvSpPr>
            <a:spLocks noGrp="1" noRot="1" noChangeArrowheads="1"/>
          </p:cNvSpPr>
          <p:nvPr>
            <p:ph type="body" idx="1"/>
          </p:nvPr>
        </p:nvSpPr>
        <p:spPr>
          <a:xfrm>
            <a:off x="2711624" y="2060848"/>
            <a:ext cx="7343775" cy="3455988"/>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崇尚个人自由</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提出利己假设</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主张最小政府干预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追求个人利与社会利益相一致</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3000" fill="hold"/>
                                        <p:tgtEl>
                                          <p:spTgt spid="7171">
                                            <p:txEl>
                                              <p:pRg st="0" end="0"/>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3000" fill="hold"/>
                                        <p:tgtEl>
                                          <p:spTgt spid="7171">
                                            <p:txEl>
                                              <p:pRg st="1" end="1"/>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3000" fill="hold"/>
                                        <p:tgtEl>
                                          <p:spTgt spid="7171">
                                            <p:txEl>
                                              <p:pRg st="2" end="2"/>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3000" fill="hold"/>
                                        <p:tgtEl>
                                          <p:spTgt spid="7171">
                                            <p:txEl>
                                              <p:pRg st="3" end="3"/>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3000" fill="hold"/>
                                        <p:tgtEl>
                                          <p:spTgt spid="7171">
                                            <p:txEl>
                                              <p:pRg st="4" end="4"/>
                                            </p:txEl>
                                          </p:spTgt>
                                        </p:tgtEl>
                                        <p:attrNameLst>
                                          <p:attrName>ppt_x</p:attrName>
                                        </p:attrNameLst>
                                      </p:cBhvr>
                                      <p:tavLst>
                                        <p:tav tm="0">
                                          <p:val>
                                            <p:strVal val="1+#ppt_w/2"/>
                                          </p:val>
                                        </p:tav>
                                        <p:tav tm="100000">
                                          <p:val>
                                            <p:strVal val="#ppt_x"/>
                                          </p:val>
                                        </p:tav>
                                      </p:tavLst>
                                    </p:anim>
                                    <p:anim calcmode="lin" valueType="num">
                                      <p:cBhvr additive="base">
                                        <p:cTn id="32" dur="30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9EAA158C-832D-4097-BBA8-032B91C1075F}"/>
              </a:ext>
            </a:extLst>
          </p:cNvPr>
          <p:cNvSpPr>
            <a:spLocks noGrp="1" noRot="1" noChangeArrowheads="1"/>
          </p:cNvSpPr>
          <p:nvPr>
            <p:ph type="title"/>
          </p:nvPr>
        </p:nvSpPr>
        <p:spPr>
          <a:xfrm>
            <a:off x="2855913" y="0"/>
            <a:ext cx="6048375" cy="12795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第二篇</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小结</a:t>
            </a:r>
          </a:p>
        </p:txBody>
      </p:sp>
      <p:sp>
        <p:nvSpPr>
          <p:cNvPr id="129027" name="Rectangle 3">
            <a:extLst>
              <a:ext uri="{FF2B5EF4-FFF2-40B4-BE49-F238E27FC236}">
                <a16:creationId xmlns:a16="http://schemas.microsoft.com/office/drawing/2014/main" xmlns="" id="{AD7EE612-D6B7-47FD-A3E5-E0CE0DE835E2}"/>
              </a:ext>
            </a:extLst>
          </p:cNvPr>
          <p:cNvSpPr>
            <a:spLocks noGrp="1" noRot="1" noChangeArrowheads="1"/>
          </p:cNvSpPr>
          <p:nvPr>
            <p:ph type="body" idx="1"/>
          </p:nvPr>
        </p:nvSpPr>
        <p:spPr>
          <a:xfrm>
            <a:off x="1271588" y="1196975"/>
            <a:ext cx="8928100" cy="53276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研究主题：财富与增长</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研究者：学者型（银行家、律师、教授，专注、专门、专业）</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经济学的地位：自立门户、“启蒙运动”</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解决之道（资源与欲望的冲突）：认可、鼓励利己的人性、扩大财富的生产（总量、效率、要素、国情），同时也开始控制欲望、谴责欲望（人与自然、人与人）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分道扬镳：研究的关系（人与人和人与物）</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重视的领域（生产、供给与消费、需求）</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lnSpc>
                <a:spcPct val="80000"/>
              </a:lnSpc>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价值的决定 （劳动价值论与主观效用论）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en-US" altLang="zh-CN" sz="2800" b="1">
              <a:solidFill>
                <a:schemeClr val="accent4">
                  <a:lumMod val="25000"/>
                </a:schemeClr>
              </a:solidFill>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30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30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29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30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29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3000" fill="hold"/>
                                        <p:tgtEl>
                                          <p:spTgt spid="129027">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29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3000" fill="hold"/>
                                        <p:tgtEl>
                                          <p:spTgt spid="129027">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290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3000" fill="hold"/>
                                        <p:tgtEl>
                                          <p:spTgt spid="129027">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29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3000" fill="hold"/>
                                        <p:tgtEl>
                                          <p:spTgt spid="129027">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1290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xmlns="" id="{B060E1A3-F97E-4DEB-991B-C95577EEC3D1}"/>
              </a:ext>
            </a:extLst>
          </p:cNvPr>
          <p:cNvSpPr>
            <a:spLocks noGrp="1" noChangeArrowheads="1"/>
          </p:cNvSpPr>
          <p:nvPr>
            <p:ph type="title"/>
          </p:nvPr>
        </p:nvSpPr>
        <p:spPr>
          <a:xfrm>
            <a:off x="3287713" y="115888"/>
            <a:ext cx="6357937" cy="720725"/>
          </a:xfrm>
        </p:spPr>
        <p:txBody>
          <a:bodyPr/>
          <a:lstStyle/>
          <a:p>
            <a:pPr eaLnBrk="1" hangingPunct="1">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第二篇 推荐阅读</a:t>
            </a:r>
          </a:p>
        </p:txBody>
      </p:sp>
      <p:sp>
        <p:nvSpPr>
          <p:cNvPr id="3" name="内容占位符 2">
            <a:extLst>
              <a:ext uri="{FF2B5EF4-FFF2-40B4-BE49-F238E27FC236}">
                <a16:creationId xmlns:a16="http://schemas.microsoft.com/office/drawing/2014/main" xmlns="" id="{C82E8178-E9A7-4261-8103-B35AFA6B3C71}"/>
              </a:ext>
            </a:extLst>
          </p:cNvPr>
          <p:cNvSpPr>
            <a:spLocks noGrp="1" noChangeArrowheads="1"/>
          </p:cNvSpPr>
          <p:nvPr>
            <p:ph idx="1"/>
          </p:nvPr>
        </p:nvSpPr>
        <p:spPr>
          <a:xfrm>
            <a:off x="1416050" y="763588"/>
            <a:ext cx="8842375" cy="6049962"/>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人性论，大卫</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休谟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亚当</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斯密传，约翰</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雷</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约翰</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斯图尔特</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穆勒和哈丽特</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泰勒，熊彼特</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约翰</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穆勒自传</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公正，迈克尔</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桑德尔，朱慧玲 译</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青年在选择职业的考虑，马克思</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共产党宣言，马克思、恩格斯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在马克思墓前的讲话，恩格斯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马克思传，戴维</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麦克莱伦，王珍 译</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新教伦理与资本主义精神，马克斯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韦伯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kumimoji="0" lang="en-US" altLang="zh-CN" b="1">
              <a:solidFill>
                <a:schemeClr val="accent4">
                  <a:lumMod val="25000"/>
                </a:schemeClr>
              </a:solidFill>
              <a:latin typeface="Kaiti SC Regular" charset="-122"/>
              <a:ea typeface="Kaiti SC Regular" charset="-122"/>
            </a:endParaRPr>
          </a:p>
          <a:p>
            <a:pPr eaLnBrk="1" hangingPunct="1">
              <a:defRPr/>
            </a:pPr>
            <a:endParaRPr kumimoji="0" lang="en-US" altLang="zh-CN" b="1">
              <a:solidFill>
                <a:schemeClr val="accent4">
                  <a:lumMod val="25000"/>
                </a:schemeClr>
              </a:solidFill>
              <a:latin typeface="Kaiti SC Regular" charset="-122"/>
              <a:ea typeface="Kaiti SC Regular" charset="-122"/>
            </a:endParaRPr>
          </a:p>
          <a:p>
            <a:pPr eaLnBrk="1" hangingPunct="1">
              <a:defRPr/>
            </a:pPr>
            <a:endParaRPr lang="zh-CN" altLang="en-US" b="1">
              <a:solidFill>
                <a:schemeClr val="accent4">
                  <a:lumMod val="25000"/>
                </a:schemeClr>
              </a:solidFill>
              <a:latin typeface="Kaiti SC Regular" charset="-122"/>
              <a:ea typeface="Kaiti SC Regular"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7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7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7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7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7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7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7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7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7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7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7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7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7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88201AC8-EAB0-49ED-A827-0BC04080B479}"/>
              </a:ext>
            </a:extLst>
          </p:cNvPr>
          <p:cNvSpPr>
            <a:spLocks noGrp="1" noRot="1" noChangeArrowheads="1"/>
          </p:cNvSpPr>
          <p:nvPr>
            <p:ph type="title"/>
          </p:nvPr>
        </p:nvSpPr>
        <p:spPr>
          <a:xfrm>
            <a:off x="1981200" y="277813"/>
            <a:ext cx="8229600" cy="2214562"/>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第四章</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古典学派的先驱</a:t>
            </a:r>
          </a:p>
        </p:txBody>
      </p:sp>
      <p:grpSp>
        <p:nvGrpSpPr>
          <p:cNvPr id="18435" name="组合 30">
            <a:extLst>
              <a:ext uri="{FF2B5EF4-FFF2-40B4-BE49-F238E27FC236}">
                <a16:creationId xmlns:a16="http://schemas.microsoft.com/office/drawing/2014/main" xmlns="" id="{C6EC0262-519A-4D24-8FD8-FA1D853A357B}"/>
              </a:ext>
            </a:extLst>
          </p:cNvPr>
          <p:cNvGrpSpPr>
            <a:grpSpLocks/>
          </p:cNvGrpSpPr>
          <p:nvPr/>
        </p:nvGrpSpPr>
        <p:grpSpPr bwMode="auto">
          <a:xfrm rot="4200000">
            <a:off x="4834731" y="2104232"/>
            <a:ext cx="3078163" cy="4044950"/>
            <a:chOff x="1078816" y="964066"/>
            <a:chExt cx="2222812" cy="2923236"/>
          </a:xfrm>
        </p:grpSpPr>
        <p:sp>
          <p:nvSpPr>
            <p:cNvPr id="18436" name="Freeform 7">
              <a:extLst>
                <a:ext uri="{FF2B5EF4-FFF2-40B4-BE49-F238E27FC236}">
                  <a16:creationId xmlns:a16="http://schemas.microsoft.com/office/drawing/2014/main" xmlns="" id="{C3B0BC9D-F0E4-45A4-AD29-67FEBC1C9C67}"/>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37" name="Freeform 8">
              <a:extLst>
                <a:ext uri="{FF2B5EF4-FFF2-40B4-BE49-F238E27FC236}">
                  <a16:creationId xmlns:a16="http://schemas.microsoft.com/office/drawing/2014/main" xmlns="" id="{A619517D-933A-4EDF-9416-C2D171B19A31}"/>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38" name="Oval 9">
              <a:extLst>
                <a:ext uri="{FF2B5EF4-FFF2-40B4-BE49-F238E27FC236}">
                  <a16:creationId xmlns:a16="http://schemas.microsoft.com/office/drawing/2014/main" xmlns="" id="{DF8662EF-BE97-40D9-961D-6A299CEADEE6}"/>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39" name="Oval 10">
              <a:extLst>
                <a:ext uri="{FF2B5EF4-FFF2-40B4-BE49-F238E27FC236}">
                  <a16:creationId xmlns:a16="http://schemas.microsoft.com/office/drawing/2014/main" xmlns="" id="{6CCB91EA-C95D-4EB8-90FF-CBB0B19DCB53}"/>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0" name="Oval 11">
              <a:extLst>
                <a:ext uri="{FF2B5EF4-FFF2-40B4-BE49-F238E27FC236}">
                  <a16:creationId xmlns:a16="http://schemas.microsoft.com/office/drawing/2014/main" xmlns="" id="{FB472C73-F27D-4CAE-AE84-40F2C2A3F5BC}"/>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1" name="Oval 12">
              <a:extLst>
                <a:ext uri="{FF2B5EF4-FFF2-40B4-BE49-F238E27FC236}">
                  <a16:creationId xmlns:a16="http://schemas.microsoft.com/office/drawing/2014/main" xmlns="" id="{126C7640-126A-41F8-AAC5-61393155077B}"/>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2" name="Oval 13">
              <a:extLst>
                <a:ext uri="{FF2B5EF4-FFF2-40B4-BE49-F238E27FC236}">
                  <a16:creationId xmlns:a16="http://schemas.microsoft.com/office/drawing/2014/main" xmlns="" id="{E5681376-3C50-4E06-B58F-82970458EA25}"/>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3" name="Oval 14">
              <a:extLst>
                <a:ext uri="{FF2B5EF4-FFF2-40B4-BE49-F238E27FC236}">
                  <a16:creationId xmlns:a16="http://schemas.microsoft.com/office/drawing/2014/main" xmlns="" id="{4246241D-0941-4339-9167-9E5667892DAC}"/>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4" name="Oval 15">
              <a:extLst>
                <a:ext uri="{FF2B5EF4-FFF2-40B4-BE49-F238E27FC236}">
                  <a16:creationId xmlns:a16="http://schemas.microsoft.com/office/drawing/2014/main" xmlns="" id="{8CD52611-D4F5-4152-BDC6-83B3585B40F6}"/>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5" name="Freeform 16">
              <a:extLst>
                <a:ext uri="{FF2B5EF4-FFF2-40B4-BE49-F238E27FC236}">
                  <a16:creationId xmlns:a16="http://schemas.microsoft.com/office/drawing/2014/main" xmlns="" id="{33E3D236-060F-4A03-A011-63938F6FEF5C}"/>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46" name="Oval 17">
              <a:extLst>
                <a:ext uri="{FF2B5EF4-FFF2-40B4-BE49-F238E27FC236}">
                  <a16:creationId xmlns:a16="http://schemas.microsoft.com/office/drawing/2014/main" xmlns="" id="{786E0B94-C56A-46B0-A82E-D8989B9EF278}"/>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7" name="Oval 18">
              <a:extLst>
                <a:ext uri="{FF2B5EF4-FFF2-40B4-BE49-F238E27FC236}">
                  <a16:creationId xmlns:a16="http://schemas.microsoft.com/office/drawing/2014/main" xmlns="" id="{1B0AB03F-7907-4751-9A5E-4BD296A53C1A}"/>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8" name="Oval 19">
              <a:extLst>
                <a:ext uri="{FF2B5EF4-FFF2-40B4-BE49-F238E27FC236}">
                  <a16:creationId xmlns:a16="http://schemas.microsoft.com/office/drawing/2014/main" xmlns="" id="{AB376BB7-F6C9-44EF-A4CF-581F4ED8A2B0}"/>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49" name="Oval 20">
              <a:extLst>
                <a:ext uri="{FF2B5EF4-FFF2-40B4-BE49-F238E27FC236}">
                  <a16:creationId xmlns:a16="http://schemas.microsoft.com/office/drawing/2014/main" xmlns="" id="{A3509103-D6F2-46D8-995E-DA9223C59544}"/>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50" name="Oval 21">
              <a:extLst>
                <a:ext uri="{FF2B5EF4-FFF2-40B4-BE49-F238E27FC236}">
                  <a16:creationId xmlns:a16="http://schemas.microsoft.com/office/drawing/2014/main" xmlns="" id="{858F9D10-6EE7-499F-A0C8-A5F7E8DF0BDD}"/>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51" name="Freeform 22">
              <a:extLst>
                <a:ext uri="{FF2B5EF4-FFF2-40B4-BE49-F238E27FC236}">
                  <a16:creationId xmlns:a16="http://schemas.microsoft.com/office/drawing/2014/main" xmlns="" id="{6CEE82D3-4BFF-4AC4-A609-19C0016F12F1}"/>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2" name="Freeform 23">
              <a:extLst>
                <a:ext uri="{FF2B5EF4-FFF2-40B4-BE49-F238E27FC236}">
                  <a16:creationId xmlns:a16="http://schemas.microsoft.com/office/drawing/2014/main" xmlns="" id="{5C03B5E6-CB7E-487B-8445-982808F73B99}"/>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3" name="Freeform 24">
              <a:extLst>
                <a:ext uri="{FF2B5EF4-FFF2-40B4-BE49-F238E27FC236}">
                  <a16:creationId xmlns:a16="http://schemas.microsoft.com/office/drawing/2014/main" xmlns="" id="{BADDE665-9768-4B6A-8190-7ABB3624FDCB}"/>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4" name="Freeform 25">
              <a:extLst>
                <a:ext uri="{FF2B5EF4-FFF2-40B4-BE49-F238E27FC236}">
                  <a16:creationId xmlns:a16="http://schemas.microsoft.com/office/drawing/2014/main" xmlns="" id="{99C6E486-4624-4211-8FB6-D0906CD4F880}"/>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5" name="Freeform 26">
              <a:extLst>
                <a:ext uri="{FF2B5EF4-FFF2-40B4-BE49-F238E27FC236}">
                  <a16:creationId xmlns:a16="http://schemas.microsoft.com/office/drawing/2014/main" xmlns="" id="{9B7736A2-2C85-4A4A-9510-87D685176F94}"/>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6" name="Freeform 27">
              <a:extLst>
                <a:ext uri="{FF2B5EF4-FFF2-40B4-BE49-F238E27FC236}">
                  <a16:creationId xmlns:a16="http://schemas.microsoft.com/office/drawing/2014/main" xmlns="" id="{B10A4CE6-036D-44E9-B036-E977E3E856F1}"/>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7" name="Freeform 28">
              <a:extLst>
                <a:ext uri="{FF2B5EF4-FFF2-40B4-BE49-F238E27FC236}">
                  <a16:creationId xmlns:a16="http://schemas.microsoft.com/office/drawing/2014/main" xmlns="" id="{0DAAC0BD-76A9-4D76-946A-4573C8FF0524}"/>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8458" name="Oval 30">
              <a:extLst>
                <a:ext uri="{FF2B5EF4-FFF2-40B4-BE49-F238E27FC236}">
                  <a16:creationId xmlns:a16="http://schemas.microsoft.com/office/drawing/2014/main" xmlns="" id="{ABA0FCFF-CE98-44D2-9448-F4D2E11F0AA9}"/>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59" name="Oval 11">
              <a:extLst>
                <a:ext uri="{FF2B5EF4-FFF2-40B4-BE49-F238E27FC236}">
                  <a16:creationId xmlns:a16="http://schemas.microsoft.com/office/drawing/2014/main" xmlns="" id="{71694B17-D19C-4A4B-B2A9-6F30BD9BF6AC}"/>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8460" name="Oval 11">
              <a:extLst>
                <a:ext uri="{FF2B5EF4-FFF2-40B4-BE49-F238E27FC236}">
                  <a16:creationId xmlns:a16="http://schemas.microsoft.com/office/drawing/2014/main" xmlns="" id="{205F50A5-95C5-4D7E-BFA6-74F19CDB18C5}"/>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7302</TotalTime>
  <Words>3542</Words>
  <Application>Microsoft Office PowerPoint</Application>
  <PresentationFormat>自定义</PresentationFormat>
  <Paragraphs>477</Paragraphs>
  <Slides>81</Slides>
  <Notes>0</Notes>
  <HiddenSlides>0</HiddenSlides>
  <MMClips>0</MMClips>
  <ScaleCrop>false</ScaleCrop>
  <HeadingPairs>
    <vt:vector size="4" baseType="variant">
      <vt:variant>
        <vt:lpstr>主题</vt:lpstr>
      </vt:variant>
      <vt:variant>
        <vt:i4>2</vt:i4>
      </vt:variant>
      <vt:variant>
        <vt:lpstr>幻灯片标题</vt:lpstr>
      </vt:variant>
      <vt:variant>
        <vt:i4>81</vt:i4>
      </vt:variant>
    </vt:vector>
  </HeadingPairs>
  <TitlesOfParts>
    <vt:vector size="83" baseType="lpstr">
      <vt:lpstr>飞天乐舞</vt:lpstr>
      <vt:lpstr>波形</vt:lpstr>
      <vt:lpstr>第二篇   古典时期</vt:lpstr>
      <vt:lpstr>第四章  古典学派概览及其先驱者</vt:lpstr>
      <vt:lpstr>第一节   古典学派概览 </vt:lpstr>
      <vt:lpstr>一、古典学派的催化剂——“三次革命”</vt:lpstr>
      <vt:lpstr>  牛顿 (Isaac Newton, 1642-1727) </vt:lpstr>
      <vt:lpstr>  培根 （Francis Bacon,1561-1626） </vt:lpstr>
      <vt:lpstr>伏尔泰 （Voltaire，1694-1778）</vt:lpstr>
      <vt:lpstr>二、古典学派的基本信条</vt:lpstr>
      <vt:lpstr>第四章  古典学派的先驱</vt:lpstr>
      <vt:lpstr>第二节  古典学派的先驱人物 </vt:lpstr>
      <vt:lpstr>大卫• 休谟</vt:lpstr>
      <vt:lpstr>第五章 亚当·斯密  (Adam Smith,1723-1790)</vt:lpstr>
      <vt:lpstr>终生未娶的苏格兰人 </vt:lpstr>
      <vt:lpstr>两个“斯密之谜”</vt:lpstr>
      <vt:lpstr>解读“两论之谜”  </vt:lpstr>
      <vt:lpstr> （三）《道德情操论》与《国富论》二者之间的关系</vt:lpstr>
      <vt:lpstr>斯密之核心论述</vt:lpstr>
      <vt:lpstr>第六章  托马斯•马尔萨斯和大卫·李嘉图 </vt:lpstr>
      <vt:lpstr>第一节  时代背景</vt:lpstr>
      <vt:lpstr>       严格的说《国富论》并不具有纯粹的独创性，但无疑是一名作，一杰作。斯密之前观察者众多，但是别人只是在这里钓几条鱼，那里捕几只虾，而斯密的网却张得很大，别人所澄清的只是这一点或那一点，而斯密所说明的是全景。                                 —《改变历史的经济学家》，（The Worldy Philosophy)，美，海尔布罗纳</vt:lpstr>
      <vt:lpstr>第二节  托马斯·罗伯特·马尔萨斯</vt:lpstr>
      <vt:lpstr>第二节  托马斯·罗伯特·马尔萨斯</vt:lpstr>
      <vt:lpstr>   思考与启示  感受马尔萨斯的人口理论</vt:lpstr>
      <vt:lpstr>幻灯片 24</vt:lpstr>
      <vt:lpstr>   思考与启示  感受马尔萨斯的人口理论</vt:lpstr>
      <vt:lpstr>   思考与启示  感受马尔萨斯的人口理论</vt:lpstr>
      <vt:lpstr> 思考与启示  在现实中感受马尔萨斯的人口理论</vt:lpstr>
      <vt:lpstr>第三节  大卫•李嘉图 (David Ricardo，1772～1823 )</vt:lpstr>
      <vt:lpstr>一、最富有的经济学奇才</vt:lpstr>
      <vt:lpstr>  幸福富有的经济学家   </vt:lpstr>
      <vt:lpstr>声名显赫的经济学家 </vt:lpstr>
      <vt:lpstr>李嘉图恶习（Ricardian vice) </vt:lpstr>
      <vt:lpstr>重男轻女的经济学家？</vt:lpstr>
      <vt:lpstr>友谊万岁的经济学家</vt:lpstr>
      <vt:lpstr>天妒英才的经济学家</vt:lpstr>
      <vt:lpstr>褒贬不一的经济学家 </vt:lpstr>
      <vt:lpstr>李嘉图的著作</vt:lpstr>
      <vt:lpstr>李嘉图的一生</vt:lpstr>
      <vt:lpstr>二、李嘉图的主要经济思想</vt:lpstr>
      <vt:lpstr>斯密与李嘉图</vt:lpstr>
      <vt:lpstr>第七章  古典学派： 边沁、萨伊、西尼尔和巴斯夏</vt:lpstr>
      <vt:lpstr>第一节  杰里米•边沁 （Jeremy Bentham,1748-1832） </vt:lpstr>
      <vt:lpstr>第二节  让•巴蒂斯特•萨伊—— 法国的“亚当·斯密” (Jean Baptiste Say，1767~1832）</vt:lpstr>
      <vt:lpstr>一、执着的学术人生 </vt:lpstr>
      <vt:lpstr>二、萨伊的经济学贡献</vt:lpstr>
      <vt:lpstr>第三节  纳索•威廉•西尼尔——知行难以合一的辩护士 （Nassau Wlliam Senior,1790-1864)</vt:lpstr>
      <vt:lpstr>第四节 弗雷德里克·巴斯夏 （Frédéric Bastiat，1801-1850） </vt:lpstr>
      <vt:lpstr>第八章  约翰·斯图亚特·穆勒 ( J. S. Mill ，1806~1873 )      </vt:lpstr>
      <vt:lpstr> 第一节 子承父业的神童 </vt:lpstr>
      <vt:lpstr>幻灯片 50</vt:lpstr>
      <vt:lpstr>第二节 穆勒的经济学贡献</vt:lpstr>
      <vt:lpstr>理论体系</vt:lpstr>
      <vt:lpstr> 边沁与约翰•穆勒 </vt:lpstr>
      <vt:lpstr>第九章   卡尔·马克思 </vt:lpstr>
      <vt:lpstr>第一节 马克思——资本主义的掘墓人 ( Karl Marx，1818～1883 )  </vt:lpstr>
      <vt:lpstr>空想社会主义代表人物 </vt:lpstr>
      <vt:lpstr>亨利•克劳得•圣西门  (Claude Henri de Rouvory Comte de Saint-Simon，1760～1825)  </vt:lpstr>
      <vt:lpstr>沙利•傅利叶  ( Francois M.C. Fourier，1772～1837)  </vt:lpstr>
      <vt:lpstr>罗伯特•欧文  ( Robert Owen ,  1771～1858 ) </vt:lpstr>
      <vt:lpstr>第二节  影响马克思的各种学术思想 </vt:lpstr>
      <vt:lpstr>第三节  马克思对经济学的贡献</vt:lpstr>
      <vt:lpstr>《青年在选择职业的考虑》</vt:lpstr>
      <vt:lpstr>幻灯片 63</vt:lpstr>
      <vt:lpstr>幻灯片 64</vt:lpstr>
      <vt:lpstr>幻灯片 65</vt:lpstr>
      <vt:lpstr>幻灯片 66</vt:lpstr>
      <vt:lpstr>幻灯片 67</vt:lpstr>
      <vt:lpstr>幻灯片 68</vt:lpstr>
      <vt:lpstr>幻灯片 69</vt:lpstr>
      <vt:lpstr> “就象弗洛伊德教会我们透过个人行为的外观而 把握人们的心理过程，或者像柏拉图教会我们透过未证实观念的表象来把握所掩盖起来的哲学问题一 样, 马克思也教会了我们洞察历史，而不是观看历史。”       “这就是为什么马克思这一名字和弗洛伊德及柏拉图一样长存人间的原因。马克思肯定不像强加于他的偶像崇拜那样一  贯正确。他最好被认为是一个不可绕开的伟大探险者 ，他的足迹已经不可磨灭的留在他所发现的社会主义大陆上。所有希望继续对此探索的人，不管他是否同意马克思的发现，必须尊敬这个首先为人类获取了它的人物。”                                                     —《改变历史的经济学家》                                                   （The Worldy Philosophy)，                                                                 美，海尔布罗纳</vt:lpstr>
      <vt:lpstr>第十章  德国历史学派</vt:lpstr>
      <vt:lpstr>第一节  德国历史学派概览 </vt:lpstr>
      <vt:lpstr>第二节  弗里德里希•李斯特  (Friedrich  List， 1789~1846)</vt:lpstr>
      <vt:lpstr>第三节 旧历史学派 </vt:lpstr>
      <vt:lpstr>第四节 新历史学派</vt:lpstr>
      <vt:lpstr>第四节 新历史学派</vt:lpstr>
      <vt:lpstr>幻灯片 77</vt:lpstr>
      <vt:lpstr>第一篇 小结（第1章）</vt:lpstr>
      <vt:lpstr>第2-3章  小结</vt:lpstr>
      <vt:lpstr>第二篇 小结</vt:lpstr>
      <vt:lpstr>第二篇 推荐阅读</vt:lpstr>
    </vt:vector>
  </TitlesOfParts>
  <Company>兰州大学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第一篇   前古典时期</dc:title>
  <dc:creator>Lily</dc:creator>
  <cp:lastModifiedBy>duyun</cp:lastModifiedBy>
  <cp:revision>214</cp:revision>
  <dcterms:created xsi:type="dcterms:W3CDTF">2003-10-20T06:23:55Z</dcterms:created>
  <dcterms:modified xsi:type="dcterms:W3CDTF">2022-09-29T04:10:22Z</dcterms:modified>
</cp:coreProperties>
</file>