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9" r:id="rId5"/>
    <p:sldId id="260" r:id="rId6"/>
    <p:sldId id="264" r:id="rId7"/>
    <p:sldId id="261" r:id="rId8"/>
    <p:sldId id="263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DF55-E49C-4941-BE50-EE9BA5A25D47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736F-E0DD-4B17-8D86-0DC2BFA922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Guide to Final Examination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Feb 23, 2022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Grading and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Gulim" panose="020B0600000101010101" pitchFamily="34" charset="-127"/>
              </a:rPr>
              <a:t>I.  Performance in-class and off-class  50%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In-class exercise and quiz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Homework required to hand in 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Oral presentation</a:t>
            </a:r>
          </a:p>
          <a:p>
            <a:pP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II. Final exam  50% (detailed in the following PPT)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Listening comprehension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Words &amp; terms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Question and answer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Translation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Writing a summary </a:t>
            </a: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>
              <a:defRPr/>
            </a:pPr>
            <a:endParaRPr lang="en-US" altLang="zh-CN" dirty="0" smtClean="0"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Final Examination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Part I. </a:t>
            </a: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Listening comprehension 10%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II. Words &amp; terms 20%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III. Question and answer 30%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IV. Translation 20%</a:t>
            </a:r>
          </a:p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V. Writing a summary 20</a:t>
            </a:r>
            <a:r>
              <a:rPr lang="en-US" altLang="zh-CN" dirty="0" smtClean="0"/>
              <a:t>%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Part I Listening comprehension 10%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Based on the listening tasks given for each class</a:t>
            </a:r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II. Words &amp; terms 20%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All from the reading materials from chapter 1-14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III. Question and answer 30%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key concepts and main ideas of each chapter  from 1 to 14 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IV. Translation 20%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Partly from the reading materials of chapter 1-14 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Gulim" panose="020B0600000101010101" pitchFamily="34" charset="-127"/>
              </a:rPr>
              <a:t>Part V. Writing a summary 20</a:t>
            </a:r>
            <a:r>
              <a:rPr lang="en-US" altLang="zh-CN" dirty="0" smtClean="0"/>
              <a:t>%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latin typeface="Times New Roman" charset="0"/>
                <a:ea typeface="Gulim" pitchFamily="34" charset="-127"/>
              </a:rPr>
              <a:t>Based on an article other than the reading material</a:t>
            </a:r>
          </a:p>
          <a:p>
            <a:pPr>
              <a:defRPr/>
            </a:pPr>
            <a:endParaRPr lang="en-US" altLang="zh-CN" dirty="0" smtClean="0">
              <a:latin typeface="Times New Roman" charset="0"/>
              <a:ea typeface="Gulim" pitchFamily="34" charset="-127"/>
            </a:endParaRPr>
          </a:p>
          <a:p>
            <a:pPr>
              <a:defRPr/>
            </a:pPr>
            <a:endParaRPr lang="en-US" altLang="zh-CN" dirty="0" smtClean="0">
              <a:latin typeface="Times New Roman" charset="0"/>
              <a:ea typeface="Gulim" pitchFamily="34" charset="-127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for the </a:t>
            </a:r>
            <a:r>
              <a:rPr lang="en-US" altLang="zh-CN" smtClean="0"/>
              <a:t>final examination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 time on Friday afternoon, May 27,2022 (week 14)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198</Words>
  <Application>Microsoft Office PowerPoint</Application>
  <PresentationFormat>全屏显示(4:3)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Guide to Final Examination</vt:lpstr>
      <vt:lpstr>Grading and Evaluation</vt:lpstr>
      <vt:lpstr>Final Examination</vt:lpstr>
      <vt:lpstr>Part I Listening comprehension 10%</vt:lpstr>
      <vt:lpstr>Part II. Words &amp; terms 20%</vt:lpstr>
      <vt:lpstr>Part III. Question and answer 30%</vt:lpstr>
      <vt:lpstr>Part IV. Translation 20%</vt:lpstr>
      <vt:lpstr>Part V. Writing a summary 20%</vt:lpstr>
      <vt:lpstr>Time for the final examination</vt:lpstr>
    </vt:vector>
  </TitlesOfParts>
  <Company>微软公司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微软用户</cp:lastModifiedBy>
  <cp:revision>45</cp:revision>
  <dcterms:created xsi:type="dcterms:W3CDTF">2017-05-09T02:14:21Z</dcterms:created>
  <dcterms:modified xsi:type="dcterms:W3CDTF">2022-02-25T13:23:13Z</dcterms:modified>
</cp:coreProperties>
</file>