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C767-550D-4B0A-A1EC-F48C6448C85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1EED-4D2D-49AA-ABBA-3B98C71681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Chapter 2  </a:t>
            </a:r>
            <a:r>
              <a:rPr lang="en-US" altLang="zh-CN" dirty="0" smtClean="0"/>
              <a:t>Britain at War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Words and </a:t>
            </a:r>
            <a:r>
              <a:rPr lang="en-US" altLang="zh-CN" dirty="0" smtClean="0"/>
              <a:t>terms</a:t>
            </a:r>
            <a:br>
              <a:rPr lang="en-US" altLang="zh-CN" dirty="0" smtClean="0"/>
            </a:br>
            <a:r>
              <a:rPr lang="en-US" altLang="zh-CN" sz="3100" dirty="0" smtClean="0"/>
              <a:t>chapter 2</a:t>
            </a:r>
            <a:endParaRPr lang="zh-CN" altLang="en-US" sz="31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words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scornful</a:t>
            </a:r>
          </a:p>
          <a:p>
            <a:r>
              <a:rPr lang="en-US" altLang="zh-CN" dirty="0" smtClean="0"/>
              <a:t>local council</a:t>
            </a:r>
          </a:p>
          <a:p>
            <a:r>
              <a:rPr lang="en-US" altLang="zh-CN" dirty="0" smtClean="0"/>
              <a:t>land-owning lords</a:t>
            </a:r>
          </a:p>
          <a:p>
            <a:r>
              <a:rPr lang="en-US" altLang="zh-CN" dirty="0" err="1" smtClean="0"/>
              <a:t>armoured</a:t>
            </a:r>
            <a:r>
              <a:rPr lang="en-US" altLang="zh-CN" dirty="0" smtClean="0"/>
              <a:t> division</a:t>
            </a:r>
            <a:endParaRPr lang="en-US" altLang="zh-CN" dirty="0" smtClean="0"/>
          </a:p>
          <a:p>
            <a:r>
              <a:rPr lang="en-US" altLang="zh-CN" dirty="0" smtClean="0"/>
              <a:t>Commonwealth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terms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Channel</a:t>
            </a:r>
          </a:p>
          <a:p>
            <a:r>
              <a:rPr lang="en-US" altLang="zh-CN" dirty="0" smtClean="0"/>
              <a:t>Foreign Secretary of Britain</a:t>
            </a:r>
            <a:endParaRPr lang="en-US" altLang="zh-CN" dirty="0" smtClean="0"/>
          </a:p>
          <a:p>
            <a:r>
              <a:rPr lang="en-US" altLang="zh-CN" dirty="0" smtClean="0"/>
              <a:t>Liberal, Conservative, </a:t>
            </a:r>
            <a:r>
              <a:rPr lang="en-US" altLang="zh-CN" dirty="0" err="1" smtClean="0"/>
              <a:t>Labour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League of Nations</a:t>
            </a:r>
          </a:p>
          <a:p>
            <a:r>
              <a:rPr lang="en-US" altLang="zh-CN" dirty="0" smtClean="0"/>
              <a:t>Protestant Ulster</a:t>
            </a:r>
          </a:p>
          <a:p>
            <a:r>
              <a:rPr lang="en-US" altLang="zh-CN" dirty="0" smtClean="0"/>
              <a:t>Eire</a:t>
            </a:r>
          </a:p>
          <a:p>
            <a:r>
              <a:rPr lang="en-US" altLang="zh-CN" dirty="0" smtClean="0"/>
              <a:t>Belfast</a:t>
            </a:r>
          </a:p>
          <a:p>
            <a:r>
              <a:rPr lang="en-US" altLang="zh-CN" dirty="0" smtClean="0"/>
              <a:t>The Isle of Man</a:t>
            </a:r>
          </a:p>
          <a:p>
            <a:r>
              <a:rPr lang="en-US" altLang="zh-CN" dirty="0" smtClean="0"/>
              <a:t>House of Keys</a:t>
            </a:r>
          </a:p>
          <a:p>
            <a:r>
              <a:rPr lang="en-US" altLang="zh-CN" dirty="0" smtClean="0"/>
              <a:t>Channel Islands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Words and </a:t>
            </a:r>
            <a:r>
              <a:rPr lang="en-US" altLang="zh-CN" dirty="0" smtClean="0"/>
              <a:t>terms</a:t>
            </a:r>
            <a:br>
              <a:rPr lang="en-US" altLang="zh-CN" dirty="0" smtClean="0"/>
            </a:br>
            <a:r>
              <a:rPr lang="en-US" altLang="zh-CN" sz="2700" dirty="0" smtClean="0"/>
              <a:t>chapter 2</a:t>
            </a:r>
            <a:endParaRPr lang="zh-CN" altLang="en-US" sz="27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terms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Jersey </a:t>
            </a:r>
          </a:p>
          <a:p>
            <a:r>
              <a:rPr lang="en-US" altLang="zh-CN" dirty="0" smtClean="0"/>
              <a:t>Guernsey</a:t>
            </a:r>
          </a:p>
          <a:p>
            <a:r>
              <a:rPr lang="en-US" altLang="zh-CN" dirty="0" smtClean="0"/>
              <a:t>Winston Churchill</a:t>
            </a:r>
          </a:p>
          <a:p>
            <a:r>
              <a:rPr lang="en-US" altLang="zh-CN" dirty="0" smtClean="0"/>
              <a:t>Home Guard</a:t>
            </a:r>
          </a:p>
          <a:p>
            <a:r>
              <a:rPr lang="en-US" altLang="zh-CN" dirty="0" smtClean="0"/>
              <a:t>President Roosevelt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Review</a:t>
            </a:r>
            <a:br>
              <a:rPr lang="en-US" altLang="zh-CN" dirty="0" smtClean="0"/>
            </a:br>
            <a:r>
              <a:rPr lang="en-US" altLang="zh-CN" sz="2700" dirty="0" smtClean="0"/>
              <a:t>Chapter </a:t>
            </a:r>
            <a:r>
              <a:rPr lang="en-US" altLang="zh-CN" sz="2700" dirty="0" smtClean="0"/>
              <a:t>2</a:t>
            </a:r>
            <a:endParaRPr lang="zh-CN" altLang="en-US" sz="27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are the major changes to the UK after WWI?</a:t>
            </a:r>
            <a:endParaRPr lang="en-US" altLang="zh-CN" dirty="0" smtClean="0"/>
          </a:p>
          <a:p>
            <a:r>
              <a:rPr lang="en-US" altLang="zh-CN" dirty="0" smtClean="0"/>
              <a:t>What are the major changes to the UK after </a:t>
            </a:r>
            <a:r>
              <a:rPr lang="en-US" altLang="zh-CN" dirty="0" smtClean="0"/>
              <a:t>WWII?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Review: Put </a:t>
            </a:r>
            <a:r>
              <a:rPr lang="en-US" altLang="zh-CN" dirty="0" smtClean="0"/>
              <a:t>into Chinese</a:t>
            </a:r>
            <a:br>
              <a:rPr lang="en-US" altLang="zh-CN" dirty="0" smtClean="0"/>
            </a:br>
            <a:r>
              <a:rPr lang="en-US" altLang="zh-CN" sz="2700" dirty="0" smtClean="0"/>
              <a:t>Chapter </a:t>
            </a:r>
            <a:r>
              <a:rPr lang="en-US" altLang="zh-CN" sz="2700" dirty="0" smtClean="0"/>
              <a:t>2</a:t>
            </a:r>
            <a:endParaRPr lang="zh-CN" altLang="en-US" sz="27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Quotations of </a:t>
            </a:r>
            <a:r>
              <a:rPr lang="en-US" altLang="zh-CN" dirty="0" smtClean="0"/>
              <a:t>Winston </a:t>
            </a:r>
            <a:r>
              <a:rPr lang="en-US" altLang="zh-CN" dirty="0" smtClean="0"/>
              <a:t>Churchill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After-class work before</a:t>
            </a:r>
            <a:br>
              <a:rPr lang="en-US" altLang="zh-CN" sz="2800" dirty="0" smtClean="0"/>
            </a:br>
            <a:r>
              <a:rPr lang="en-US" altLang="zh-CN" sz="2800" dirty="0" smtClean="0"/>
              <a:t> chapter </a:t>
            </a:r>
            <a:r>
              <a:rPr lang="en-US" altLang="zh-CN" sz="2800" dirty="0" smtClean="0"/>
              <a:t>3 </a:t>
            </a:r>
            <a:r>
              <a:rPr lang="en-US" altLang="zh-CN" sz="2800" dirty="0" smtClean="0"/>
              <a:t>in class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Learn words and expressions of Chapter </a:t>
            </a:r>
            <a:r>
              <a:rPr lang="en-US" altLang="zh-CN" dirty="0" smtClean="0"/>
              <a:t>2 </a:t>
            </a:r>
            <a:r>
              <a:rPr lang="en-US" altLang="zh-CN" dirty="0" smtClean="0"/>
              <a:t>by heart</a:t>
            </a:r>
          </a:p>
          <a:p>
            <a:r>
              <a:rPr lang="en-US" altLang="zh-CN" dirty="0" smtClean="0"/>
              <a:t>Do listening practice for full understanding : two pieces on QQ, for any new words check up in the dictionary and learn them by heart</a:t>
            </a:r>
          </a:p>
          <a:p>
            <a:r>
              <a:rPr lang="en-US" altLang="zh-CN" dirty="0" smtClean="0"/>
              <a:t>Read chapter </a:t>
            </a:r>
            <a:r>
              <a:rPr lang="en-US" altLang="zh-CN" dirty="0" smtClean="0"/>
              <a:t>3 </a:t>
            </a:r>
            <a:r>
              <a:rPr lang="en-US" altLang="zh-CN" dirty="0" smtClean="0"/>
              <a:t>and come up with a summary to share with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Watch the film </a:t>
            </a:r>
            <a:r>
              <a:rPr lang="en-US" altLang="zh-CN" b="1" i="1" dirty="0" smtClean="0"/>
              <a:t>My Fair Lady</a:t>
            </a:r>
            <a:r>
              <a:rPr lang="en-US" altLang="zh-CN" dirty="0" smtClean="0"/>
              <a:t>, get to know the East End of London, the cockney and the ‘cockney’ language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164</Words>
  <Application>Microsoft Office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Chapter 2  Britain at War</vt:lpstr>
      <vt:lpstr>Words and terms chapter 2</vt:lpstr>
      <vt:lpstr>Words and terms chapter 2</vt:lpstr>
      <vt:lpstr>Review Chapter 2</vt:lpstr>
      <vt:lpstr>Review: Put into Chinese Chapter 2</vt:lpstr>
      <vt:lpstr>After-class work before  chapter 3 in class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2 Britain at War</dc:title>
  <dc:creator>微软用户</dc:creator>
  <cp:lastModifiedBy>微软用户</cp:lastModifiedBy>
  <cp:revision>2</cp:revision>
  <dcterms:created xsi:type="dcterms:W3CDTF">2022-03-02T14:10:32Z</dcterms:created>
  <dcterms:modified xsi:type="dcterms:W3CDTF">2022-03-02T14:15:53Z</dcterms:modified>
</cp:coreProperties>
</file>