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56D0-6CCB-4DFE-86D7-A5976E92EA8D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3BFB-C141-424B-A95A-C8908486D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7 The Working of the House of Commons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terms</a:t>
            </a:r>
            <a:br>
              <a:rPr lang="en-US" altLang="zh-CN" dirty="0" smtClean="0"/>
            </a:br>
            <a:r>
              <a:rPr lang="en-US" altLang="zh-CN" sz="3100" dirty="0" smtClean="0"/>
              <a:t>Chapter 7  2-1</a:t>
            </a:r>
            <a:endParaRPr lang="zh-CN" altLang="en-US" sz="31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MP</a:t>
            </a:r>
            <a:r>
              <a:rPr lang="en-US" dirty="0" smtClean="0"/>
              <a:t> is a person elected by the people in a constituency to represent them in the House of Commons.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peer</a:t>
            </a:r>
            <a:r>
              <a:rPr lang="en-US" dirty="0" smtClean="0"/>
              <a:t> is another name for a member of the House of Lords.</a:t>
            </a:r>
          </a:p>
          <a:p>
            <a:r>
              <a:rPr lang="en-US" altLang="zh-CN" dirty="0" smtClean="0"/>
              <a:t>The </a:t>
            </a:r>
            <a:r>
              <a:rPr lang="en-US" altLang="zh-CN" b="1" dirty="0" smtClean="0"/>
              <a:t>office</a:t>
            </a:r>
            <a:r>
              <a:rPr lang="en-US" altLang="zh-CN" dirty="0" smtClean="0"/>
              <a:t> of the </a:t>
            </a:r>
            <a:r>
              <a:rPr lang="en-US" altLang="zh-CN" b="1" dirty="0" smtClean="0"/>
              <a:t>Speaker</a:t>
            </a:r>
          </a:p>
          <a:p>
            <a:r>
              <a:rPr lang="en-US" altLang="zh-CN" b="1" dirty="0" smtClean="0"/>
              <a:t>Deputy-speaker</a:t>
            </a:r>
          </a:p>
          <a:p>
            <a:endParaRPr lang="en-US" altLang="zh-CN" dirty="0" smtClean="0"/>
          </a:p>
          <a:p>
            <a:r>
              <a:rPr lang="en-US" b="1" dirty="0" smtClean="0"/>
              <a:t>Chamber</a:t>
            </a:r>
            <a:r>
              <a:rPr lang="en-US" dirty="0" smtClean="0"/>
              <a:t> The House of Commons and the House of Lords both have a Chamber. These are the rooms where they meet, debate and make decisions. </a:t>
            </a:r>
          </a:p>
          <a:p>
            <a:r>
              <a:rPr lang="en-US" altLang="zh-CN" b="1" dirty="0" smtClean="0"/>
              <a:t>Strangers’ gallery</a:t>
            </a:r>
          </a:p>
          <a:p>
            <a:r>
              <a:rPr lang="en-US" altLang="zh-CN" b="1" dirty="0" smtClean="0"/>
              <a:t>The ‘Aye’/’No’ lobby 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Standing Orders</a:t>
            </a:r>
            <a:r>
              <a:rPr lang="en-US" altLang="zh-CN" dirty="0" smtClean="0"/>
              <a:t> set out the main formal rules of procedure of parliament.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constituency</a:t>
            </a:r>
            <a:r>
              <a:rPr lang="en-US" dirty="0" smtClean="0"/>
              <a:t> is the specific geographical area that is represented by each MP in the House of Commons.</a:t>
            </a:r>
          </a:p>
          <a:p>
            <a:r>
              <a:rPr lang="en-US" altLang="zh-CN" b="1" dirty="0" smtClean="0"/>
              <a:t>Move a motion</a:t>
            </a:r>
            <a:r>
              <a:rPr lang="en-US" altLang="zh-CN" dirty="0" smtClean="0"/>
              <a:t>: propose…</a:t>
            </a:r>
          </a:p>
          <a:p>
            <a:r>
              <a:rPr lang="en-US" altLang="zh-CN" dirty="0" smtClean="0"/>
              <a:t>amend</a:t>
            </a:r>
          </a:p>
          <a:p>
            <a:r>
              <a:rPr lang="en-US" altLang="zh-CN" b="1" dirty="0" smtClean="0"/>
              <a:t>Stationery Office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gov</a:t>
            </a:r>
            <a:r>
              <a:rPr lang="en-US" altLang="zh-CN" dirty="0" smtClean="0"/>
              <a:t>. printer</a:t>
            </a:r>
          </a:p>
          <a:p>
            <a:r>
              <a:rPr lang="en-US" altLang="zh-CN" b="1" dirty="0" err="1" smtClean="0"/>
              <a:t>Hansard</a:t>
            </a:r>
            <a:r>
              <a:rPr lang="en-US" altLang="zh-CN" dirty="0" smtClean="0"/>
              <a:t>: official report of two Houses</a:t>
            </a:r>
          </a:p>
          <a:p>
            <a:r>
              <a:rPr lang="en-US" altLang="zh-CN" b="1" dirty="0" smtClean="0"/>
              <a:t>The State Opening of Parliament</a:t>
            </a:r>
          </a:p>
          <a:p>
            <a:r>
              <a:rPr lang="en-US" altLang="zh-CN" dirty="0" smtClean="0"/>
              <a:t>along the </a:t>
            </a:r>
            <a:r>
              <a:rPr lang="en-US" altLang="zh-CN" b="1" dirty="0" smtClean="0"/>
              <a:t>processional route</a:t>
            </a:r>
          </a:p>
          <a:p>
            <a:r>
              <a:rPr lang="en-US" altLang="zh-CN" b="1" dirty="0" smtClean="0"/>
              <a:t>prorogue: close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terms</a:t>
            </a:r>
            <a:br>
              <a:rPr lang="en-US" altLang="zh-CN" dirty="0" smtClean="0"/>
            </a:br>
            <a:r>
              <a:rPr lang="en-US" altLang="zh-CN" sz="3100" dirty="0" smtClean="0"/>
              <a:t>Chapter 7 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rectangular</a:t>
            </a:r>
          </a:p>
          <a:p>
            <a:r>
              <a:rPr lang="en-US" altLang="zh-CN" dirty="0" smtClean="0"/>
              <a:t>precedent   a. n. : previous (case)</a:t>
            </a:r>
          </a:p>
          <a:p>
            <a:r>
              <a:rPr lang="en-US" altLang="zh-CN" dirty="0" smtClean="0"/>
              <a:t>renounce: abandon</a:t>
            </a:r>
          </a:p>
          <a:p>
            <a:r>
              <a:rPr lang="en-US" altLang="zh-CN" dirty="0" smtClean="0"/>
              <a:t>in defiance of: against</a:t>
            </a:r>
          </a:p>
          <a:p>
            <a:r>
              <a:rPr lang="en-US" altLang="zh-CN" dirty="0" smtClean="0"/>
              <a:t>grievance: complaint</a:t>
            </a:r>
          </a:p>
          <a:p>
            <a:r>
              <a:rPr lang="en-US" altLang="zh-CN" dirty="0" smtClean="0"/>
              <a:t>technically: actually</a:t>
            </a:r>
          </a:p>
          <a:p>
            <a:r>
              <a:rPr lang="en-US" altLang="zh-CN" dirty="0" smtClean="0"/>
              <a:t>presumably: reasonably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 </a:t>
            </a:r>
            <a:br>
              <a:rPr lang="en-US" altLang="zh-CN" dirty="0" smtClean="0"/>
            </a:br>
            <a:r>
              <a:rPr lang="en-US" altLang="zh-CN" sz="3100" dirty="0" smtClean="0"/>
              <a:t>Chapter 7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 you decide to pay a visit to House of Commons, how to obtain a permit? Where to go then to your destination?</a:t>
            </a:r>
          </a:p>
          <a:p>
            <a:r>
              <a:rPr lang="en-US" altLang="zh-CN" dirty="0" smtClean="0"/>
              <a:t>Where are you required to stay in the House as a visitor? Describe who  and what are before you from where you stay.</a:t>
            </a:r>
          </a:p>
          <a:p>
            <a:r>
              <a:rPr lang="en-US" altLang="zh-CN" dirty="0" smtClean="0"/>
              <a:t>Give understanding to the office of the Speaker.</a:t>
            </a:r>
          </a:p>
          <a:p>
            <a:r>
              <a:rPr lang="en-US" altLang="zh-CN" dirty="0" smtClean="0"/>
              <a:t>When the House meets and sits, what do its members usually do? If not, what do they do?</a:t>
            </a:r>
          </a:p>
          <a:p>
            <a:r>
              <a:rPr lang="en-US" altLang="zh-CN" dirty="0" smtClean="0"/>
              <a:t>What are the usual procedures for starting a new session of parliament? Give three.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After-class work before</a:t>
            </a:r>
            <a:br>
              <a:rPr lang="en-US" altLang="zh-CN" sz="2800" dirty="0" smtClean="0"/>
            </a:br>
            <a:r>
              <a:rPr lang="en-US" altLang="zh-CN" sz="2800" dirty="0" smtClean="0"/>
              <a:t> chapter </a:t>
            </a:r>
            <a:r>
              <a:rPr lang="en-US" altLang="zh-CN" sz="2800" dirty="0" smtClean="0"/>
              <a:t>8 </a:t>
            </a:r>
            <a:r>
              <a:rPr lang="en-US" altLang="zh-CN" sz="2800" dirty="0" smtClean="0"/>
              <a:t>in class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Learn words and expressions of Chapter </a:t>
            </a:r>
            <a:r>
              <a:rPr lang="en-US" altLang="zh-CN" dirty="0" smtClean="0"/>
              <a:t>7 </a:t>
            </a:r>
            <a:r>
              <a:rPr lang="en-US" altLang="zh-CN" dirty="0" smtClean="0"/>
              <a:t>by heart</a:t>
            </a:r>
          </a:p>
          <a:p>
            <a:r>
              <a:rPr lang="en-US" altLang="zh-CN" dirty="0" smtClean="0"/>
              <a:t>Do listening practice for full understanding : two pieces on QQ, for any new words check up in the dictionary and learn them by heart</a:t>
            </a:r>
          </a:p>
          <a:p>
            <a:r>
              <a:rPr lang="en-US" altLang="zh-CN" dirty="0" smtClean="0"/>
              <a:t>Read chapter </a:t>
            </a:r>
            <a:r>
              <a:rPr lang="en-US" altLang="zh-CN" dirty="0" smtClean="0"/>
              <a:t>7 and 8 </a:t>
            </a:r>
            <a:r>
              <a:rPr lang="en-US" altLang="zh-CN" dirty="0" smtClean="0"/>
              <a:t>and come up with questions and main ideas.</a:t>
            </a:r>
          </a:p>
          <a:p>
            <a:r>
              <a:rPr lang="en-US" altLang="zh-CN" dirty="0" smtClean="0"/>
              <a:t>Oral presentation is required for each participant.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345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Chapter 7 The Working of the House of Commons </vt:lpstr>
      <vt:lpstr>Words and terms Chapter 7  2-1</vt:lpstr>
      <vt:lpstr>Words and terms Chapter 7  2-2</vt:lpstr>
      <vt:lpstr>Review  Chapter 7 </vt:lpstr>
      <vt:lpstr>After-class work before  chapter 8 in class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The Working of the House of Commons</dc:title>
  <dc:creator>微软用户</dc:creator>
  <cp:lastModifiedBy>微软用户</cp:lastModifiedBy>
  <cp:revision>3</cp:revision>
  <dcterms:created xsi:type="dcterms:W3CDTF">2022-04-07T04:08:05Z</dcterms:created>
  <dcterms:modified xsi:type="dcterms:W3CDTF">2022-04-07T04:30:21Z</dcterms:modified>
</cp:coreProperties>
</file>