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A0F3-306D-4916-A996-39795E53C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D4FF05-8BD9-40C1-96A3-CD9DEE4DC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26459-DE2D-4530-BDBC-51E38561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E6659-FE31-457A-BDD0-5027854F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B0AFD-CDA1-4A44-9844-29D40E0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66EAB-BB7E-4DC2-9B22-7B7A3BA0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E6966-33BA-4667-806F-2E8EE8D30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A2F42-8D2B-45E4-A401-25710AA2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3BC89-957B-4D5B-956E-330C0055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F30A6-4028-42D4-93B3-BF17E20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088F5-DBB3-4AD9-998F-C51198B45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92DDD-87AA-4FE9-916F-B82E667D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A43ED-0DCB-4F03-A381-0346D16F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377F4-2A04-42FB-80C8-B134B2CC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3437E-86C5-4E98-AEBF-2D20E4CB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730ED-6E73-4E53-805B-205D2DA1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5400A-7AAA-42B7-8873-A686BDF4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5B34C-DE53-4C85-BABA-9DBD837B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748B9-028B-4CA5-86FA-0DDF0E39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1B602-708B-4113-A04F-7A4B51DF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8ED8F-0E01-4227-930E-5250DE61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C62A7-BE3E-4977-9516-397EE472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2BC9B-D312-4E95-BBD8-3FDA4A4D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F4299-ECBB-45B6-A2D3-E3AEC58B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37125-7280-4B6C-B557-CBC047BB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D710C-CB95-4956-A51C-C4722A07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39805-D376-44EF-9374-B3C0F491D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5A4859-9752-4384-9F7E-DA60C6BC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AF5F8-6681-4528-A00D-2FBDC7E6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EE07D-CE61-4013-A078-7F0F57F3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FE273-8799-4CA8-9375-CA915759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01D42-D9F4-4277-9417-2CAA0DF2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EC41C-7213-4285-A137-08BBCCD3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BC778-E4CD-4069-84BE-7A59EB3D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9973A4-699F-497B-8D3D-531A8C3F9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5BA0EA-D5A8-4487-BD10-EEC166232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48D0C3-BAA4-49F6-8230-9586B402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D3483C-90C1-4866-9143-7760D225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4A7833-EE15-435F-9BC3-9239FA0E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4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D01D-FCD4-4713-93CC-8350D4B3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32BB9F-1EF3-4FA4-A487-64020509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1539F-4A82-4792-A282-8DB7C21C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A3E1E-1710-4B31-BC9E-3ECAB69B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11BC6A-0BC8-488D-9AF2-70935544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73FBE8-01D2-43D1-AFFC-0B1C6BEA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85204-A3F9-4DAB-BF4F-9643D8D5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074DA-4D42-44D3-AD0E-82BA24BA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9E06D-4CA8-45F4-8C78-3AD49C9C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678F4-70EE-4ED7-9FAA-BA669C3B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B0B1E-1AD9-4866-89D1-07C2BDC6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8A352-5E8C-474E-9446-A4E62EA2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080AB-0E41-4C2A-B3BB-BF14AC23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F3A75-3034-41BA-B0E0-A492C383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6BAA2E-FEBE-43D6-A454-F733B3E31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337E7-7962-4BEA-9C68-726929A1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9B923-A00A-405D-AA65-AA2132EB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CC5D8-937C-4AA9-ABC3-74EBA79D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2455E-5EAD-4FDA-AA47-04CA40A0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D8EA40-6011-4BBB-A11B-0E313892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BD712-7824-4588-A44D-F88E1542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8B651-94AC-4507-973A-5AD4FEA6B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67A0-0866-43F6-A4C7-69C314AC543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94C12-3449-427F-8471-64DA45CFA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BFFE3-5563-4F69-857C-63D408FEA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01D1626-B2EA-42B6-B406-E7DC408D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9" y="2114550"/>
            <a:ext cx="3324225" cy="262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021A9C-F9A1-4902-A256-DFBB7DAA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34" y="2114550"/>
            <a:ext cx="3371850" cy="26384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D65EEC60-1EAE-4938-A744-548C7C6F8D0B}"/>
              </a:ext>
            </a:extLst>
          </p:cNvPr>
          <p:cNvSpPr/>
          <p:nvPr/>
        </p:nvSpPr>
        <p:spPr>
          <a:xfrm>
            <a:off x="4359606" y="3263599"/>
            <a:ext cx="624016" cy="3212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E46CF-C461-479C-8655-A8A52F1D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9" y="2114550"/>
            <a:ext cx="625958" cy="15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6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FBEB7C-A4CD-41C1-A887-B39B2C03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76450"/>
            <a:ext cx="9220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BA7683-219D-4C23-8393-956E709C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062162"/>
            <a:ext cx="100965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6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Elijah Y. ZHANG</dc:creator>
  <cp:lastModifiedBy>Yong ZHANG</cp:lastModifiedBy>
  <cp:revision>3</cp:revision>
  <dcterms:created xsi:type="dcterms:W3CDTF">2018-12-03T13:10:02Z</dcterms:created>
  <dcterms:modified xsi:type="dcterms:W3CDTF">2018-12-14T04:33:20Z</dcterms:modified>
</cp:coreProperties>
</file>