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72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4545-7074-4987-9311-BC63D77EFF55}" type="datetimeFigureOut">
              <a:rPr lang="nl-BE" smtClean="0"/>
              <a:t>9/06/2015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3BEB-7864-49C1-AECF-08F91EDADE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6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</a:t>
            </a:r>
            <a:r>
              <a:rPr lang="nl-BE" baseline="0" dirty="0" err="1" smtClean="0"/>
              <a:t>models</a:t>
            </a:r>
            <a:r>
              <a:rPr lang="nl-BE" baseline="0" dirty="0" smtClean="0"/>
              <a:t> er zijn en hoe die zich verhouden t.a.v. ERD-Diagram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83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04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Uitleggen welke views er zijn en hoe opgebouwd en</a:t>
            </a:r>
            <a:r>
              <a:rPr lang="nl-BE" baseline="0" dirty="0" smtClean="0"/>
              <a:t> </a:t>
            </a:r>
            <a:r>
              <a:rPr lang="nl-BE" dirty="0" smtClean="0"/>
              <a:t>waarom we hiervoor gekozen hebben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91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Bootstrap:</a:t>
            </a:r>
            <a:r>
              <a:rPr lang="nl-BE" baseline="0" dirty="0" smtClean="0"/>
              <a:t> keuze verantwoorden</a:t>
            </a:r>
          </a:p>
          <a:p>
            <a:r>
              <a:rPr lang="nl-BE" baseline="0" dirty="0" smtClean="0"/>
              <a:t>Aantal specifieke elementen uitlichten (</a:t>
            </a:r>
            <a:r>
              <a:rPr lang="nl-BE" baseline="0" dirty="0" err="1" smtClean="0"/>
              <a:t>modal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windows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lavish</a:t>
            </a:r>
            <a:r>
              <a:rPr lang="nl-BE" baseline="0" dirty="0" smtClean="0"/>
              <a:t>, carrousel)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18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99BDD"/>
                </a:solidFill>
              </a:rPr>
              <a:pPr/>
              <a:t>6/9/2015</a:t>
            </a:fld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99BDD"/>
                </a:solidFill>
              </a:rPr>
              <a:pPr/>
              <a:t>‹nr.›</a:t>
            </a:fld>
            <a:endParaRPr lang="en-US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 defTabSz="457200"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FFFFFF"/>
                </a:solidFill>
              </a:rPr>
              <a:pPr defTabSz="457200"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Instant Interview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Vlaminck</a:t>
            </a:r>
          </a:p>
          <a:p>
            <a:r>
              <a:rPr lang="nl-BE" dirty="0" err="1" smtClean="0"/>
              <a:t>Dieter</a:t>
            </a:r>
            <a:r>
              <a:rPr lang="nl-BE" dirty="0" smtClean="0"/>
              <a:t> </a:t>
            </a:r>
            <a:r>
              <a:rPr lang="nl-BE" dirty="0" err="1" smtClean="0"/>
              <a:t>Benoot</a:t>
            </a:r>
            <a:endParaRPr lang="nl-BE" dirty="0" smtClean="0"/>
          </a:p>
          <a:p>
            <a:r>
              <a:rPr lang="nl-BE" dirty="0" smtClean="0"/>
              <a:t>Cedric Jacobs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4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96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 Framework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9904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Toekomst?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3099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State </a:t>
            </a:r>
            <a:r>
              <a:rPr lang="nl-BE" dirty="0" err="1" smtClean="0"/>
              <a:t>Pattern</a:t>
            </a:r>
            <a:r>
              <a:rPr lang="nl-BE" dirty="0" smtClean="0"/>
              <a:t>: </a:t>
            </a:r>
            <a:r>
              <a:rPr lang="nl-BE" dirty="0" err="1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</a:p>
          <a:p>
            <a:endParaRPr lang="nl-BE" dirty="0"/>
          </a:p>
          <a:p>
            <a:endParaRPr lang="nl-BE" dirty="0" smtClean="0"/>
          </a:p>
          <a:p>
            <a:pPr marL="0" indent="0" algn="ctr">
              <a:buNone/>
            </a:pPr>
            <a:r>
              <a:rPr lang="nl-BE" sz="6600" dirty="0" smtClean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58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Voorstelling concept</a:t>
            </a:r>
          </a:p>
          <a:p>
            <a:r>
              <a:rPr lang="nl-BE" dirty="0" smtClean="0"/>
              <a:t>ERD-diagram</a:t>
            </a:r>
          </a:p>
          <a:p>
            <a:r>
              <a:rPr lang="nl-BE" dirty="0" err="1" smtClean="0"/>
              <a:t>Use</a:t>
            </a:r>
            <a:r>
              <a:rPr lang="nl-BE" dirty="0" smtClean="0"/>
              <a:t>-casediagram</a:t>
            </a:r>
          </a:p>
          <a:p>
            <a:r>
              <a:rPr lang="nl-BE" dirty="0" smtClean="0"/>
              <a:t>Databank</a:t>
            </a:r>
          </a:p>
          <a:p>
            <a:r>
              <a:rPr lang="nl-BE" dirty="0" smtClean="0"/>
              <a:t>DAL</a:t>
            </a:r>
          </a:p>
          <a:p>
            <a:r>
              <a:rPr lang="nl-BE" dirty="0" smtClean="0"/>
              <a:t>BLL</a:t>
            </a:r>
          </a:p>
          <a:p>
            <a:r>
              <a:rPr lang="nl-BE" dirty="0" smtClean="0"/>
              <a:t>Model</a:t>
            </a:r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CSS Framework</a:t>
            </a:r>
          </a:p>
          <a:p>
            <a:r>
              <a:rPr lang="nl-BE" dirty="0" smtClean="0"/>
              <a:t>Toekomst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ERD-Diagram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i="1" dirty="0" smtClean="0"/>
              <a:t>Het ERD-diagram is relatief eenduidig:</a:t>
            </a:r>
          </a:p>
          <a:p>
            <a:endParaRPr lang="nl-BE" i="1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3140968"/>
            <a:ext cx="6897063" cy="21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complete versie </a:t>
            </a:r>
          </a:p>
          <a:p>
            <a:r>
              <a:rPr lang="nl-BE" dirty="0" smtClean="0"/>
              <a:t>van het </a:t>
            </a:r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</a:p>
          <a:p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45478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943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4043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2296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981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228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178</Words>
  <Application>Microsoft Office PowerPoint</Application>
  <PresentationFormat>Diavoorstelling (4:3)</PresentationFormat>
  <Paragraphs>62</Paragraphs>
  <Slides>13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</vt:lpstr>
      <vt:lpstr>Banded</vt:lpstr>
      <vt:lpstr>Instant Interview</vt:lpstr>
      <vt:lpstr>Overzicht</vt:lpstr>
      <vt:lpstr>ERD-Diagram</vt:lpstr>
      <vt:lpstr>Use-Casediagram:</vt:lpstr>
      <vt:lpstr>Databank</vt:lpstr>
      <vt:lpstr>DAL</vt:lpstr>
      <vt:lpstr>BLL</vt:lpstr>
      <vt:lpstr>Model</vt:lpstr>
      <vt:lpstr>Controller</vt:lpstr>
      <vt:lpstr>VIEW</vt:lpstr>
      <vt:lpstr>CSS Framework</vt:lpstr>
      <vt:lpstr>Toekomst?</vt:lpstr>
      <vt:lpstr>State Pattern: SLot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12</dc:title>
  <cp:lastModifiedBy>Dieter Benoot</cp:lastModifiedBy>
  <cp:revision>25</cp:revision>
  <dcterms:modified xsi:type="dcterms:W3CDTF">2015-06-09T18:29:42Z</dcterms:modified>
</cp:coreProperties>
</file>