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4" r:id="rId4"/>
    <p:sldId id="259" r:id="rId5"/>
    <p:sldId id="258" r:id="rId6"/>
    <p:sldId id="287" r:id="rId7"/>
    <p:sldId id="261" r:id="rId8"/>
    <p:sldId id="285" r:id="rId9"/>
    <p:sldId id="273" r:id="rId10"/>
    <p:sldId id="288" r:id="rId11"/>
    <p:sldId id="274" r:id="rId12"/>
    <p:sldId id="289" r:id="rId13"/>
    <p:sldId id="290" r:id="rId14"/>
    <p:sldId id="291" r:id="rId15"/>
    <p:sldId id="292" r:id="rId16"/>
    <p:sldId id="293" r:id="rId17"/>
    <p:sldId id="276" r:id="rId18"/>
    <p:sldId id="280" r:id="rId19"/>
    <p:sldId id="281" r:id="rId20"/>
    <p:sldId id="282" r:id="rId21"/>
    <p:sldId id="283" r:id="rId22"/>
    <p:sldId id="284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9" r:id="rId33"/>
    <p:sldId id="303" r:id="rId34"/>
    <p:sldId id="272" r:id="rId3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erbenoo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Voorbeeld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2132856"/>
            <a:ext cx="6829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sz="2400" b="1" dirty="0" smtClean="0"/>
              <a:t>Classes:</a:t>
            </a:r>
          </a:p>
          <a:p>
            <a:pPr lvl="1"/>
            <a:r>
              <a:rPr lang="en-US" sz="2400" dirty="0" err="1" smtClean="0"/>
              <a:t>CreateReport</a:t>
            </a:r>
            <a:r>
              <a:rPr lang="en-US" sz="2400" dirty="0" smtClean="0"/>
              <a:t>: helper user-</a:t>
            </a:r>
            <a:r>
              <a:rPr lang="en-US" sz="2400" dirty="0" err="1" smtClean="0"/>
              <a:t>interactieafhandeling</a:t>
            </a:r>
            <a:endParaRPr lang="en-US" sz="2400" dirty="0" smtClean="0"/>
          </a:p>
          <a:p>
            <a:pPr lvl="1"/>
            <a:r>
              <a:rPr lang="nl-BE" sz="2400" dirty="0" err="1" smtClean="0"/>
              <a:t>DataController</a:t>
            </a:r>
            <a:r>
              <a:rPr lang="nl-BE" sz="2400" dirty="0" smtClean="0"/>
              <a:t>: verdere afhandeling dataverwerking</a:t>
            </a:r>
            <a:endParaRPr lang="nl-BE" sz="2400" dirty="0"/>
          </a:p>
          <a:p>
            <a:pPr lvl="1"/>
            <a:r>
              <a:rPr lang="nl-BE" sz="2400" dirty="0" smtClean="0"/>
              <a:t>Download: correcte afhandeling browser-download</a:t>
            </a:r>
          </a:p>
          <a:p>
            <a:pPr lvl="1"/>
            <a:r>
              <a:rPr lang="en-US" altLang="nl-BE" sz="2400" dirty="0" smtClean="0"/>
              <a:t>PDF: </a:t>
            </a:r>
            <a:r>
              <a:rPr lang="en-US" altLang="nl-BE" sz="2400" dirty="0" err="1" smtClean="0"/>
              <a:t>extensie</a:t>
            </a:r>
            <a:r>
              <a:rPr lang="en-US" altLang="nl-BE" sz="2400" dirty="0" smtClean="0"/>
              <a:t> PDF</a:t>
            </a:r>
            <a:endParaRPr lang="en-US" altLang="nl-BE" sz="2400" dirty="0"/>
          </a:p>
          <a:p>
            <a:pPr lvl="1"/>
            <a:r>
              <a:rPr lang="nl-BE" sz="2400" dirty="0" err="1" smtClean="0"/>
              <a:t>CreatePdf</a:t>
            </a:r>
            <a:r>
              <a:rPr lang="nl-BE" sz="2400" dirty="0" smtClean="0"/>
              <a:t>: aanmaken </a:t>
            </a:r>
            <a:r>
              <a:rPr lang="nl-BE" sz="2400" dirty="0" err="1" smtClean="0"/>
              <a:t>PDF-bestand</a:t>
            </a:r>
            <a:endParaRPr lang="nl-BE" sz="2400" dirty="0"/>
          </a:p>
          <a:p>
            <a:pPr lvl="1"/>
            <a:r>
              <a:rPr lang="en-US" altLang="nl-BE" sz="2400" dirty="0" err="1" smtClean="0"/>
              <a:t>AddQuestion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vraag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databank </a:t>
            </a:r>
            <a:r>
              <a:rPr lang="en-US" altLang="nl-BE" sz="2400" dirty="0" err="1" smtClean="0"/>
              <a:t>toevoegen</a:t>
            </a:r>
            <a:r>
              <a:rPr lang="en-US" altLang="nl-BE" sz="2400" dirty="0" smtClean="0"/>
              <a:t> (met </a:t>
            </a:r>
            <a:r>
              <a:rPr lang="en-US" altLang="nl-BE" sz="2400" dirty="0" err="1" smtClean="0"/>
              <a:t>gegevens</a:t>
            </a:r>
            <a:r>
              <a:rPr lang="en-US" altLang="nl-BE" sz="2400" dirty="0" smtClean="0"/>
              <a:t> via </a:t>
            </a:r>
            <a:r>
              <a:rPr lang="en-US" altLang="nl-BE" sz="2400" dirty="0" err="1" smtClean="0"/>
              <a:t>ajax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doorgekregen</a:t>
            </a:r>
            <a:r>
              <a:rPr lang="en-US" altLang="nl-BE" sz="2400" dirty="0" smtClean="0"/>
              <a:t>)</a:t>
            </a:r>
            <a:endParaRPr lang="en-US" altLang="nl-BE" sz="2400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b="1" dirty="0" smtClean="0"/>
              <a:t>:</a:t>
            </a:r>
            <a:endParaRPr lang="en-US" altLang="nl-BE" sz="2400" b="1" dirty="0"/>
          </a:p>
          <a:p>
            <a:pPr lvl="1"/>
            <a:r>
              <a:rPr lang="nl-BE" sz="2400" dirty="0" err="1"/>
              <a:t>CreatePdfTest</a:t>
            </a:r>
            <a:endParaRPr lang="nl-BE" sz="2400" dirty="0"/>
          </a:p>
          <a:p>
            <a:pPr lvl="1"/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Voorbeeld PDF(1)</a:t>
            </a:r>
            <a:endParaRPr lang="nl-B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2057400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PDF(2)</a:t>
            </a:r>
            <a:endParaRPr lang="nl-B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69" y="2671763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204864"/>
            <a:ext cx="6219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PDF(4)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53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functie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coordinating 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opbouw(2)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/>
              <a:t>Voorstelling </a:t>
            </a:r>
            <a:r>
              <a:rPr lang="nl-BE" dirty="0" smtClean="0"/>
              <a:t>concept</a:t>
            </a:r>
            <a:endParaRPr lang="nl-BE" dirty="0" smtClean="0"/>
          </a:p>
          <a:p>
            <a:r>
              <a:rPr lang="nl-BE" dirty="0" err="1"/>
              <a:t>Use</a:t>
            </a:r>
            <a:r>
              <a:rPr lang="nl-BE" dirty="0"/>
              <a:t>-casediagram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smtClean="0"/>
              <a:t>Opbouw structuur</a:t>
            </a:r>
            <a:endParaRPr lang="nl-BE" dirty="0" smtClean="0"/>
          </a:p>
          <a:p>
            <a:r>
              <a:rPr lang="nl-BE" dirty="0" smtClean="0"/>
              <a:t>Databank</a:t>
            </a:r>
            <a:endParaRPr lang="nl-BE" dirty="0" smtClean="0"/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</a:t>
            </a:r>
            <a:r>
              <a:rPr lang="nl-BE" dirty="0" smtClean="0"/>
              <a:t>Framework</a:t>
            </a:r>
          </a:p>
          <a:p>
            <a:r>
              <a:rPr lang="nl-BE" dirty="0" smtClean="0"/>
              <a:t>Live demo</a:t>
            </a:r>
            <a:endParaRPr lang="nl-BE" dirty="0" smtClean="0"/>
          </a:p>
          <a:p>
            <a:r>
              <a:rPr lang="nl-BE" dirty="0" smtClean="0"/>
              <a:t>Toekomst?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(3)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(4)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VIEW:opbouw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endParaRPr lang="nl-BE" dirty="0" smtClean="0"/>
          </a:p>
          <a:p>
            <a:r>
              <a:rPr lang="nl-BE" dirty="0" err="1" smtClean="0"/>
              <a:t>CompetencesView.php</a:t>
            </a:r>
            <a:endParaRPr lang="nl-BE" dirty="0" smtClean="0"/>
          </a:p>
          <a:p>
            <a:r>
              <a:rPr lang="nl-BE" dirty="0" err="1" smtClean="0"/>
              <a:t>JobFunctionsView.php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4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r>
              <a:rPr lang="nl-BE" dirty="0" smtClean="0"/>
              <a:t> roept </a:t>
            </a:r>
            <a:r>
              <a:rPr lang="nl-BE" dirty="0" err="1" smtClean="0"/>
              <a:t>jobfunctionView</a:t>
            </a:r>
            <a:r>
              <a:rPr lang="nl-BE" dirty="0" smtClean="0"/>
              <a:t> bij page load</a:t>
            </a:r>
          </a:p>
          <a:p>
            <a:r>
              <a:rPr lang="nl-BE" dirty="0" smtClean="0"/>
              <a:t>Functie geselecteerd -&gt; call naar </a:t>
            </a:r>
            <a:r>
              <a:rPr lang="nl-BE" dirty="0" err="1" smtClean="0"/>
              <a:t>CompetencesView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jobFunctionView</a:t>
            </a:r>
            <a:r>
              <a:rPr lang="nl-BE" dirty="0"/>
              <a:t> </a:t>
            </a:r>
            <a:r>
              <a:rPr lang="nl-BE" dirty="0" err="1" smtClean="0"/>
              <a:t>recall</a:t>
            </a:r>
            <a:r>
              <a:rPr lang="nl-BE" dirty="0" smtClean="0"/>
              <a:t> na toevoegen Vraag via </a:t>
            </a:r>
            <a:r>
              <a:rPr lang="nl-BE" dirty="0" err="1" smtClean="0"/>
              <a:t>ajax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88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" y="3408882"/>
            <a:ext cx="7520639" cy="1378644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6084168" y="2060849"/>
            <a:ext cx="2400300" cy="1080120"/>
          </a:xfrm>
        </p:spPr>
        <p:txBody>
          <a:bodyPr/>
          <a:lstStyle/>
          <a:p>
            <a:r>
              <a:rPr lang="nl-BE" dirty="0" smtClean="0"/>
              <a:t>Call naar </a:t>
            </a:r>
            <a:r>
              <a:rPr lang="nl-BE" dirty="0" err="1" smtClean="0"/>
              <a:t>JobFunctionsView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5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 (1)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988840"/>
            <a:ext cx="7730187" cy="4441973"/>
          </a:xfrm>
        </p:spPr>
      </p:pic>
    </p:spTree>
    <p:extLst>
      <p:ext uri="{BB962C8B-B14F-4D97-AF65-F5344CB8AC3E}">
        <p14:creationId xmlns:p14="http://schemas.microsoft.com/office/powerpoint/2010/main" val="1035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voorbeeld(2)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" y="1792936"/>
            <a:ext cx="9031911" cy="4933396"/>
          </a:xfrm>
        </p:spPr>
      </p:pic>
    </p:spTree>
    <p:extLst>
      <p:ext uri="{BB962C8B-B14F-4D97-AF65-F5344CB8AC3E}">
        <p14:creationId xmlns:p14="http://schemas.microsoft.com/office/powerpoint/2010/main" val="22074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Gekozen</a:t>
            </a:r>
            <a:r>
              <a:rPr lang="en-US" altLang="nl-BE" sz="2400" dirty="0" smtClean="0"/>
              <a:t> framework: Bootstrap</a:t>
            </a:r>
          </a:p>
          <a:p>
            <a:pPr lvl="1">
              <a:buFontTx/>
              <a:buChar char="-"/>
            </a:pPr>
            <a:r>
              <a:rPr lang="en-US" altLang="nl-BE" sz="2400" dirty="0" smtClean="0"/>
              <a:t>Responsive </a:t>
            </a:r>
            <a:r>
              <a:rPr lang="en-US" altLang="nl-BE" sz="2400" dirty="0" err="1" smtClean="0"/>
              <a:t>css</a:t>
            </a:r>
            <a:r>
              <a:rPr lang="en-US" altLang="nl-BE" sz="2400" dirty="0" smtClean="0"/>
              <a:t> framework van twitter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Goede</a:t>
            </a:r>
            <a:r>
              <a:rPr lang="en-US" altLang="nl-BE" sz="2400" dirty="0" smtClean="0"/>
              <a:t> basis </a:t>
            </a:r>
            <a:r>
              <a:rPr lang="en-US" altLang="nl-BE" sz="2400" dirty="0" err="1" smtClean="0"/>
              <a:t>voor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moderne</a:t>
            </a:r>
            <a:r>
              <a:rPr lang="en-US" altLang="nl-BE" sz="2400" dirty="0" smtClean="0"/>
              <a:t> UX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Leercurve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err="1" smtClean="0"/>
              <a:t>Nadien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snelle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opbouw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smtClean="0"/>
              <a:t>Single page</a:t>
            </a:r>
          </a:p>
        </p:txBody>
      </p:sp>
    </p:spTree>
    <p:extLst>
      <p:ext uri="{BB962C8B-B14F-4D97-AF65-F5344CB8AC3E}">
        <p14:creationId xmlns:p14="http://schemas.microsoft.com/office/powerpoint/2010/main" val="3458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voorbeeld(1)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1149531" cy="481216"/>
          </a:xfrm>
        </p:spPr>
        <p:txBody>
          <a:bodyPr/>
          <a:lstStyle/>
          <a:p>
            <a:r>
              <a:rPr lang="nl-BE" dirty="0" err="1" smtClean="0"/>
              <a:t>Modal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9421"/>
            <a:ext cx="874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Voorstelling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Probleem:</a:t>
            </a:r>
          </a:p>
          <a:p>
            <a:pPr lvl="1"/>
            <a:r>
              <a:rPr lang="nl-BE" dirty="0" smtClean="0"/>
              <a:t>Te weinig voorbereidingstijd bij interviews</a:t>
            </a:r>
          </a:p>
          <a:p>
            <a:pPr lvl="1"/>
            <a:r>
              <a:rPr lang="nl-BE" dirty="0" smtClean="0"/>
              <a:t>Warrige structuur selectiegesprekken</a:t>
            </a:r>
          </a:p>
          <a:p>
            <a:pPr lvl="1"/>
            <a:r>
              <a:rPr lang="nl-BE" dirty="0" smtClean="0"/>
              <a:t>Matige besluitvorming na interview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Oplossing:</a:t>
            </a:r>
          </a:p>
          <a:p>
            <a:pPr lvl="1"/>
            <a:r>
              <a:rPr lang="nl-BE" dirty="0" smtClean="0"/>
              <a:t>Competentiegerichte interviews</a:t>
            </a:r>
          </a:p>
          <a:p>
            <a:pPr lvl="1"/>
            <a:r>
              <a:rPr lang="nl-BE" dirty="0" err="1" smtClean="0"/>
              <a:t>Standardiseren</a:t>
            </a:r>
            <a:r>
              <a:rPr lang="nl-BE" dirty="0" smtClean="0"/>
              <a:t> </a:t>
            </a:r>
            <a:r>
              <a:rPr lang="nl-BE" dirty="0" err="1" smtClean="0"/>
              <a:t>vragenset</a:t>
            </a:r>
            <a:r>
              <a:rPr lang="nl-BE" dirty="0" smtClean="0"/>
              <a:t> per functie</a:t>
            </a:r>
          </a:p>
          <a:p>
            <a:pPr lvl="1"/>
            <a:r>
              <a:rPr lang="nl-BE" dirty="0" smtClean="0"/>
              <a:t>Afbakenen welke vragen per competentie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Resultaat:</a:t>
            </a:r>
          </a:p>
          <a:p>
            <a:pPr lvl="1"/>
            <a:r>
              <a:rPr lang="nl-BE" dirty="0" smtClean="0"/>
              <a:t>Hogere betrouwbaarheid</a:t>
            </a:r>
          </a:p>
          <a:p>
            <a:pPr lvl="1"/>
            <a:r>
              <a:rPr lang="nl-BE" dirty="0" smtClean="0"/>
              <a:t>Betere selectiegesprekken</a:t>
            </a:r>
            <a:endParaRPr lang="nl-BE" dirty="0"/>
          </a:p>
          <a:p>
            <a:pPr marL="228600" lvl="1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0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Css:voorbeeld</a:t>
            </a:r>
            <a:r>
              <a:rPr lang="nl-BE" dirty="0" smtClean="0"/>
              <a:t>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Modal</a:t>
            </a:r>
            <a:r>
              <a:rPr lang="nl-BE" dirty="0" smtClean="0"/>
              <a:t> javascript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89521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smtClean="0"/>
              <a:t>voorbeeld(3)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2733707" cy="913264"/>
          </a:xfrm>
        </p:spPr>
        <p:txBody>
          <a:bodyPr/>
          <a:lstStyle/>
          <a:p>
            <a:r>
              <a:rPr lang="nl-BE" dirty="0" smtClean="0"/>
              <a:t>Affix en </a:t>
            </a:r>
            <a:r>
              <a:rPr lang="nl-BE" dirty="0" err="1" smtClean="0"/>
              <a:t>scrollspy</a:t>
            </a:r>
            <a:endParaRPr lang="nl-BE" dirty="0" smtClean="0"/>
          </a:p>
          <a:p>
            <a:r>
              <a:rPr lang="nl-BE" dirty="0" err="1" smtClean="0"/>
              <a:t>Sections</a:t>
            </a:r>
            <a:r>
              <a:rPr lang="nl-BE" dirty="0" smtClean="0"/>
              <a:t> </a:t>
            </a:r>
            <a:r>
              <a:rPr lang="nl-BE" dirty="0" err="1" smtClean="0"/>
              <a:t>responsive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974067" cy="35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Live Demo</a:t>
            </a:r>
            <a:endParaRPr lang="nl-BE" dirty="0"/>
          </a:p>
        </p:txBody>
      </p:sp>
      <p:pic>
        <p:nvPicPr>
          <p:cNvPr id="8194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272679"/>
            <a:ext cx="7339013" cy="368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2400" dirty="0" err="1" smtClean="0"/>
              <a:t>Uitbreiding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aanpassingsmogelijkheden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Categoriseren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competenties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Gebruikerafhandeling</a:t>
            </a:r>
            <a:r>
              <a:rPr lang="en-US" altLang="nl-BE" sz="2400" dirty="0" smtClean="0"/>
              <a:t> met </a:t>
            </a:r>
            <a:r>
              <a:rPr lang="en-US" altLang="nl-BE" sz="2400" dirty="0" err="1" smtClean="0"/>
              <a:t>persoonlijke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functies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Beheerscentrum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Interviewplatform</a:t>
            </a:r>
            <a:endParaRPr lang="en-US" altLang="nl-BE" sz="2400" dirty="0" smtClean="0"/>
          </a:p>
          <a:p>
            <a:pPr lvl="1"/>
            <a:r>
              <a:rPr lang="en-US" altLang="nl-BE" sz="2400" dirty="0" smtClean="0"/>
              <a:t>…</a:t>
            </a:r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970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</a:t>
            </a:r>
            <a:r>
              <a:rPr lang="nl-BE" dirty="0" err="1" smtClean="0"/>
              <a:t>use</a:t>
            </a:r>
            <a:r>
              <a:rPr lang="nl-BE" dirty="0" smtClean="0"/>
              <a:t>-casediagram ziet er als volgt uit: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1026" name="Picture 2" descr="C:\Users\ceja\Dropbox\CVO INF\Programmeren 4\Project\InstantInterview\Presentatie\Instant Interview - sl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08920"/>
            <a:ext cx="766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structuur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 smtClean="0"/>
              <a:t>Gekozen voor het  vijf-blokkenmodel:</a:t>
            </a:r>
          </a:p>
          <a:p>
            <a:pPr lvl="1"/>
            <a:r>
              <a:rPr lang="nl-BE" dirty="0" smtClean="0"/>
              <a:t>Model-View-Controller  </a:t>
            </a:r>
            <a:r>
              <a:rPr lang="nl-BE" dirty="0" err="1" smtClean="0"/>
              <a:t>i.c.m</a:t>
            </a:r>
            <a:r>
              <a:rPr lang="nl-BE" dirty="0" smtClean="0"/>
              <a:t> N-tierlagen</a:t>
            </a:r>
          </a:p>
          <a:p>
            <a:r>
              <a:rPr lang="nl-BE" b="1" dirty="0" err="1" smtClean="0"/>
              <a:t>App</a:t>
            </a:r>
            <a:r>
              <a:rPr lang="nl-BE" dirty="0" smtClean="0"/>
              <a:t>: MVC</a:t>
            </a:r>
          </a:p>
          <a:p>
            <a:r>
              <a:rPr lang="nl-BE" b="1" dirty="0" smtClean="0"/>
              <a:t>BLL</a:t>
            </a:r>
            <a:r>
              <a:rPr lang="nl-BE" dirty="0" smtClean="0"/>
              <a:t>: taken uitgevoerd door de server</a:t>
            </a:r>
          </a:p>
          <a:p>
            <a:r>
              <a:rPr lang="nl-BE" b="1" dirty="0" smtClean="0"/>
              <a:t>DAL</a:t>
            </a:r>
            <a:r>
              <a:rPr lang="nl-BE" dirty="0" smtClean="0"/>
              <a:t>: databewerkingen uitvoeren</a:t>
            </a:r>
          </a:p>
          <a:p>
            <a:r>
              <a:rPr lang="nl-BE" b="1" dirty="0" smtClean="0"/>
              <a:t>Temp</a:t>
            </a:r>
            <a:r>
              <a:rPr lang="nl-BE" dirty="0" smtClean="0"/>
              <a:t>: tijdelijke opslag van bestanden</a:t>
            </a:r>
          </a:p>
          <a:p>
            <a:r>
              <a:rPr lang="nl-BE" b="1" dirty="0" err="1" smtClean="0"/>
              <a:t>Vendor</a:t>
            </a:r>
            <a:r>
              <a:rPr lang="nl-BE" dirty="0" smtClean="0"/>
              <a:t>: gebruikte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b="1" dirty="0" smtClean="0"/>
              <a:t>Web</a:t>
            </a:r>
            <a:r>
              <a:rPr lang="nl-BE" dirty="0" smtClean="0"/>
              <a:t>:  startpunt opbouw applicatie</a:t>
            </a:r>
            <a:endParaRPr lang="nl-BE" dirty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2509887" cy="43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algemeen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3600" dirty="0" smtClean="0"/>
              <a:t>MySQL </a:t>
            </a:r>
            <a:r>
              <a:rPr lang="en-US" altLang="nl-BE" sz="3600" dirty="0" err="1" smtClean="0"/>
              <a:t>als</a:t>
            </a:r>
            <a:r>
              <a:rPr lang="en-US" altLang="nl-BE" sz="3600" dirty="0" smtClean="0"/>
              <a:t> </a:t>
            </a:r>
            <a:r>
              <a:rPr lang="en-US" altLang="nl-BE" sz="3600" dirty="0" err="1" smtClean="0"/>
              <a:t>databaseplatform</a:t>
            </a:r>
            <a:endParaRPr lang="en-US" altLang="nl-BE" sz="3600" dirty="0" smtClean="0"/>
          </a:p>
          <a:p>
            <a:pPr lvl="1"/>
            <a:r>
              <a:rPr lang="en-US" altLang="nl-BE" sz="3600" dirty="0" err="1" smtClean="0"/>
              <a:t>Opbouw</a:t>
            </a:r>
            <a:r>
              <a:rPr lang="en-US" altLang="nl-BE" sz="3600" dirty="0" smtClean="0"/>
              <a:t> databank:</a:t>
            </a:r>
          </a:p>
          <a:p>
            <a:pPr lvl="2"/>
            <a:r>
              <a:rPr lang="en-US" altLang="nl-BE" sz="2500" dirty="0" err="1" smtClean="0"/>
              <a:t>Zeer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gelijkaardige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structuur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aan</a:t>
            </a:r>
            <a:r>
              <a:rPr lang="en-US" altLang="nl-BE" sz="2500" dirty="0" smtClean="0"/>
              <a:t> ERD-diagram</a:t>
            </a:r>
          </a:p>
          <a:p>
            <a:pPr lvl="2"/>
            <a:r>
              <a:rPr lang="en-US" altLang="nl-BE" sz="2500" dirty="0" err="1" smtClean="0"/>
              <a:t>Een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tussentabel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vragen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functies</a:t>
            </a:r>
            <a:endParaRPr lang="en-US" altLang="nl-BE" sz="2500" dirty="0" smtClean="0"/>
          </a:p>
          <a:p>
            <a:pPr lvl="1"/>
            <a:r>
              <a:rPr lang="en-US" altLang="nl-BE" sz="3600" dirty="0" smtClean="0"/>
              <a:t>Stored Procedures:</a:t>
            </a:r>
          </a:p>
          <a:p>
            <a:pPr lvl="2"/>
            <a:r>
              <a:rPr lang="en-US" altLang="nl-BE" sz="2500" dirty="0" err="1" smtClean="0"/>
              <a:t>Alle</a:t>
            </a:r>
            <a:r>
              <a:rPr lang="en-US" altLang="nl-BE" sz="2500" dirty="0" smtClean="0"/>
              <a:t> CRUD-</a:t>
            </a:r>
            <a:r>
              <a:rPr lang="en-US" altLang="nl-BE" sz="2500" dirty="0" err="1" smtClean="0"/>
              <a:t>operaties</a:t>
            </a:r>
            <a:r>
              <a:rPr lang="en-US" altLang="nl-BE" sz="2500" dirty="0" smtClean="0"/>
              <a:t> op de </a:t>
            </a:r>
            <a:r>
              <a:rPr lang="en-US" altLang="nl-BE" sz="2500" dirty="0" err="1" smtClean="0"/>
              <a:t>entiteiten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uit</a:t>
            </a:r>
            <a:r>
              <a:rPr lang="en-US" altLang="nl-BE" sz="2500" dirty="0" smtClean="0"/>
              <a:t> het ERD-diagram</a:t>
            </a:r>
          </a:p>
          <a:p>
            <a:pPr lvl="2"/>
            <a:r>
              <a:rPr lang="en-US" altLang="nl-BE" sz="2500" dirty="0" err="1" smtClean="0"/>
              <a:t>Complexere</a:t>
            </a:r>
            <a:r>
              <a:rPr lang="en-US" altLang="nl-BE" sz="2500" dirty="0" smtClean="0"/>
              <a:t> selects voor het </a:t>
            </a:r>
            <a:r>
              <a:rPr lang="en-US" altLang="nl-BE" sz="2500" dirty="0" err="1" smtClean="0"/>
              <a:t>opvragen</a:t>
            </a:r>
            <a:r>
              <a:rPr lang="en-US" altLang="nl-BE" sz="2500" dirty="0" smtClean="0"/>
              <a:t> van data</a:t>
            </a:r>
            <a:endParaRPr lang="en-US" altLang="nl-BE" sz="2500" dirty="0" smtClean="0"/>
          </a:p>
          <a:p>
            <a:pPr lvl="1"/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lvl="1"/>
            <a:endParaRPr lang="en-US" alt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Competentie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Naam</a:t>
            </a:r>
            <a:r>
              <a:rPr lang="en-US" altLang="nl-BE" dirty="0"/>
              <a:t> 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Vraag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Vraag</a:t>
            </a:r>
            <a:r>
              <a:rPr lang="en-US" altLang="nl-BE" dirty="0"/>
              <a:t>: </a:t>
            </a:r>
            <a:r>
              <a:rPr lang="en-US" altLang="nl-BE" dirty="0" err="1"/>
              <a:t>nvarchar</a:t>
            </a:r>
            <a:endParaRPr lang="en-US" altLang="nl-BE" dirty="0"/>
          </a:p>
          <a:p>
            <a:pPr lvl="2"/>
            <a:r>
              <a:rPr lang="en-US" altLang="nl-BE" dirty="0" err="1"/>
              <a:t>CompetentieId</a:t>
            </a:r>
            <a:r>
              <a:rPr lang="en-US" altLang="nl-BE" dirty="0"/>
              <a:t>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Naam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VraagFunctie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VraagId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FunctieId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/>
          </a:p>
          <a:p>
            <a:endParaRPr lang="nl-BE" dirty="0"/>
          </a:p>
        </p:txBody>
      </p:sp>
      <p:grpSp>
        <p:nvGrpSpPr>
          <p:cNvPr id="9" name="Groep 8"/>
          <p:cNvGrpSpPr/>
          <p:nvPr/>
        </p:nvGrpSpPr>
        <p:grpSpPr>
          <a:xfrm>
            <a:off x="3843712" y="3021795"/>
            <a:ext cx="5075796" cy="2303932"/>
            <a:chOff x="3843714" y="3090574"/>
            <a:chExt cx="5075796" cy="230393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715" y="3789040"/>
              <a:ext cx="5075795" cy="1605466"/>
            </a:xfrm>
            <a:prstGeom prst="rect">
              <a:avLst/>
            </a:prstGeom>
          </p:spPr>
        </p:pic>
        <p:sp>
          <p:nvSpPr>
            <p:cNvPr id="8" name="Tekstvak 7"/>
            <p:cNvSpPr txBox="1"/>
            <p:nvPr/>
          </p:nvSpPr>
          <p:spPr>
            <a:xfrm>
              <a:off x="3843714" y="3090574"/>
              <a:ext cx="253789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900" b="1" dirty="0" smtClean="0"/>
                <a:t>ERD-diagram:</a:t>
              </a:r>
              <a:endParaRPr lang="nl-BE" sz="1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altLang="nl-BE" sz="2400" b="1" dirty="0" smtClean="0"/>
              <a:t>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smtClean="0"/>
              <a:t>Provider: credentials database</a:t>
            </a:r>
          </a:p>
          <a:p>
            <a:pPr lvl="1"/>
            <a:r>
              <a:rPr lang="en-US" altLang="nl-BE" sz="2400" dirty="0" err="1" smtClean="0"/>
              <a:t>ContextController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helperklasse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 </a:t>
            </a:r>
          </a:p>
          <a:p>
            <a:pPr lvl="1"/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functies</a:t>
            </a:r>
            <a:r>
              <a:rPr lang="en-US" altLang="nl-BE" sz="2400" dirty="0" smtClean="0"/>
              <a:t> om stored procedures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te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spreken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err="1" smtClean="0"/>
              <a:t>ConnectionTest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InterviewContextTest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smtClean="0"/>
              <a:t>Helpers: </a:t>
            </a:r>
            <a:r>
              <a:rPr lang="en-US" altLang="nl-BE" sz="2400" dirty="0" smtClean="0"/>
              <a:t>Log, </a:t>
            </a:r>
            <a:r>
              <a:rPr lang="en-US" altLang="nl-BE" sz="2400" dirty="0" err="1" smtClean="0"/>
              <a:t>LogApp</a:t>
            </a:r>
            <a:r>
              <a:rPr lang="en-US" altLang="nl-BE" sz="2400" dirty="0" smtClean="0"/>
              <a:t>, Connection, Feedback</a:t>
            </a:r>
            <a:endParaRPr lang="en-US" altLang="nl-BE" sz="2400" b="1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898</Words>
  <Application>Microsoft Office PowerPoint</Application>
  <PresentationFormat>Diavoorstelling (4:3)</PresentationFormat>
  <Paragraphs>289</Paragraphs>
  <Slides>34</Slides>
  <Notes>20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Banded</vt:lpstr>
      <vt:lpstr>Instant Interview</vt:lpstr>
      <vt:lpstr>Overzicht</vt:lpstr>
      <vt:lpstr>Voorstelling concept</vt:lpstr>
      <vt:lpstr>Use-Casediagram:</vt:lpstr>
      <vt:lpstr>ERD-Diagram</vt:lpstr>
      <vt:lpstr>Opbouw structuur</vt:lpstr>
      <vt:lpstr>Databank: algemeen</vt:lpstr>
      <vt:lpstr>Databank: opbouw</vt:lpstr>
      <vt:lpstr>DAL: opbouw</vt:lpstr>
      <vt:lpstr>DAL: Voorbeeld</vt:lpstr>
      <vt:lpstr>BLL: Opbouw</vt:lpstr>
      <vt:lpstr>BLL: Voorbeeld PDF(1)</vt:lpstr>
      <vt:lpstr>BLL: Voorbeeld PDF(2)</vt:lpstr>
      <vt:lpstr>BLL: Voorbeeld PDF(3)</vt:lpstr>
      <vt:lpstr>BLL: Voorbeeld PDF(4)</vt:lpstr>
      <vt:lpstr>Model</vt:lpstr>
      <vt:lpstr>Controller: functie</vt:lpstr>
      <vt:lpstr>Controller: opbouw</vt:lpstr>
      <vt:lpstr>Controller: opbouw(2)</vt:lpstr>
      <vt:lpstr>Controller</vt:lpstr>
      <vt:lpstr>Controller: opbouw (3)</vt:lpstr>
      <vt:lpstr>Controller: opbouw (4)</vt:lpstr>
      <vt:lpstr>VIEW:opbouw</vt:lpstr>
      <vt:lpstr>View</vt:lpstr>
      <vt:lpstr>View</vt:lpstr>
      <vt:lpstr>View: voorbeeld (1)</vt:lpstr>
      <vt:lpstr>View: voorbeeld(2)</vt:lpstr>
      <vt:lpstr>CSS</vt:lpstr>
      <vt:lpstr>Css: voorbeeld(1)</vt:lpstr>
      <vt:lpstr>Css:voorbeeld(2)</vt:lpstr>
      <vt:lpstr>Css: voorbeeld(3)</vt:lpstr>
      <vt:lpstr>Live Demo</vt:lpstr>
      <vt:lpstr>Toekomst?</vt:lpstr>
      <vt:lpstr>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Cedric Jacobs</cp:lastModifiedBy>
  <cp:revision>41</cp:revision>
  <dcterms:modified xsi:type="dcterms:W3CDTF">2015-06-09T19:56:33Z</dcterms:modified>
</cp:coreProperties>
</file>