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86" r:id="rId6"/>
    <p:sldId id="261" r:id="rId7"/>
    <p:sldId id="285" r:id="rId8"/>
    <p:sldId id="273" r:id="rId9"/>
    <p:sldId id="274" r:id="rId10"/>
    <p:sldId id="275" r:id="rId11"/>
    <p:sldId id="276" r:id="rId12"/>
    <p:sldId id="280" r:id="rId13"/>
    <p:sldId id="281" r:id="rId14"/>
    <p:sldId id="282" r:id="rId15"/>
    <p:sldId id="283" r:id="rId16"/>
    <p:sldId id="284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79" r:id="rId27"/>
    <p:sldId id="272" r:id="rId2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B4545-7074-4987-9311-BC63D77EFF55}" type="datetimeFigureOut">
              <a:rPr lang="nl-BE" smtClean="0"/>
              <a:t>9/06/2015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E3BEB-7864-49C1-AECF-08F91EDADE1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9603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Cedric</a:t>
            </a:r>
          </a:p>
          <a:p>
            <a:r>
              <a:rPr lang="nl-BE" dirty="0" smtClean="0"/>
              <a:t>Technologie </a:t>
            </a:r>
          </a:p>
          <a:p>
            <a:r>
              <a:rPr lang="nl-BE" dirty="0" err="1" smtClean="0"/>
              <a:t>Stored</a:t>
            </a:r>
            <a:r>
              <a:rPr lang="nl-BE" dirty="0" smtClean="0"/>
              <a:t> procedures</a:t>
            </a:r>
          </a:p>
          <a:p>
            <a:r>
              <a:rPr lang="nl-BE" smtClean="0"/>
              <a:t>Opbouw DB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8580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DAVID</a:t>
            </a:r>
            <a:r>
              <a:rPr lang="nl-BE" baseline="0" dirty="0" smtClean="0"/>
              <a:t> uitleggen welke functie controller in ons project heeft</a:t>
            </a:r>
          </a:p>
          <a:p>
            <a:r>
              <a:rPr lang="nl-BE" baseline="0" dirty="0" smtClean="0"/>
              <a:t>Ook waarom niet met view controller en </a:t>
            </a:r>
            <a:r>
              <a:rPr lang="nl-BE" baseline="0" dirty="0" err="1" smtClean="0"/>
              <a:t>coordinating</a:t>
            </a:r>
            <a:r>
              <a:rPr lang="nl-BE" baseline="0" dirty="0" smtClean="0"/>
              <a:t> controller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0492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DAVID</a:t>
            </a:r>
            <a:r>
              <a:rPr lang="nl-BE" baseline="0" dirty="0" smtClean="0"/>
              <a:t> uitleggen welke functie controller in ons project heeft</a:t>
            </a:r>
          </a:p>
          <a:p>
            <a:r>
              <a:rPr lang="nl-BE" baseline="0" dirty="0" smtClean="0"/>
              <a:t>Ook waarom niet met view controller en </a:t>
            </a:r>
            <a:r>
              <a:rPr lang="nl-BE" baseline="0" dirty="0" err="1" smtClean="0"/>
              <a:t>coordinating</a:t>
            </a:r>
            <a:r>
              <a:rPr lang="nl-BE" baseline="0" dirty="0" smtClean="0"/>
              <a:t> controller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7582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DIETER</a:t>
            </a:r>
          </a:p>
          <a:p>
            <a:r>
              <a:rPr lang="nl-BE" dirty="0" smtClean="0"/>
              <a:t>Uitleggen welke views er zijn en hoe opgebouwd en</a:t>
            </a:r>
            <a:r>
              <a:rPr lang="nl-BE" baseline="0" dirty="0" smtClean="0"/>
              <a:t> </a:t>
            </a:r>
            <a:r>
              <a:rPr lang="nl-BE" dirty="0" smtClean="0"/>
              <a:t>waarom we hiervoor gekozen hebben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3672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DIETER</a:t>
            </a:r>
          </a:p>
          <a:p>
            <a:r>
              <a:rPr lang="nl-BE" dirty="0" smtClean="0"/>
              <a:t>Bootstrap:</a:t>
            </a:r>
            <a:r>
              <a:rPr lang="nl-BE" baseline="0" dirty="0" smtClean="0"/>
              <a:t> keuze verantwoorden</a:t>
            </a:r>
          </a:p>
          <a:p>
            <a:r>
              <a:rPr lang="nl-BE" baseline="0" dirty="0" smtClean="0"/>
              <a:t>Aantal specifieke elementen uitlichten (</a:t>
            </a:r>
            <a:r>
              <a:rPr lang="nl-BE" baseline="0" dirty="0" err="1" smtClean="0"/>
              <a:t>modal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windows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lavish</a:t>
            </a:r>
            <a:r>
              <a:rPr lang="nl-BE" baseline="0" dirty="0" smtClean="0"/>
              <a:t>, carrousel)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3697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Cedric</a:t>
            </a:r>
          </a:p>
          <a:p>
            <a:r>
              <a:rPr lang="nl-BE" dirty="0" smtClean="0"/>
              <a:t>Aantal features voorstellen vanuit het </a:t>
            </a:r>
            <a:r>
              <a:rPr lang="nl-BE" dirty="0" err="1" smtClean="0"/>
              <a:t>use</a:t>
            </a:r>
            <a:r>
              <a:rPr lang="nl-BE" dirty="0" smtClean="0"/>
              <a:t>-casediagram en dan ook nog een aantal geavanceerde</a:t>
            </a:r>
            <a:r>
              <a:rPr lang="nl-BE" baseline="0" dirty="0" smtClean="0"/>
              <a:t> zaken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1823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Toelichten welke</a:t>
            </a:r>
            <a:r>
              <a:rPr lang="nl-BE" baseline="0" dirty="0" smtClean="0"/>
              <a:t> keuzes er gemaakt zijn in de DAL + </a:t>
            </a:r>
            <a:r>
              <a:rPr lang="nl-BE" baseline="0" dirty="0" err="1" smtClean="0"/>
              <a:t>stored</a:t>
            </a:r>
            <a:r>
              <a:rPr lang="nl-BE" baseline="0" dirty="0" smtClean="0"/>
              <a:t> procedures </a:t>
            </a:r>
            <a:r>
              <a:rPr lang="nl-BE" baseline="0" dirty="0" err="1" smtClean="0"/>
              <a:t>etc</a:t>
            </a:r>
            <a:endParaRPr lang="nl-BE" baseline="0" dirty="0" smtClean="0"/>
          </a:p>
          <a:p>
            <a:r>
              <a:rPr lang="nl-BE" baseline="0" dirty="0" smtClean="0"/>
              <a:t>Code </a:t>
            </a:r>
            <a:r>
              <a:rPr lang="nl-BE" baseline="0" dirty="0" err="1" smtClean="0"/>
              <a:t>snippets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0041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Diagram</a:t>
            </a:r>
            <a:r>
              <a:rPr lang="nl-BE" baseline="0" dirty="0" smtClean="0"/>
              <a:t> voor aantonen van </a:t>
            </a:r>
            <a:r>
              <a:rPr lang="nl-BE" baseline="0" dirty="0" err="1" smtClean="0"/>
              <a:t>dependency’s</a:t>
            </a:r>
            <a:r>
              <a:rPr lang="nl-BE" baseline="0" dirty="0" smtClean="0"/>
              <a:t>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7416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Cedric</a:t>
            </a:r>
          </a:p>
          <a:p>
            <a:r>
              <a:rPr lang="nl-BE" dirty="0" smtClean="0"/>
              <a:t>Uitleggen welke functies</a:t>
            </a:r>
            <a:r>
              <a:rPr lang="nl-BE" baseline="0" dirty="0" smtClean="0"/>
              <a:t> de BLL heeft </a:t>
            </a:r>
          </a:p>
          <a:p>
            <a:r>
              <a:rPr lang="nl-BE" baseline="0" dirty="0" smtClean="0"/>
              <a:t>Data validatie en PDF </a:t>
            </a:r>
            <a:r>
              <a:rPr lang="nl-BE" baseline="0" dirty="0" err="1" smtClean="0"/>
              <a:t>createn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0874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David</a:t>
            </a:r>
            <a:r>
              <a:rPr lang="nl-BE" baseline="0" dirty="0" smtClean="0"/>
              <a:t> uitleggen welke </a:t>
            </a:r>
            <a:r>
              <a:rPr lang="nl-BE" baseline="0" dirty="0" err="1" smtClean="0"/>
              <a:t>models</a:t>
            </a:r>
            <a:r>
              <a:rPr lang="nl-BE" baseline="0" dirty="0" smtClean="0"/>
              <a:t> er zijn en hoe die zich verhouden t.a.v. ERD-Diagram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2835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DAVID</a:t>
            </a:r>
            <a:r>
              <a:rPr lang="nl-BE" baseline="0" dirty="0" smtClean="0"/>
              <a:t> uitleggen welke functie controller in ons project heeft</a:t>
            </a:r>
          </a:p>
          <a:p>
            <a:r>
              <a:rPr lang="nl-BE" baseline="0" dirty="0" smtClean="0"/>
              <a:t>Ook waarom niet met view controller en </a:t>
            </a:r>
            <a:r>
              <a:rPr lang="nl-BE" baseline="0" dirty="0" err="1" smtClean="0"/>
              <a:t>coordinating</a:t>
            </a:r>
            <a:r>
              <a:rPr lang="nl-BE" baseline="0" dirty="0" smtClean="0"/>
              <a:t> controller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2047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DAVID</a:t>
            </a:r>
            <a:r>
              <a:rPr lang="nl-BE" baseline="0" dirty="0" smtClean="0"/>
              <a:t> uitleggen welke functie controller in ons project heeft</a:t>
            </a:r>
          </a:p>
          <a:p>
            <a:r>
              <a:rPr lang="nl-BE" baseline="0" dirty="0" smtClean="0"/>
              <a:t>Ook waarom niet met view controller en </a:t>
            </a:r>
            <a:r>
              <a:rPr lang="nl-BE" baseline="0" dirty="0" err="1" smtClean="0"/>
              <a:t>coordinating</a:t>
            </a:r>
            <a:r>
              <a:rPr lang="nl-BE" baseline="0" dirty="0" smtClean="0"/>
              <a:t> controller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7986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DAVID</a:t>
            </a:r>
            <a:r>
              <a:rPr lang="nl-BE" baseline="0" dirty="0" smtClean="0"/>
              <a:t> uitleggen welke functie controller in ons project heeft</a:t>
            </a:r>
          </a:p>
          <a:p>
            <a:r>
              <a:rPr lang="nl-BE" baseline="0" dirty="0" smtClean="0"/>
              <a:t>Ook waarom niet met view controller en </a:t>
            </a:r>
            <a:r>
              <a:rPr lang="nl-BE" baseline="0" dirty="0" err="1" smtClean="0"/>
              <a:t>coordinating</a:t>
            </a:r>
            <a:r>
              <a:rPr lang="nl-BE" baseline="0" dirty="0" smtClean="0"/>
              <a:t> controller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5757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DAVID</a:t>
            </a:r>
            <a:r>
              <a:rPr lang="nl-BE" baseline="0" dirty="0" smtClean="0"/>
              <a:t> uitleggen welke functie controller in ons project heeft</a:t>
            </a:r>
          </a:p>
          <a:p>
            <a:r>
              <a:rPr lang="nl-BE" baseline="0" dirty="0" smtClean="0"/>
              <a:t>Ook waarom niet met view controller en </a:t>
            </a:r>
            <a:r>
              <a:rPr lang="nl-BE" baseline="0" dirty="0" err="1" smtClean="0"/>
              <a:t>coordinating</a:t>
            </a:r>
            <a:r>
              <a:rPr lang="nl-BE" baseline="0" dirty="0" smtClean="0"/>
              <a:t> controller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896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96251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15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49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274638"/>
            <a:ext cx="180178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979968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57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99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4010335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>
                <a:solidFill>
                  <a:srgbClr val="099BDD"/>
                </a:solidFill>
              </a:rPr>
              <a:pPr/>
              <a:t>6/9/2015</a:t>
            </a:fld>
            <a:endParaRPr lang="en-US" dirty="0">
              <a:solidFill>
                <a:srgbClr val="099BD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099BD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>
                <a:solidFill>
                  <a:srgbClr val="099BDD"/>
                </a:solidFill>
              </a:rPr>
              <a:pPr/>
              <a:t>‹#›</a:t>
            </a:fld>
            <a:endParaRPr lang="en-US" dirty="0">
              <a:solidFill>
                <a:srgbClr val="099B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163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08" y="2011680"/>
            <a:ext cx="356616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793" y="2011680"/>
            <a:ext cx="356616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11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56" y="1913470"/>
            <a:ext cx="356616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" y="2656566"/>
            <a:ext cx="356616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3423" y="1913470"/>
            <a:ext cx="356616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423" y="2656564"/>
            <a:ext cx="356616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31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95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54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256" y="2120054"/>
            <a:ext cx="459486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1767" y="2147487"/>
            <a:ext cx="24003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75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120" y="2211494"/>
            <a:ext cx="459486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3016" y="2150621"/>
            <a:ext cx="24003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12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2189" y="284176"/>
            <a:ext cx="733806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189" y="2011680"/>
            <a:ext cx="733806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1699" y="6422855"/>
            <a:ext cx="2250671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 defTabSz="457200"/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 defTabSz="457200"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7353" y="6422855"/>
            <a:ext cx="3783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defTabSz="4572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4195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 defTabSz="457200"/>
            <a:fld id="{4FAB73BC-B049-4115-A692-8D63A059BFB8}" type="slidenum">
              <a:rPr lang="en-US" dirty="0">
                <a:solidFill>
                  <a:srgbClr val="FFFFFF"/>
                </a:solidFill>
              </a:rPr>
              <a:pPr defTabSz="457200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771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Instant Interview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David Vlaminck</a:t>
            </a:r>
          </a:p>
          <a:p>
            <a:r>
              <a:rPr lang="nl-BE" dirty="0" err="1" smtClean="0"/>
              <a:t>Dieter</a:t>
            </a:r>
            <a:r>
              <a:rPr lang="nl-BE" dirty="0" smtClean="0"/>
              <a:t> </a:t>
            </a:r>
            <a:r>
              <a:rPr lang="nl-BE" dirty="0" err="1" smtClean="0"/>
              <a:t>Benoot</a:t>
            </a:r>
            <a:endParaRPr lang="nl-BE" dirty="0" smtClean="0"/>
          </a:p>
          <a:p>
            <a:r>
              <a:rPr lang="nl-BE" dirty="0" smtClean="0"/>
              <a:t>Cedric Jacobs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409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Model</a:t>
            </a:r>
            <a:endParaRPr lang="nl-BE" dirty="0"/>
          </a:p>
        </p:txBody>
      </p:sp>
      <p:pic>
        <p:nvPicPr>
          <p:cNvPr id="4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38" y="2852936"/>
            <a:ext cx="8722250" cy="2758834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436096" y="2060848"/>
            <a:ext cx="3528392" cy="45550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JobFunction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__construct(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B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42238" y="2060848"/>
            <a:ext cx="3493264" cy="45550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__construct(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B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779912" y="214188"/>
            <a:ext cx="5259128" cy="64017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fullQuestion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setFullQuestion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fullQuestion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fullQuestion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fullQuestion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getFullQuestion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fullQuestion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setCompetenceId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competenceId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getCompetenceId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__construct(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fullQuestion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fullQuestion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fullQuestion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competenceId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BE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19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Controller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902189" y="2564904"/>
            <a:ext cx="7338060" cy="3653016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en-US" altLang="nl-BE" sz="2400" dirty="0" err="1" smtClean="0"/>
              <a:t>Geen</a:t>
            </a:r>
            <a:r>
              <a:rPr lang="en-US" altLang="nl-BE" sz="2400" dirty="0" smtClean="0"/>
              <a:t> </a:t>
            </a:r>
            <a:r>
              <a:rPr lang="en-US" altLang="nl-BE" sz="2400" dirty="0" err="1" smtClean="0"/>
              <a:t>coördinating</a:t>
            </a:r>
            <a:r>
              <a:rPr lang="en-US" altLang="nl-BE" sz="2400" dirty="0" smtClean="0"/>
              <a:t> controller</a:t>
            </a:r>
          </a:p>
          <a:p>
            <a:pPr marL="228600" lvl="1" indent="0">
              <a:buNone/>
            </a:pPr>
            <a:endParaRPr lang="en-US" altLang="nl-BE" sz="2400" dirty="0" smtClean="0"/>
          </a:p>
          <a:p>
            <a:pPr marL="228600" lvl="1" indent="0">
              <a:buNone/>
            </a:pPr>
            <a:r>
              <a:rPr lang="en-US" altLang="nl-BE" sz="2400" dirty="0" err="1" smtClean="0"/>
              <a:t>Eerder</a:t>
            </a:r>
            <a:r>
              <a:rPr lang="en-US" altLang="nl-BE" sz="2400" dirty="0" smtClean="0"/>
              <a:t> data controller</a:t>
            </a:r>
          </a:p>
          <a:p>
            <a:pPr marL="228600" lvl="1" indent="0">
              <a:buNone/>
            </a:pPr>
            <a:endParaRPr lang="en-US" altLang="nl-BE" sz="2400" dirty="0"/>
          </a:p>
          <a:p>
            <a:pPr marL="228600" lvl="1" indent="0">
              <a:buNone/>
            </a:pPr>
            <a:r>
              <a:rPr lang="en-US" altLang="nl-BE" sz="2400" dirty="0" smtClean="0"/>
              <a:t>Methods die </a:t>
            </a:r>
            <a:r>
              <a:rPr lang="en-US" altLang="nl-BE" sz="2400" dirty="0" err="1" smtClean="0"/>
              <a:t>objecten</a:t>
            </a:r>
            <a:r>
              <a:rPr lang="en-US" altLang="nl-BE" sz="2400" dirty="0" smtClean="0"/>
              <a:t> of arrays van </a:t>
            </a:r>
            <a:r>
              <a:rPr lang="en-US" altLang="nl-BE" sz="2400" dirty="0" err="1" smtClean="0"/>
              <a:t>objecten</a:t>
            </a:r>
            <a:r>
              <a:rPr lang="en-US" altLang="nl-BE" sz="2400" dirty="0" smtClean="0"/>
              <a:t> </a:t>
            </a:r>
            <a:r>
              <a:rPr lang="en-US" altLang="nl-BE" sz="2400" dirty="0" err="1" smtClean="0"/>
              <a:t>opvragen</a:t>
            </a:r>
            <a:endParaRPr lang="en-US" altLang="nl-BE" sz="2400" dirty="0"/>
          </a:p>
        </p:txBody>
      </p:sp>
    </p:spTree>
    <p:extLst>
      <p:ext uri="{BB962C8B-B14F-4D97-AF65-F5344CB8AC3E}">
        <p14:creationId xmlns:p14="http://schemas.microsoft.com/office/powerpoint/2010/main" val="362287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Controller</a:t>
            </a:r>
            <a:endParaRPr lang="nl-BE" dirty="0"/>
          </a:p>
        </p:txBody>
      </p:sp>
      <p:sp>
        <p:nvSpPr>
          <p:cNvPr id="4" name="Rounded Rectangle 3"/>
          <p:cNvSpPr/>
          <p:nvPr/>
        </p:nvSpPr>
        <p:spPr>
          <a:xfrm>
            <a:off x="683568" y="3284984"/>
            <a:ext cx="2520280" cy="1152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  <a:endParaRPr lang="nl-BE" sz="36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65313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questions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07108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competences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5489036"/>
            <a:ext cx="194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questionsMarked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1115617" y="5904485"/>
            <a:ext cx="235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competencesToShow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325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Controller</a:t>
            </a:r>
            <a:endParaRPr lang="nl-BE" dirty="0"/>
          </a:p>
        </p:txBody>
      </p:sp>
      <p:sp>
        <p:nvSpPr>
          <p:cNvPr id="4" name="Rounded Rectangle 3"/>
          <p:cNvSpPr/>
          <p:nvPr/>
        </p:nvSpPr>
        <p:spPr>
          <a:xfrm>
            <a:off x="683568" y="3284984"/>
            <a:ext cx="2520280" cy="1152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  <a:endParaRPr lang="nl-BE" sz="36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65313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questions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07108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competences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5489036"/>
            <a:ext cx="194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questionsMarked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1115617" y="5904485"/>
            <a:ext cx="235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competencesToShow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4211960" y="2564904"/>
            <a:ext cx="3750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 smtClean="0"/>
              <a:t>loadDataByFunction</a:t>
            </a:r>
            <a:r>
              <a:rPr lang="nl-BE" sz="2000" dirty="0" smtClean="0"/>
              <a:t>($</a:t>
            </a:r>
            <a:r>
              <a:rPr lang="nl-BE" sz="2000" dirty="0" err="1" smtClean="0"/>
              <a:t>functionId</a:t>
            </a:r>
            <a:r>
              <a:rPr lang="nl-BE" sz="2000" dirty="0" smtClean="0"/>
              <a:t>)</a:t>
            </a:r>
            <a:endParaRPr lang="nl-BE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2965014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loadQuestions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33829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loadCompetences</a:t>
            </a:r>
            <a:endParaRPr lang="nl-BE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3800914"/>
            <a:ext cx="366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loadQuestionsToMark</a:t>
            </a:r>
            <a:r>
              <a:rPr lang="nl-BE" dirty="0" smtClean="0"/>
              <a:t>($</a:t>
            </a:r>
            <a:r>
              <a:rPr lang="nl-BE" dirty="0" err="1" smtClean="0"/>
              <a:t>functionId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1" y="4216363"/>
            <a:ext cx="262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fillCompetencesToShow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418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Controller</a:t>
            </a:r>
            <a:endParaRPr lang="nl-BE" dirty="0"/>
          </a:p>
        </p:txBody>
      </p:sp>
      <p:sp>
        <p:nvSpPr>
          <p:cNvPr id="4" name="Rounded Rectangle 3"/>
          <p:cNvSpPr/>
          <p:nvPr/>
        </p:nvSpPr>
        <p:spPr>
          <a:xfrm>
            <a:off x="683568" y="3284984"/>
            <a:ext cx="2520280" cy="1152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  <a:endParaRPr lang="nl-BE" sz="36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65313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questions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07108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competences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5489036"/>
            <a:ext cx="194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questionsMarked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1115617" y="5904485"/>
            <a:ext cx="235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competencesToShow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4211960" y="2564904"/>
            <a:ext cx="3750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 smtClean="0"/>
              <a:t>loadDataByFunction</a:t>
            </a:r>
            <a:r>
              <a:rPr lang="nl-BE" sz="2000" dirty="0" smtClean="0"/>
              <a:t>($</a:t>
            </a:r>
            <a:r>
              <a:rPr lang="nl-BE" sz="2000" dirty="0" err="1" smtClean="0"/>
              <a:t>functionId</a:t>
            </a:r>
            <a:r>
              <a:rPr lang="nl-BE" sz="2000" dirty="0" smtClean="0"/>
              <a:t>)</a:t>
            </a:r>
            <a:endParaRPr lang="nl-BE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2965014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loadQuestions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33829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loadCompetences</a:t>
            </a:r>
            <a:endParaRPr lang="nl-BE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3800914"/>
            <a:ext cx="366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loadQuestionsToMark</a:t>
            </a:r>
            <a:r>
              <a:rPr lang="nl-BE" dirty="0" smtClean="0"/>
              <a:t>($</a:t>
            </a:r>
            <a:r>
              <a:rPr lang="nl-BE" dirty="0" err="1" smtClean="0"/>
              <a:t>functionId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1" y="4216363"/>
            <a:ext cx="262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fillCompetencesToShow</a:t>
            </a:r>
            <a:endParaRPr lang="nl-BE" dirty="0"/>
          </a:p>
        </p:txBody>
      </p:sp>
      <p:sp>
        <p:nvSpPr>
          <p:cNvPr id="14" name="TextBox 13"/>
          <p:cNvSpPr txBox="1"/>
          <p:nvPr/>
        </p:nvSpPr>
        <p:spPr>
          <a:xfrm>
            <a:off x="1115616" y="465313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questions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506858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competences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615" y="5491537"/>
            <a:ext cx="194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questionsMarked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5615" y="5909487"/>
            <a:ext cx="235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competencesToShow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3779912" y="4845437"/>
            <a:ext cx="5234125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nl-BE" sz="10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loadCompetences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  <a:r>
              <a:rPr kumimoji="0" lang="nl-BE" sz="10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$return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getContext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selectAllCompetences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$return 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competences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BE" sz="105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intval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nl-BE" sz="105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])] = 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nl-BE" sz="105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intval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nl-BE" sz="105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'Naam'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B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75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-0.38351 0.250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84" y="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1111E-6 L -0.37882 0.2409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41" y="1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48148E-6 L -0.36545 0.2409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81" y="1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33333E-6 L -0.37188 0.2409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94" y="1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6" grpId="0"/>
      <p:bldP spid="17" grpId="0"/>
      <p:bldP spid="19" grpId="0" animBg="1"/>
      <p:bldP spid="1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Controller</a:t>
            </a:r>
            <a:endParaRPr lang="nl-BE" dirty="0"/>
          </a:p>
        </p:txBody>
      </p:sp>
      <p:sp>
        <p:nvSpPr>
          <p:cNvPr id="4" name="Rounded Rectangle 3"/>
          <p:cNvSpPr/>
          <p:nvPr/>
        </p:nvSpPr>
        <p:spPr>
          <a:xfrm>
            <a:off x="683568" y="3284984"/>
            <a:ext cx="2520280" cy="1152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  <a:endParaRPr lang="nl-BE" sz="36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5620" y="465313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questions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15620" y="506858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competences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5619" y="5491537"/>
            <a:ext cx="194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questionsMarked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5619" y="5909487"/>
            <a:ext cx="235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competencesToShow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0" y="2965014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getQuestions</a:t>
            </a:r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4572000" y="3382964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getCompetences</a:t>
            </a:r>
            <a:endParaRPr lang="nl-BE" dirty="0"/>
          </a:p>
        </p:txBody>
      </p:sp>
      <p:sp>
        <p:nvSpPr>
          <p:cNvPr id="24" name="TextBox 23"/>
          <p:cNvSpPr txBox="1"/>
          <p:nvPr/>
        </p:nvSpPr>
        <p:spPr>
          <a:xfrm>
            <a:off x="4572000" y="3800914"/>
            <a:ext cx="238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getQuestionsMarked</a:t>
            </a:r>
            <a:endParaRPr lang="nl-BE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1" y="4216363"/>
            <a:ext cx="2710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getCompetencesToShow</a:t>
            </a:r>
            <a:endParaRPr lang="nl-BE" dirty="0"/>
          </a:p>
        </p:txBody>
      </p:sp>
      <p:sp>
        <p:nvSpPr>
          <p:cNvPr id="26" name="TextBox 25"/>
          <p:cNvSpPr txBox="1"/>
          <p:nvPr/>
        </p:nvSpPr>
        <p:spPr>
          <a:xfrm>
            <a:off x="4572001" y="4631812"/>
            <a:ext cx="413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selectCompetenceById</a:t>
            </a:r>
            <a:r>
              <a:rPr lang="nl-BE" dirty="0" smtClean="0"/>
              <a:t>($</a:t>
            </a:r>
            <a:r>
              <a:rPr lang="nl-BE" dirty="0" err="1" smtClean="0"/>
              <a:t>competenceId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27" name="TextBox 26"/>
          <p:cNvSpPr txBox="1"/>
          <p:nvPr/>
        </p:nvSpPr>
        <p:spPr>
          <a:xfrm>
            <a:off x="4553878" y="5049762"/>
            <a:ext cx="342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selectQuestionById</a:t>
            </a:r>
            <a:r>
              <a:rPr lang="nl-BE" dirty="0" smtClean="0"/>
              <a:t>($</a:t>
            </a:r>
            <a:r>
              <a:rPr lang="nl-BE" dirty="0" err="1" smtClean="0"/>
              <a:t>questionId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28" name="TextBox 27"/>
          <p:cNvSpPr txBox="1"/>
          <p:nvPr/>
        </p:nvSpPr>
        <p:spPr>
          <a:xfrm>
            <a:off x="4553877" y="5464534"/>
            <a:ext cx="379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selectQuestionsByCompetenceId</a:t>
            </a:r>
            <a:r>
              <a:rPr lang="nl-BE" dirty="0" smtClean="0"/>
              <a:t>(…)</a:t>
            </a:r>
            <a:endParaRPr lang="nl-BE" dirty="0"/>
          </a:p>
        </p:txBody>
      </p:sp>
      <p:cxnSp>
        <p:nvCxnSpPr>
          <p:cNvPr id="31" name="Straight Arrow Connector 30"/>
          <p:cNvCxnSpPr>
            <a:stCxn id="22" idx="1"/>
            <a:endCxn id="18" idx="3"/>
          </p:cNvCxnSpPr>
          <p:nvPr/>
        </p:nvCxnSpPr>
        <p:spPr>
          <a:xfrm flipH="1">
            <a:off x="2339032" y="3149680"/>
            <a:ext cx="2232968" cy="1688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1"/>
            <a:endCxn id="19" idx="3"/>
          </p:cNvCxnSpPr>
          <p:nvPr/>
        </p:nvCxnSpPr>
        <p:spPr>
          <a:xfrm flipH="1">
            <a:off x="2698104" y="3567630"/>
            <a:ext cx="1873896" cy="1685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1"/>
            <a:endCxn id="20" idx="3"/>
          </p:cNvCxnSpPr>
          <p:nvPr/>
        </p:nvCxnSpPr>
        <p:spPr>
          <a:xfrm flipH="1">
            <a:off x="3065512" y="3985580"/>
            <a:ext cx="1506488" cy="1690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1"/>
            <a:endCxn id="21" idx="3"/>
          </p:cNvCxnSpPr>
          <p:nvPr/>
        </p:nvCxnSpPr>
        <p:spPr>
          <a:xfrm flipH="1">
            <a:off x="3473700" y="4401029"/>
            <a:ext cx="1098301" cy="1693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6" idx="1"/>
            <a:endCxn id="19" idx="3"/>
          </p:cNvCxnSpPr>
          <p:nvPr/>
        </p:nvCxnSpPr>
        <p:spPr>
          <a:xfrm flipH="1">
            <a:off x="2698104" y="4816478"/>
            <a:ext cx="1873897" cy="4367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7" idx="1"/>
            <a:endCxn id="18" idx="3"/>
          </p:cNvCxnSpPr>
          <p:nvPr/>
        </p:nvCxnSpPr>
        <p:spPr>
          <a:xfrm flipH="1" flipV="1">
            <a:off x="2339032" y="4837802"/>
            <a:ext cx="2214846" cy="396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8" idx="1"/>
            <a:endCxn id="18" idx="3"/>
          </p:cNvCxnSpPr>
          <p:nvPr/>
        </p:nvCxnSpPr>
        <p:spPr>
          <a:xfrm flipH="1" flipV="1">
            <a:off x="2339032" y="4837802"/>
            <a:ext cx="2214845" cy="811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8" idx="1"/>
            <a:endCxn id="26" idx="1"/>
          </p:cNvCxnSpPr>
          <p:nvPr/>
        </p:nvCxnSpPr>
        <p:spPr>
          <a:xfrm rot="10800000" flipH="1">
            <a:off x="4553877" y="4816478"/>
            <a:ext cx="18124" cy="832722"/>
          </a:xfrm>
          <a:prstGeom prst="bentConnector3">
            <a:avLst>
              <a:gd name="adj1" fmla="val -345075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607426" y="5879306"/>
            <a:ext cx="407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insertNewQuestion</a:t>
            </a:r>
            <a:r>
              <a:rPr lang="nl-BE" dirty="0" smtClean="0"/>
              <a:t>($</a:t>
            </a:r>
            <a:r>
              <a:rPr lang="nl-BE" dirty="0" err="1" smtClean="0"/>
              <a:t>competenceId</a:t>
            </a:r>
            <a:r>
              <a:rPr lang="nl-BE" dirty="0" smtClean="0"/>
              <a:t>, …)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217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Controller</a:t>
            </a:r>
            <a:endParaRPr lang="nl-BE" dirty="0"/>
          </a:p>
        </p:txBody>
      </p:sp>
      <p:sp>
        <p:nvSpPr>
          <p:cNvPr id="4" name="Rounded Rectangle 3"/>
          <p:cNvSpPr/>
          <p:nvPr/>
        </p:nvSpPr>
        <p:spPr>
          <a:xfrm>
            <a:off x="683568" y="3284984"/>
            <a:ext cx="2520280" cy="1152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  <a:endParaRPr lang="nl-BE" sz="36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5620" y="465313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questions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15620" y="506858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competences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5619" y="5491537"/>
            <a:ext cx="194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questionsMarked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5619" y="5909487"/>
            <a:ext cx="235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competencesToShow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53878" y="5049762"/>
            <a:ext cx="342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selectQuestionById</a:t>
            </a:r>
            <a:r>
              <a:rPr lang="nl-BE" dirty="0" smtClean="0"/>
              <a:t>($</a:t>
            </a:r>
            <a:r>
              <a:rPr lang="nl-BE" dirty="0" err="1" smtClean="0"/>
              <a:t>questionId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41581" y="3875710"/>
            <a:ext cx="5452134" cy="16158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selectQuestionById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1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questionId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nl-BE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kumimoji="0" lang="nl-BE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 question object, </a:t>
            </a:r>
            <a:r>
              <a:rPr kumimoji="0" lang="nl-BE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kumimoji="0" lang="nl-BE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on the </a:t>
            </a:r>
            <a:r>
              <a:rPr kumimoji="0" lang="nl-BE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1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questionId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1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array_key_exists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1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questionId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1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questions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BE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1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questions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1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questionId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B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72000" y="2965014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getQuestions</a:t>
            </a:r>
            <a:endParaRPr lang="nl-BE" dirty="0"/>
          </a:p>
        </p:txBody>
      </p:sp>
      <p:sp>
        <p:nvSpPr>
          <p:cNvPr id="30" name="TextBox 29"/>
          <p:cNvSpPr txBox="1"/>
          <p:nvPr/>
        </p:nvSpPr>
        <p:spPr>
          <a:xfrm>
            <a:off x="4572000" y="3382964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getCompetences</a:t>
            </a:r>
            <a:endParaRPr lang="nl-BE" dirty="0"/>
          </a:p>
        </p:txBody>
      </p:sp>
      <p:sp>
        <p:nvSpPr>
          <p:cNvPr id="33" name="TextBox 32"/>
          <p:cNvSpPr txBox="1"/>
          <p:nvPr/>
        </p:nvSpPr>
        <p:spPr>
          <a:xfrm>
            <a:off x="4572000" y="3800914"/>
            <a:ext cx="238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getQuestionsMarked</a:t>
            </a:r>
            <a:endParaRPr lang="nl-BE" dirty="0"/>
          </a:p>
        </p:txBody>
      </p:sp>
      <p:sp>
        <p:nvSpPr>
          <p:cNvPr id="34" name="TextBox 33"/>
          <p:cNvSpPr txBox="1"/>
          <p:nvPr/>
        </p:nvSpPr>
        <p:spPr>
          <a:xfrm>
            <a:off x="4572001" y="4216363"/>
            <a:ext cx="2710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getCompetencesToShow</a:t>
            </a:r>
            <a:endParaRPr lang="nl-BE" dirty="0"/>
          </a:p>
        </p:txBody>
      </p:sp>
      <p:sp>
        <p:nvSpPr>
          <p:cNvPr id="36" name="TextBox 35"/>
          <p:cNvSpPr txBox="1"/>
          <p:nvPr/>
        </p:nvSpPr>
        <p:spPr>
          <a:xfrm>
            <a:off x="4572001" y="4631812"/>
            <a:ext cx="413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selectCompetenceById</a:t>
            </a:r>
            <a:r>
              <a:rPr lang="nl-BE" dirty="0" smtClean="0"/>
              <a:t>($</a:t>
            </a:r>
            <a:r>
              <a:rPr lang="nl-BE" dirty="0" err="1" smtClean="0"/>
              <a:t>competenceId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37" name="TextBox 36"/>
          <p:cNvSpPr txBox="1"/>
          <p:nvPr/>
        </p:nvSpPr>
        <p:spPr>
          <a:xfrm>
            <a:off x="4553877" y="5464534"/>
            <a:ext cx="379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selectQuestionsByCompetenceId</a:t>
            </a:r>
            <a:r>
              <a:rPr lang="nl-BE" dirty="0" smtClean="0"/>
              <a:t>(…)</a:t>
            </a:r>
            <a:endParaRPr lang="nl-BE" dirty="0"/>
          </a:p>
        </p:txBody>
      </p:sp>
      <p:sp>
        <p:nvSpPr>
          <p:cNvPr id="39" name="TextBox 38"/>
          <p:cNvSpPr txBox="1"/>
          <p:nvPr/>
        </p:nvSpPr>
        <p:spPr>
          <a:xfrm>
            <a:off x="4607426" y="5879306"/>
            <a:ext cx="407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insertNewQuestion</a:t>
            </a:r>
            <a:r>
              <a:rPr lang="nl-BE" dirty="0" smtClean="0"/>
              <a:t>($</a:t>
            </a:r>
            <a:r>
              <a:rPr lang="nl-BE" dirty="0" err="1" smtClean="0"/>
              <a:t>competenceId</a:t>
            </a:r>
            <a:r>
              <a:rPr lang="nl-BE" dirty="0" smtClean="0"/>
              <a:t>, …)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0592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3.33333E-6 -0.3050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" grpId="0" animBg="1"/>
      <p:bldP spid="29" grpId="0"/>
      <p:bldP spid="30" grpId="0"/>
      <p:bldP spid="33" grpId="0"/>
      <p:bldP spid="34" grpId="0"/>
      <p:bldP spid="36" grpId="0"/>
      <p:bldP spid="37" grpId="0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Index.php</a:t>
            </a:r>
            <a:endParaRPr lang="nl-BE" dirty="0" smtClean="0"/>
          </a:p>
          <a:p>
            <a:r>
              <a:rPr lang="nl-BE" dirty="0" err="1" smtClean="0"/>
              <a:t>CompetencesView.php</a:t>
            </a:r>
            <a:endParaRPr lang="nl-BE" dirty="0" smtClean="0"/>
          </a:p>
          <a:p>
            <a:r>
              <a:rPr lang="nl-BE" dirty="0" err="1" smtClean="0"/>
              <a:t>JobFunctionsView.php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0141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Index.php</a:t>
            </a:r>
            <a:r>
              <a:rPr lang="nl-BE" dirty="0" smtClean="0"/>
              <a:t> roept </a:t>
            </a:r>
            <a:r>
              <a:rPr lang="nl-BE" dirty="0" err="1" smtClean="0"/>
              <a:t>jobfunctionView</a:t>
            </a:r>
            <a:r>
              <a:rPr lang="nl-BE" dirty="0" smtClean="0"/>
              <a:t> bij page load</a:t>
            </a:r>
          </a:p>
          <a:p>
            <a:r>
              <a:rPr lang="nl-BE" dirty="0" smtClean="0"/>
              <a:t>Functie geselecteerd -&gt; call naar </a:t>
            </a:r>
            <a:r>
              <a:rPr lang="nl-BE" dirty="0" err="1" smtClean="0"/>
              <a:t>CompetencesView</a:t>
            </a:r>
            <a:endParaRPr lang="nl-BE" dirty="0" smtClean="0"/>
          </a:p>
          <a:p>
            <a:endParaRPr lang="nl-BE" dirty="0"/>
          </a:p>
          <a:p>
            <a:r>
              <a:rPr lang="nl-BE" dirty="0" err="1" smtClean="0"/>
              <a:t>jobFunctionView</a:t>
            </a:r>
            <a:r>
              <a:rPr lang="nl-BE" dirty="0"/>
              <a:t> </a:t>
            </a:r>
            <a:r>
              <a:rPr lang="nl-BE" dirty="0" err="1" smtClean="0"/>
              <a:t>recall</a:t>
            </a:r>
            <a:r>
              <a:rPr lang="nl-BE" dirty="0" smtClean="0"/>
              <a:t> na toevoegen Vraag via </a:t>
            </a:r>
            <a:r>
              <a:rPr lang="nl-BE" dirty="0" err="1" smtClean="0"/>
              <a:t>ajax</a:t>
            </a:r>
            <a:r>
              <a:rPr lang="nl-BE" dirty="0" smtClean="0"/>
              <a:t>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0611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View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0" y="3408882"/>
            <a:ext cx="7520639" cy="1378644"/>
          </a:xfrm>
        </p:spPr>
      </p:pic>
      <p:sp>
        <p:nvSpPr>
          <p:cNvPr id="6" name="Tijdelijke aanduiding voor tekst 5"/>
          <p:cNvSpPr>
            <a:spLocks noGrp="1"/>
          </p:cNvSpPr>
          <p:nvPr>
            <p:ph type="body" sz="half" idx="2"/>
          </p:nvPr>
        </p:nvSpPr>
        <p:spPr>
          <a:xfrm>
            <a:off x="6084168" y="2060849"/>
            <a:ext cx="2400300" cy="1080120"/>
          </a:xfrm>
        </p:spPr>
        <p:txBody>
          <a:bodyPr/>
          <a:lstStyle/>
          <a:p>
            <a:r>
              <a:rPr lang="nl-BE" dirty="0" smtClean="0"/>
              <a:t>Call naar </a:t>
            </a:r>
            <a:r>
              <a:rPr lang="nl-BE" dirty="0" err="1" smtClean="0"/>
              <a:t>JobFunctionsView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1327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Overzicht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 smtClean="0"/>
              <a:t>Voorstelling concept</a:t>
            </a:r>
          </a:p>
          <a:p>
            <a:r>
              <a:rPr lang="nl-BE" dirty="0" smtClean="0"/>
              <a:t>ERD-diagram</a:t>
            </a:r>
          </a:p>
          <a:p>
            <a:r>
              <a:rPr lang="nl-BE" dirty="0" err="1" smtClean="0"/>
              <a:t>Use</a:t>
            </a:r>
            <a:r>
              <a:rPr lang="nl-BE" dirty="0" smtClean="0"/>
              <a:t>-casediagram</a:t>
            </a:r>
          </a:p>
          <a:p>
            <a:r>
              <a:rPr lang="nl-BE" dirty="0" smtClean="0"/>
              <a:t>Databank</a:t>
            </a:r>
          </a:p>
          <a:p>
            <a:r>
              <a:rPr lang="nl-BE" dirty="0" smtClean="0"/>
              <a:t>DAL</a:t>
            </a:r>
          </a:p>
          <a:p>
            <a:r>
              <a:rPr lang="nl-BE" dirty="0" smtClean="0"/>
              <a:t>BLL</a:t>
            </a:r>
          </a:p>
          <a:p>
            <a:r>
              <a:rPr lang="nl-BE" dirty="0" smtClean="0"/>
              <a:t>Model</a:t>
            </a:r>
          </a:p>
          <a:p>
            <a:r>
              <a:rPr lang="nl-BE" dirty="0" smtClean="0"/>
              <a:t>Controller</a:t>
            </a:r>
          </a:p>
          <a:p>
            <a:r>
              <a:rPr lang="nl-BE" dirty="0" smtClean="0"/>
              <a:t>View</a:t>
            </a:r>
          </a:p>
          <a:p>
            <a:r>
              <a:rPr lang="nl-BE" dirty="0" smtClean="0"/>
              <a:t>CSS Framework</a:t>
            </a:r>
          </a:p>
          <a:p>
            <a:r>
              <a:rPr lang="nl-BE" dirty="0" smtClean="0"/>
              <a:t>Toekomst</a:t>
            </a:r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663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View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89" y="1988840"/>
            <a:ext cx="7730187" cy="4441973"/>
          </a:xfrm>
        </p:spPr>
      </p:pic>
    </p:spTree>
    <p:extLst>
      <p:ext uri="{BB962C8B-B14F-4D97-AF65-F5344CB8AC3E}">
        <p14:creationId xmlns:p14="http://schemas.microsoft.com/office/powerpoint/2010/main" val="507820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View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3" y="1792936"/>
            <a:ext cx="9031911" cy="4933396"/>
          </a:xfrm>
        </p:spPr>
      </p:pic>
    </p:spTree>
    <p:extLst>
      <p:ext uri="{BB962C8B-B14F-4D97-AF65-F5344CB8AC3E}">
        <p14:creationId xmlns:p14="http://schemas.microsoft.com/office/powerpoint/2010/main" val="2326493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CSS Framework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r>
              <a:rPr lang="en-US" altLang="nl-BE" sz="2400" dirty="0" err="1" smtClean="0"/>
              <a:t>Gekozen</a:t>
            </a:r>
            <a:r>
              <a:rPr lang="en-US" altLang="nl-BE" sz="2400" dirty="0" smtClean="0"/>
              <a:t> framework: Bootstrap</a:t>
            </a:r>
          </a:p>
          <a:p>
            <a:pPr lvl="1">
              <a:buFontTx/>
              <a:buChar char="-"/>
            </a:pPr>
            <a:r>
              <a:rPr lang="en-US" altLang="nl-BE" sz="2400" dirty="0" smtClean="0"/>
              <a:t>Responsive </a:t>
            </a:r>
            <a:r>
              <a:rPr lang="en-US" altLang="nl-BE" sz="2400" dirty="0" err="1" smtClean="0"/>
              <a:t>css</a:t>
            </a:r>
            <a:r>
              <a:rPr lang="en-US" altLang="nl-BE" sz="2400" dirty="0" smtClean="0"/>
              <a:t> framework van twitter</a:t>
            </a:r>
          </a:p>
          <a:p>
            <a:pPr lvl="1">
              <a:buFontTx/>
              <a:buChar char="-"/>
            </a:pPr>
            <a:r>
              <a:rPr lang="en-US" altLang="nl-BE" sz="2400" dirty="0" err="1" smtClean="0"/>
              <a:t>Goede</a:t>
            </a:r>
            <a:r>
              <a:rPr lang="en-US" altLang="nl-BE" sz="2400" dirty="0" smtClean="0"/>
              <a:t> basis </a:t>
            </a:r>
            <a:r>
              <a:rPr lang="en-US" altLang="nl-BE" sz="2400" dirty="0" err="1" smtClean="0"/>
              <a:t>voor</a:t>
            </a:r>
            <a:r>
              <a:rPr lang="en-US" altLang="nl-BE" sz="2400" dirty="0" smtClean="0"/>
              <a:t> </a:t>
            </a:r>
            <a:r>
              <a:rPr lang="en-US" altLang="nl-BE" sz="2400" dirty="0" err="1" smtClean="0"/>
              <a:t>moderne</a:t>
            </a:r>
            <a:r>
              <a:rPr lang="en-US" altLang="nl-BE" sz="2400" dirty="0" smtClean="0"/>
              <a:t> UX</a:t>
            </a:r>
          </a:p>
          <a:p>
            <a:pPr lvl="1">
              <a:buFontTx/>
              <a:buChar char="-"/>
            </a:pPr>
            <a:r>
              <a:rPr lang="en-US" altLang="nl-BE" sz="2400" dirty="0" err="1" smtClean="0"/>
              <a:t>Leercurve</a:t>
            </a:r>
            <a:endParaRPr lang="en-US" altLang="nl-BE" sz="2400" dirty="0" smtClean="0"/>
          </a:p>
          <a:p>
            <a:pPr lvl="1">
              <a:buFontTx/>
              <a:buChar char="-"/>
            </a:pPr>
            <a:r>
              <a:rPr lang="en-US" altLang="nl-BE" sz="2400" dirty="0" err="1" smtClean="0"/>
              <a:t>Nadien</a:t>
            </a:r>
            <a:r>
              <a:rPr lang="en-US" altLang="nl-BE" sz="2400" dirty="0" smtClean="0"/>
              <a:t> </a:t>
            </a:r>
            <a:r>
              <a:rPr lang="en-US" altLang="nl-BE" sz="2400" dirty="0" err="1" smtClean="0"/>
              <a:t>snelle</a:t>
            </a:r>
            <a:r>
              <a:rPr lang="en-US" altLang="nl-BE" sz="2400" dirty="0" smtClean="0"/>
              <a:t> </a:t>
            </a:r>
            <a:r>
              <a:rPr lang="en-US" altLang="nl-BE" sz="2400" dirty="0" err="1" smtClean="0"/>
              <a:t>opbouw</a:t>
            </a:r>
            <a:endParaRPr lang="en-US" altLang="nl-BE" sz="2400" dirty="0" smtClean="0"/>
          </a:p>
          <a:p>
            <a:pPr lvl="1">
              <a:buFontTx/>
              <a:buChar char="-"/>
            </a:pPr>
            <a:r>
              <a:rPr lang="en-US" altLang="nl-BE" sz="2400" dirty="0" smtClean="0"/>
              <a:t>Single page</a:t>
            </a:r>
          </a:p>
        </p:txBody>
      </p:sp>
    </p:spTree>
    <p:extLst>
      <p:ext uri="{BB962C8B-B14F-4D97-AF65-F5344CB8AC3E}">
        <p14:creationId xmlns:p14="http://schemas.microsoft.com/office/powerpoint/2010/main" val="260048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Css</a:t>
            </a:r>
            <a:r>
              <a:rPr lang="nl-BE" dirty="0" smtClean="0"/>
              <a:t> </a:t>
            </a:r>
            <a:r>
              <a:rPr lang="nl-BE" dirty="0" err="1" smtClean="0"/>
              <a:t>framework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2189" y="2011680"/>
            <a:ext cx="1149531" cy="481216"/>
          </a:xfrm>
        </p:spPr>
        <p:txBody>
          <a:bodyPr/>
          <a:lstStyle/>
          <a:p>
            <a:r>
              <a:rPr lang="nl-BE" dirty="0" err="1" smtClean="0"/>
              <a:t>Modal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89421"/>
            <a:ext cx="87439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72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Css</a:t>
            </a:r>
            <a:r>
              <a:rPr lang="nl-BE" dirty="0" smtClean="0"/>
              <a:t> </a:t>
            </a:r>
            <a:r>
              <a:rPr lang="nl-BE" dirty="0" err="1" smtClean="0"/>
              <a:t>framework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Modal</a:t>
            </a:r>
            <a:r>
              <a:rPr lang="nl-BE" dirty="0" smtClean="0"/>
              <a:t> javascript</a:t>
            </a:r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08920"/>
            <a:ext cx="6689521" cy="234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78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Css</a:t>
            </a:r>
            <a:r>
              <a:rPr lang="nl-BE" dirty="0" smtClean="0"/>
              <a:t> </a:t>
            </a:r>
            <a:r>
              <a:rPr lang="nl-BE" dirty="0" err="1" smtClean="0"/>
              <a:t>framEwork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2189" y="2011680"/>
            <a:ext cx="2733707" cy="913264"/>
          </a:xfrm>
        </p:spPr>
        <p:txBody>
          <a:bodyPr/>
          <a:lstStyle/>
          <a:p>
            <a:r>
              <a:rPr lang="nl-BE" dirty="0" smtClean="0"/>
              <a:t>Affix en </a:t>
            </a:r>
            <a:r>
              <a:rPr lang="nl-BE" dirty="0" err="1" smtClean="0"/>
              <a:t>scrollspy</a:t>
            </a:r>
            <a:endParaRPr lang="nl-BE" dirty="0" smtClean="0"/>
          </a:p>
          <a:p>
            <a:r>
              <a:rPr lang="nl-BE" dirty="0" err="1" smtClean="0"/>
              <a:t>Sections</a:t>
            </a:r>
            <a:r>
              <a:rPr lang="nl-BE" dirty="0" smtClean="0"/>
              <a:t> </a:t>
            </a:r>
            <a:r>
              <a:rPr lang="nl-BE" dirty="0" err="1" smtClean="0"/>
              <a:t>responsive</a:t>
            </a:r>
            <a:endParaRPr lang="nl-BE" dirty="0" smtClean="0"/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924944"/>
            <a:ext cx="5974067" cy="357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238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Toekomst?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endParaRPr lang="en-US" altLang="nl-BE" sz="2400" dirty="0"/>
          </a:p>
        </p:txBody>
      </p:sp>
    </p:spTree>
    <p:extLst>
      <p:ext uri="{BB962C8B-B14F-4D97-AF65-F5344CB8AC3E}">
        <p14:creationId xmlns:p14="http://schemas.microsoft.com/office/powerpoint/2010/main" val="130990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SLot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Bedankt voor uw aandacht</a:t>
            </a:r>
          </a:p>
          <a:p>
            <a:endParaRPr lang="nl-BE" dirty="0"/>
          </a:p>
          <a:p>
            <a:endParaRPr lang="nl-BE" dirty="0" smtClean="0"/>
          </a:p>
          <a:p>
            <a:pPr marL="0" indent="0" algn="ctr">
              <a:buNone/>
            </a:pPr>
            <a:r>
              <a:rPr lang="nl-BE" sz="6600" dirty="0" smtClean="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145848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ERD-Diagram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i="1" dirty="0" smtClean="0"/>
              <a:t>Het ERD-diagram is relatief eenduidig:</a:t>
            </a:r>
          </a:p>
          <a:p>
            <a:endParaRPr lang="nl-BE" i="1" dirty="0" smtClean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72" y="3140968"/>
            <a:ext cx="6897063" cy="218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1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Use</a:t>
            </a:r>
            <a:r>
              <a:rPr lang="nl-BE" dirty="0" smtClean="0"/>
              <a:t>-Casediagram: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De complete versie </a:t>
            </a:r>
          </a:p>
          <a:p>
            <a:pPr marL="0" indent="0">
              <a:buNone/>
            </a:pPr>
            <a:r>
              <a:rPr lang="nl-BE" dirty="0" smtClean="0"/>
              <a:t>van het </a:t>
            </a:r>
            <a:r>
              <a:rPr lang="nl-BE" dirty="0" err="1" smtClean="0"/>
              <a:t>use</a:t>
            </a:r>
            <a:r>
              <a:rPr lang="nl-BE" dirty="0" smtClean="0"/>
              <a:t>-casediagram:</a:t>
            </a:r>
          </a:p>
          <a:p>
            <a:endParaRPr lang="nl-B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60848"/>
            <a:ext cx="4547810" cy="458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47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BASIC FLOW</a:t>
            </a:r>
            <a:endParaRPr lang="nl-B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3744093"/>
            <a:ext cx="1057597" cy="105759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3053692"/>
            <a:ext cx="3019425" cy="243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48" y="3458503"/>
            <a:ext cx="1657350" cy="162877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2274638" y="4272890"/>
            <a:ext cx="92921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>
            <a:off x="6372200" y="4272890"/>
            <a:ext cx="1008112" cy="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49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Databank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endParaRPr lang="en-US" altLang="nl-BE" sz="2400" dirty="0"/>
          </a:p>
        </p:txBody>
      </p:sp>
    </p:spTree>
    <p:extLst>
      <p:ext uri="{BB962C8B-B14F-4D97-AF65-F5344CB8AC3E}">
        <p14:creationId xmlns:p14="http://schemas.microsoft.com/office/powerpoint/2010/main" val="19433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4304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DAL</a:t>
            </a:r>
            <a:endParaRPr lang="nl-BE" dirty="0"/>
          </a:p>
        </p:txBody>
      </p:sp>
      <p:sp>
        <p:nvSpPr>
          <p:cNvPr id="3" name="Rectangle 2"/>
          <p:cNvSpPr/>
          <p:nvPr/>
        </p:nvSpPr>
        <p:spPr>
          <a:xfrm>
            <a:off x="670181" y="2409492"/>
            <a:ext cx="1152128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bg1"/>
                </a:solidFill>
              </a:rPr>
              <a:t>Feedback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0181" y="3392812"/>
            <a:ext cx="1152128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bg1"/>
                </a:solidFill>
              </a:rPr>
              <a:t>Log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0181" y="4375771"/>
            <a:ext cx="1152128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 smtClean="0">
                <a:solidFill>
                  <a:schemeClr val="bg1"/>
                </a:solidFill>
              </a:rPr>
              <a:t>LogApp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40118" y="3399167"/>
            <a:ext cx="129614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bg1"/>
                </a:solidFill>
              </a:rPr>
              <a:t>Connection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40118" y="4375771"/>
            <a:ext cx="129614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bg1"/>
                </a:solidFill>
              </a:rPr>
              <a:t>Provider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54071" y="4381286"/>
            <a:ext cx="1944997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 smtClean="0">
                <a:solidFill>
                  <a:schemeClr val="bg1"/>
                </a:solidFill>
              </a:rPr>
              <a:t>ContextController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54071" y="5384836"/>
            <a:ext cx="1944996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 smtClean="0">
                <a:solidFill>
                  <a:schemeClr val="bg1"/>
                </a:solidFill>
              </a:rPr>
              <a:t>InterviewContext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16877" y="4879827"/>
            <a:ext cx="2089012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bg1"/>
                </a:solidFill>
              </a:rPr>
              <a:t>BLL\</a:t>
            </a:r>
            <a:r>
              <a:rPr lang="nl-BE" dirty="0" err="1" smtClean="0">
                <a:solidFill>
                  <a:schemeClr val="bg1"/>
                </a:solidFill>
              </a:rPr>
              <a:t>DataController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16877" y="5911222"/>
            <a:ext cx="2089012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bg1"/>
                </a:solidFill>
              </a:rPr>
              <a:t>MVC\Controller</a:t>
            </a:r>
            <a:endParaRPr lang="nl-BE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6" idx="0"/>
            <a:endCxn id="3" idx="2"/>
          </p:cNvCxnSpPr>
          <p:nvPr/>
        </p:nvCxnSpPr>
        <p:spPr>
          <a:xfrm flipV="1">
            <a:off x="1246245" y="2913548"/>
            <a:ext cx="0" cy="479264"/>
          </a:xfrm>
          <a:prstGeom prst="straightConnector1">
            <a:avLst/>
          </a:prstGeom>
          <a:ln w="31750" cmpd="sng">
            <a:headEnd w="lg" len="lg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0"/>
            <a:endCxn id="6" idx="2"/>
          </p:cNvCxnSpPr>
          <p:nvPr/>
        </p:nvCxnSpPr>
        <p:spPr>
          <a:xfrm flipV="1">
            <a:off x="1246245" y="3896868"/>
            <a:ext cx="0" cy="478903"/>
          </a:xfrm>
          <a:prstGeom prst="straightConnector1">
            <a:avLst/>
          </a:prstGeom>
          <a:ln w="31750" cmpd="sng">
            <a:headEnd w="lg" len="lg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0"/>
            <a:endCxn id="8" idx="2"/>
          </p:cNvCxnSpPr>
          <p:nvPr/>
        </p:nvCxnSpPr>
        <p:spPr>
          <a:xfrm flipV="1">
            <a:off x="2988190" y="3903223"/>
            <a:ext cx="0" cy="472548"/>
          </a:xfrm>
          <a:prstGeom prst="straightConnector1">
            <a:avLst/>
          </a:prstGeom>
          <a:ln w="31750" cmpd="sng">
            <a:headEnd w="lg" len="lg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1"/>
            <a:endCxn id="6" idx="3"/>
          </p:cNvCxnSpPr>
          <p:nvPr/>
        </p:nvCxnSpPr>
        <p:spPr>
          <a:xfrm flipH="1" flipV="1">
            <a:off x="1822309" y="3644840"/>
            <a:ext cx="517809" cy="6355"/>
          </a:xfrm>
          <a:prstGeom prst="straightConnector1">
            <a:avLst/>
          </a:prstGeom>
          <a:ln w="31750" cmpd="sng">
            <a:prstDash val="sysDash"/>
            <a:headEnd w="lg" len="lg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1"/>
            <a:endCxn id="7" idx="3"/>
          </p:cNvCxnSpPr>
          <p:nvPr/>
        </p:nvCxnSpPr>
        <p:spPr>
          <a:xfrm flipH="1">
            <a:off x="1822309" y="4627799"/>
            <a:ext cx="517809" cy="0"/>
          </a:xfrm>
          <a:prstGeom prst="straightConnector1">
            <a:avLst/>
          </a:prstGeom>
          <a:ln w="31750" cmpd="sng">
            <a:prstDash val="sysDash"/>
            <a:headEnd w="lg" len="lg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1"/>
            <a:endCxn id="9" idx="3"/>
          </p:cNvCxnSpPr>
          <p:nvPr/>
        </p:nvCxnSpPr>
        <p:spPr>
          <a:xfrm flipH="1" flipV="1">
            <a:off x="3636262" y="4627799"/>
            <a:ext cx="517809" cy="5515"/>
          </a:xfrm>
          <a:prstGeom prst="straightConnector1">
            <a:avLst/>
          </a:prstGeom>
          <a:ln w="31750" cmpd="sng">
            <a:prstDash val="sysDash"/>
            <a:headEnd w="lg" len="lg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0"/>
            <a:endCxn id="10" idx="2"/>
          </p:cNvCxnSpPr>
          <p:nvPr/>
        </p:nvCxnSpPr>
        <p:spPr>
          <a:xfrm flipV="1">
            <a:off x="5126569" y="4885342"/>
            <a:ext cx="1" cy="499494"/>
          </a:xfrm>
          <a:prstGeom prst="straightConnector1">
            <a:avLst/>
          </a:prstGeom>
          <a:ln w="31750" cmpd="sng">
            <a:prstDash val="sysDash"/>
            <a:headEnd w="lg" len="lg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1"/>
          </p:cNvCxnSpPr>
          <p:nvPr/>
        </p:nvCxnSpPr>
        <p:spPr>
          <a:xfrm flipH="1">
            <a:off x="6099067" y="5131855"/>
            <a:ext cx="517810" cy="313369"/>
          </a:xfrm>
          <a:prstGeom prst="straightConnector1">
            <a:avLst/>
          </a:prstGeom>
          <a:ln w="31750" cmpd="sng">
            <a:prstDash val="sysDash"/>
            <a:headEnd w="lg" len="lg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1"/>
          </p:cNvCxnSpPr>
          <p:nvPr/>
        </p:nvCxnSpPr>
        <p:spPr>
          <a:xfrm flipH="1" flipV="1">
            <a:off x="6099067" y="5805264"/>
            <a:ext cx="517810" cy="357986"/>
          </a:xfrm>
          <a:prstGeom prst="straightConnector1">
            <a:avLst/>
          </a:prstGeom>
          <a:ln w="31750" cmpd="sng">
            <a:prstDash val="sysDash"/>
            <a:headEnd w="lg" len="lg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2274754" y="6237312"/>
            <a:ext cx="576064" cy="0"/>
          </a:xfrm>
          <a:prstGeom prst="straightConnector1">
            <a:avLst/>
          </a:prstGeom>
          <a:ln w="31750" cmpd="sng">
            <a:prstDash val="sysDash"/>
            <a:headEnd w="lg" len="lg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2274754" y="5911222"/>
            <a:ext cx="576064" cy="0"/>
          </a:xfrm>
          <a:prstGeom prst="straightConnector1">
            <a:avLst/>
          </a:prstGeom>
          <a:ln w="31750" cmpd="sng">
            <a:headEnd w="lg" len="lg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35879" y="5704226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erft over van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28979" y="6052646"/>
            <a:ext cx="181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is afhankelijk van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58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BLL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endParaRPr lang="en-US" altLang="nl-BE" sz="2400" dirty="0"/>
          </a:p>
        </p:txBody>
      </p:sp>
    </p:spTree>
    <p:extLst>
      <p:ext uri="{BB962C8B-B14F-4D97-AF65-F5344CB8AC3E}">
        <p14:creationId xmlns:p14="http://schemas.microsoft.com/office/powerpoint/2010/main" val="229625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533</Words>
  <Application>Microsoft Office PowerPoint</Application>
  <PresentationFormat>On-screen Show (4:3)</PresentationFormat>
  <Paragraphs>188</Paragraphs>
  <Slides>27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Corbel</vt:lpstr>
      <vt:lpstr>Courier New</vt:lpstr>
      <vt:lpstr>Wingdings</vt:lpstr>
      <vt:lpstr>Banded</vt:lpstr>
      <vt:lpstr>Instant Interview</vt:lpstr>
      <vt:lpstr>Overzicht</vt:lpstr>
      <vt:lpstr>ERD-Diagram</vt:lpstr>
      <vt:lpstr>Use-Casediagram:</vt:lpstr>
      <vt:lpstr>BASIC FLOW</vt:lpstr>
      <vt:lpstr>Databank</vt:lpstr>
      <vt:lpstr>DAL</vt:lpstr>
      <vt:lpstr>DAL</vt:lpstr>
      <vt:lpstr>BLL</vt:lpstr>
      <vt:lpstr>Model</vt:lpstr>
      <vt:lpstr>Controller</vt:lpstr>
      <vt:lpstr>Controller</vt:lpstr>
      <vt:lpstr>Controller</vt:lpstr>
      <vt:lpstr>Controller</vt:lpstr>
      <vt:lpstr>Controller</vt:lpstr>
      <vt:lpstr>Controller</vt:lpstr>
      <vt:lpstr>VIEW</vt:lpstr>
      <vt:lpstr>View</vt:lpstr>
      <vt:lpstr>View</vt:lpstr>
      <vt:lpstr>View</vt:lpstr>
      <vt:lpstr>View</vt:lpstr>
      <vt:lpstr>CSS Framework</vt:lpstr>
      <vt:lpstr>Css framework</vt:lpstr>
      <vt:lpstr>Css framework</vt:lpstr>
      <vt:lpstr>Css framEwork</vt:lpstr>
      <vt:lpstr>Toekomst?</vt:lpstr>
      <vt:lpstr>SLot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Hoofdstuk 12</dc:title>
  <dc:creator>David</dc:creator>
  <cp:lastModifiedBy>David</cp:lastModifiedBy>
  <cp:revision>39</cp:revision>
  <dcterms:modified xsi:type="dcterms:W3CDTF">2015-06-09T19:12:43Z</dcterms:modified>
</cp:coreProperties>
</file>