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304" r:id="rId4"/>
    <p:sldId id="305" r:id="rId5"/>
    <p:sldId id="259" r:id="rId6"/>
    <p:sldId id="258" r:id="rId7"/>
    <p:sldId id="287" r:id="rId8"/>
    <p:sldId id="261" r:id="rId9"/>
    <p:sldId id="285" r:id="rId10"/>
    <p:sldId id="273" r:id="rId11"/>
    <p:sldId id="306" r:id="rId12"/>
    <p:sldId id="288" r:id="rId13"/>
    <p:sldId id="274" r:id="rId14"/>
    <p:sldId id="289" r:id="rId15"/>
    <p:sldId id="290" r:id="rId16"/>
    <p:sldId id="291" r:id="rId17"/>
    <p:sldId id="292" r:id="rId18"/>
    <p:sldId id="293" r:id="rId19"/>
    <p:sldId id="276" r:id="rId20"/>
    <p:sldId id="280" r:id="rId21"/>
    <p:sldId id="281" r:id="rId22"/>
    <p:sldId id="282" r:id="rId23"/>
    <p:sldId id="283" r:id="rId24"/>
    <p:sldId id="284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79" r:id="rId35"/>
    <p:sldId id="303" r:id="rId36"/>
    <p:sldId id="272" r:id="rId3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986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75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896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9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582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Diagram</a:t>
            </a:r>
            <a:r>
              <a:rPr lang="nl-BE" baseline="0" dirty="0" smtClean="0"/>
              <a:t> voor aantonen van </a:t>
            </a:r>
            <a:r>
              <a:rPr lang="nl-BE" baseline="0" dirty="0" err="1" smtClean="0"/>
              <a:t>dependency’s</a:t>
            </a:r>
            <a:r>
              <a:rPr lang="nl-BE" baseline="0" dirty="0" smtClean="0"/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‹nr.›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erbenoo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opbouw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US" altLang="nl-BE" sz="2400" b="1" dirty="0" smtClean="0"/>
              <a:t>Classes</a:t>
            </a:r>
            <a:r>
              <a:rPr lang="en-US" altLang="nl-BE" sz="2400" dirty="0" smtClean="0"/>
              <a:t>:</a:t>
            </a:r>
          </a:p>
          <a:p>
            <a:pPr lvl="1"/>
            <a:r>
              <a:rPr lang="en-US" altLang="nl-BE" sz="2400" dirty="0" smtClean="0"/>
              <a:t>Provider: credentials database</a:t>
            </a:r>
          </a:p>
          <a:p>
            <a:pPr lvl="1"/>
            <a:r>
              <a:rPr lang="en-US" altLang="nl-BE" sz="2400" dirty="0" err="1" smtClean="0"/>
              <a:t>ContextController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helperklasse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interviewcontext</a:t>
            </a:r>
            <a:r>
              <a:rPr lang="en-US" altLang="nl-BE" sz="2400" dirty="0" smtClean="0"/>
              <a:t> </a:t>
            </a:r>
          </a:p>
          <a:p>
            <a:pPr lvl="1"/>
            <a:r>
              <a:rPr lang="en-US" altLang="nl-BE" sz="2400" dirty="0" err="1" smtClean="0"/>
              <a:t>InterviewContext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functies</a:t>
            </a:r>
            <a:r>
              <a:rPr lang="en-US" altLang="nl-BE" sz="2400" dirty="0" smtClean="0"/>
              <a:t> om stored procedures </a:t>
            </a:r>
            <a:r>
              <a:rPr lang="en-US" altLang="nl-BE" sz="2400" dirty="0" err="1" smtClean="0"/>
              <a:t>aan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te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spreken</a:t>
            </a: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err="1" smtClean="0"/>
              <a:t>Testclasses</a:t>
            </a:r>
            <a:r>
              <a:rPr lang="en-US" altLang="nl-BE" sz="2400" dirty="0" smtClean="0"/>
              <a:t>:</a:t>
            </a:r>
          </a:p>
          <a:p>
            <a:pPr lvl="1"/>
            <a:r>
              <a:rPr lang="en-US" altLang="nl-BE" sz="2400" dirty="0" err="1" smtClean="0"/>
              <a:t>ConnectionTest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InterviewContextTest</a:t>
            </a: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smtClean="0"/>
              <a:t>Helpers: </a:t>
            </a:r>
            <a:r>
              <a:rPr lang="en-US" altLang="nl-BE" sz="2400" dirty="0" smtClean="0"/>
              <a:t>Log, </a:t>
            </a:r>
            <a:r>
              <a:rPr lang="en-US" altLang="nl-BE" sz="2400" dirty="0" err="1" smtClean="0"/>
              <a:t>LogApp</a:t>
            </a:r>
            <a:r>
              <a:rPr lang="en-US" altLang="nl-BE" sz="2400" dirty="0" smtClean="0"/>
              <a:t>, Connection, Feedback</a:t>
            </a:r>
            <a:endParaRPr lang="en-US" altLang="nl-BE" sz="2400" b="1" dirty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</a:t>
            </a:r>
            <a:r>
              <a:rPr lang="nl-BE" dirty="0" err="1" smtClean="0"/>
              <a:t>OPbouw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670181" y="240949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Feedback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181" y="3392812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Log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181" y="4375771"/>
            <a:ext cx="1152128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LogApp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0118" y="3399167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Connection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0118" y="4375771"/>
            <a:ext cx="1296144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Provider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4071" y="4381286"/>
            <a:ext cx="1944997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ContextController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54071" y="5384836"/>
            <a:ext cx="1944996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>
                <a:solidFill>
                  <a:schemeClr val="bg1"/>
                </a:solidFill>
              </a:rPr>
              <a:t>InterviewContext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6877" y="4879827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BLL\</a:t>
            </a:r>
            <a:r>
              <a:rPr lang="nl-BE" dirty="0" err="1" smtClean="0">
                <a:solidFill>
                  <a:schemeClr val="bg1"/>
                </a:solidFill>
              </a:rPr>
              <a:t>DataController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16877" y="5911222"/>
            <a:ext cx="2089012" cy="5040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bg1"/>
                </a:solidFill>
              </a:rPr>
              <a:t>MVC\Controller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6" idx="0"/>
            <a:endCxn id="3" idx="2"/>
          </p:cNvCxnSpPr>
          <p:nvPr/>
        </p:nvCxnSpPr>
        <p:spPr>
          <a:xfrm flipV="1">
            <a:off x="1246245" y="2913548"/>
            <a:ext cx="0" cy="479264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V="1">
            <a:off x="1246245" y="3896868"/>
            <a:ext cx="0" cy="478903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8" idx="2"/>
          </p:cNvCxnSpPr>
          <p:nvPr/>
        </p:nvCxnSpPr>
        <p:spPr>
          <a:xfrm flipV="1">
            <a:off x="2988190" y="3903223"/>
            <a:ext cx="0" cy="472548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1"/>
            <a:endCxn id="6" idx="3"/>
          </p:cNvCxnSpPr>
          <p:nvPr/>
        </p:nvCxnSpPr>
        <p:spPr>
          <a:xfrm flipH="1" flipV="1">
            <a:off x="1822309" y="3644840"/>
            <a:ext cx="517809" cy="635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7" idx="3"/>
          </p:cNvCxnSpPr>
          <p:nvPr/>
        </p:nvCxnSpPr>
        <p:spPr>
          <a:xfrm flipH="1">
            <a:off x="1822309" y="4627799"/>
            <a:ext cx="517809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9" idx="3"/>
          </p:cNvCxnSpPr>
          <p:nvPr/>
        </p:nvCxnSpPr>
        <p:spPr>
          <a:xfrm flipH="1" flipV="1">
            <a:off x="3636262" y="4627799"/>
            <a:ext cx="517809" cy="5515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0"/>
            <a:endCxn id="10" idx="2"/>
          </p:cNvCxnSpPr>
          <p:nvPr/>
        </p:nvCxnSpPr>
        <p:spPr>
          <a:xfrm flipV="1">
            <a:off x="5126569" y="4885342"/>
            <a:ext cx="1" cy="499494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</p:cNvCxnSpPr>
          <p:nvPr/>
        </p:nvCxnSpPr>
        <p:spPr>
          <a:xfrm flipH="1">
            <a:off x="6099067" y="5131855"/>
            <a:ext cx="517810" cy="313369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 flipV="1">
            <a:off x="6099067" y="5805264"/>
            <a:ext cx="517810" cy="357986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274754" y="6237312"/>
            <a:ext cx="576064" cy="0"/>
          </a:xfrm>
          <a:prstGeom prst="straightConnector1">
            <a:avLst/>
          </a:prstGeom>
          <a:ln w="31750" cmpd="sng">
            <a:prstDash val="sysDash"/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274754" y="5911222"/>
            <a:ext cx="576064" cy="0"/>
          </a:xfrm>
          <a:prstGeom prst="straightConnector1">
            <a:avLst/>
          </a:prstGeom>
          <a:ln w="31750" cmpd="sng">
            <a:headEnd w="lg" len="lg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35879" y="570422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erft over van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8979" y="6052646"/>
            <a:ext cx="181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is afhankelijk van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DAL: Voorbeeld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2132856"/>
            <a:ext cx="6829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9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BLL: Opbouw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en-US" sz="2400" b="1" dirty="0" smtClean="0"/>
              <a:t>Classes:</a:t>
            </a:r>
          </a:p>
          <a:p>
            <a:pPr lvl="1"/>
            <a:r>
              <a:rPr lang="en-US" sz="2400" dirty="0" err="1" smtClean="0"/>
              <a:t>CreateReport</a:t>
            </a:r>
            <a:r>
              <a:rPr lang="en-US" sz="2400" dirty="0" smtClean="0"/>
              <a:t>: helper user-</a:t>
            </a:r>
            <a:r>
              <a:rPr lang="en-US" sz="2400" dirty="0" err="1" smtClean="0"/>
              <a:t>interactieafhandeling</a:t>
            </a:r>
            <a:endParaRPr lang="en-US" sz="2400" dirty="0" smtClean="0"/>
          </a:p>
          <a:p>
            <a:pPr lvl="1"/>
            <a:r>
              <a:rPr lang="nl-BE" sz="2400" dirty="0" err="1" smtClean="0"/>
              <a:t>DataController</a:t>
            </a:r>
            <a:r>
              <a:rPr lang="nl-BE" sz="2400" dirty="0" smtClean="0"/>
              <a:t>: verdere afhandeling dataverwerking</a:t>
            </a:r>
            <a:endParaRPr lang="nl-BE" sz="2400" dirty="0"/>
          </a:p>
          <a:p>
            <a:pPr lvl="1"/>
            <a:r>
              <a:rPr lang="nl-BE" sz="2400" dirty="0" smtClean="0"/>
              <a:t>Download: correcte afhandeling browser-download</a:t>
            </a:r>
          </a:p>
          <a:p>
            <a:pPr lvl="1"/>
            <a:r>
              <a:rPr lang="en-US" altLang="nl-BE" sz="2400" dirty="0" smtClean="0"/>
              <a:t>PDF: </a:t>
            </a:r>
            <a:r>
              <a:rPr lang="en-US" altLang="nl-BE" sz="2400" dirty="0" err="1" smtClean="0"/>
              <a:t>extensie</a:t>
            </a:r>
            <a:r>
              <a:rPr lang="en-US" altLang="nl-BE" sz="2400" dirty="0" smtClean="0"/>
              <a:t> PDF</a:t>
            </a:r>
            <a:endParaRPr lang="en-US" altLang="nl-BE" sz="2400" dirty="0"/>
          </a:p>
          <a:p>
            <a:pPr lvl="1"/>
            <a:r>
              <a:rPr lang="nl-BE" sz="2400" dirty="0" err="1" smtClean="0"/>
              <a:t>CreatePdf</a:t>
            </a:r>
            <a:r>
              <a:rPr lang="nl-BE" sz="2400" dirty="0" smtClean="0"/>
              <a:t>: aanmaken </a:t>
            </a:r>
            <a:r>
              <a:rPr lang="nl-BE" sz="2400" dirty="0" err="1" smtClean="0"/>
              <a:t>PDF-bestand</a:t>
            </a:r>
            <a:endParaRPr lang="nl-BE" sz="2400" dirty="0"/>
          </a:p>
          <a:p>
            <a:pPr lvl="1"/>
            <a:r>
              <a:rPr lang="en-US" altLang="nl-BE" sz="2400" dirty="0" err="1" smtClean="0"/>
              <a:t>AddQuestion</a:t>
            </a:r>
            <a:r>
              <a:rPr lang="en-US" altLang="nl-BE" sz="2400" dirty="0" smtClean="0"/>
              <a:t>: </a:t>
            </a:r>
            <a:r>
              <a:rPr lang="en-US" altLang="nl-BE" sz="2400" dirty="0" err="1" smtClean="0"/>
              <a:t>vraag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aan</a:t>
            </a:r>
            <a:r>
              <a:rPr lang="en-US" altLang="nl-BE" sz="2400" dirty="0" smtClean="0"/>
              <a:t> databank </a:t>
            </a:r>
            <a:r>
              <a:rPr lang="en-US" altLang="nl-BE" sz="2400" dirty="0" err="1" smtClean="0"/>
              <a:t>toevoegen</a:t>
            </a:r>
            <a:r>
              <a:rPr lang="en-US" altLang="nl-BE" sz="2400" dirty="0" smtClean="0"/>
              <a:t> (met </a:t>
            </a:r>
            <a:r>
              <a:rPr lang="en-US" altLang="nl-BE" sz="2400" dirty="0" err="1" smtClean="0"/>
              <a:t>gegevens</a:t>
            </a:r>
            <a:r>
              <a:rPr lang="en-US" altLang="nl-BE" sz="2400" dirty="0" smtClean="0"/>
              <a:t> via </a:t>
            </a:r>
            <a:r>
              <a:rPr lang="en-US" altLang="nl-BE" sz="2400" dirty="0" err="1" smtClean="0"/>
              <a:t>ajax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doorgekregen</a:t>
            </a:r>
            <a:r>
              <a:rPr lang="en-US" altLang="nl-BE" sz="2400" dirty="0" smtClean="0"/>
              <a:t>)</a:t>
            </a:r>
            <a:endParaRPr lang="en-US" altLang="nl-BE" sz="2400" dirty="0"/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b="1" dirty="0" err="1" smtClean="0"/>
              <a:t>Testclasses</a:t>
            </a:r>
            <a:r>
              <a:rPr lang="en-US" altLang="nl-BE" sz="2400" b="1" dirty="0" smtClean="0"/>
              <a:t>:</a:t>
            </a:r>
            <a:endParaRPr lang="en-US" altLang="nl-BE" sz="2400" b="1" dirty="0"/>
          </a:p>
          <a:p>
            <a:pPr lvl="1"/>
            <a:r>
              <a:rPr lang="nl-BE" sz="2400" dirty="0" err="1"/>
              <a:t>CreatePdfTest</a:t>
            </a:r>
            <a:endParaRPr lang="nl-BE" sz="2400" dirty="0"/>
          </a:p>
          <a:p>
            <a:pPr lvl="1"/>
            <a:endParaRPr lang="en-US" altLang="nl-BE" sz="2400" dirty="0" smtClean="0"/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BLL: Voorbeeld PDF(1)</a:t>
            </a:r>
            <a:endParaRPr lang="nl-B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6" y="2057400"/>
            <a:ext cx="6019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1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PDF(2)</a:t>
            </a:r>
            <a:endParaRPr lang="nl-B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69" y="2671763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3244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PDF(3)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2204864"/>
            <a:ext cx="62198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BLL: Voorbeeld </a:t>
            </a:r>
            <a:r>
              <a:rPr lang="nl-BE" dirty="0" smtClean="0"/>
              <a:t>PDF(4)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531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" y="2852936"/>
            <a:ext cx="8722250" cy="27588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2060848"/>
            <a:ext cx="352839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JobFunction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238" y="2060848"/>
            <a:ext cx="349326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912" y="214188"/>
            <a:ext cx="525912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functie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02189" y="2564904"/>
            <a:ext cx="7338060" cy="365301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Geen</a:t>
            </a:r>
            <a:r>
              <a:rPr lang="en-US" altLang="nl-BE" sz="2400" dirty="0" smtClean="0"/>
              <a:t> coordinating controller</a:t>
            </a:r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dirty="0" err="1" smtClean="0"/>
              <a:t>Eerder</a:t>
            </a:r>
            <a:r>
              <a:rPr lang="en-US" altLang="nl-BE" sz="2400" dirty="0" smtClean="0"/>
              <a:t> data controller</a:t>
            </a:r>
          </a:p>
          <a:p>
            <a:pPr marL="228600" lvl="1" indent="0">
              <a:buNone/>
            </a:pPr>
            <a:endParaRPr lang="en-US" altLang="nl-BE" sz="2400" dirty="0"/>
          </a:p>
          <a:p>
            <a:pPr marL="228600" lvl="1" indent="0">
              <a:buNone/>
            </a:pPr>
            <a:r>
              <a:rPr lang="en-US" altLang="nl-BE" sz="2400" dirty="0" smtClean="0"/>
              <a:t>Methods die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of arrays van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opvragen</a:t>
            </a: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err="1"/>
              <a:t>Use</a:t>
            </a:r>
            <a:r>
              <a:rPr lang="nl-BE" dirty="0"/>
              <a:t>-casediagram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smtClean="0"/>
              <a:t>Opbouw structuur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Live demo</a:t>
            </a:r>
          </a:p>
          <a:p>
            <a:r>
              <a:rPr lang="nl-BE" dirty="0" smtClean="0"/>
              <a:t>Toekomst?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opbouw(2)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5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5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779912" y="4845437"/>
            <a:ext cx="52341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selectAllCompetences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'Naam'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8351 0.2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37882 0.2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6545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37188 0.24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7" grpId="0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 (3)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cxnSp>
        <p:nvCxnSpPr>
          <p:cNvPr id="31" name="Straight Arrow Connector 30"/>
          <p:cNvCxnSpPr>
            <a:stCxn id="22" idx="1"/>
            <a:endCxn id="18" idx="3"/>
          </p:cNvCxnSpPr>
          <p:nvPr/>
        </p:nvCxnSpPr>
        <p:spPr>
          <a:xfrm flipH="1">
            <a:off x="2339032" y="3149680"/>
            <a:ext cx="2232968" cy="1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9" idx="3"/>
          </p:cNvCxnSpPr>
          <p:nvPr/>
        </p:nvCxnSpPr>
        <p:spPr>
          <a:xfrm flipH="1">
            <a:off x="2698104" y="3567630"/>
            <a:ext cx="1873896" cy="168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20" idx="3"/>
          </p:cNvCxnSpPr>
          <p:nvPr/>
        </p:nvCxnSpPr>
        <p:spPr>
          <a:xfrm flipH="1">
            <a:off x="3065512" y="3985580"/>
            <a:ext cx="1506488" cy="16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1" idx="3"/>
          </p:cNvCxnSpPr>
          <p:nvPr/>
        </p:nvCxnSpPr>
        <p:spPr>
          <a:xfrm flipH="1">
            <a:off x="3473700" y="4401029"/>
            <a:ext cx="1098301" cy="169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19" idx="3"/>
          </p:cNvCxnSpPr>
          <p:nvPr/>
        </p:nvCxnSpPr>
        <p:spPr>
          <a:xfrm flipH="1">
            <a:off x="2698104" y="4816478"/>
            <a:ext cx="1873897" cy="43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  <a:endCxn id="18" idx="3"/>
          </p:cNvCxnSpPr>
          <p:nvPr/>
        </p:nvCxnSpPr>
        <p:spPr>
          <a:xfrm flipH="1" flipV="1">
            <a:off x="2339032" y="4837802"/>
            <a:ext cx="2214846" cy="3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  <a:endCxn id="18" idx="3"/>
          </p:cNvCxnSpPr>
          <p:nvPr/>
        </p:nvCxnSpPr>
        <p:spPr>
          <a:xfrm flipH="1" flipV="1">
            <a:off x="2339032" y="4837802"/>
            <a:ext cx="2214845" cy="81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26" idx="1"/>
          </p:cNvCxnSpPr>
          <p:nvPr/>
        </p:nvCxnSpPr>
        <p:spPr>
          <a:xfrm rot="10800000" flipH="1">
            <a:off x="4553877" y="4816478"/>
            <a:ext cx="18124" cy="832722"/>
          </a:xfrm>
          <a:prstGeom prst="bentConnector3">
            <a:avLst>
              <a:gd name="adj1" fmla="val -34507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7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Controller: opbouw (4)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1581" y="3875710"/>
            <a:ext cx="545213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selectQuestionById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question object,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9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29" grpId="0"/>
      <p:bldP spid="30" grpId="0"/>
      <p:bldP spid="33" grpId="0"/>
      <p:bldP spid="34" grpId="0"/>
      <p:bldP spid="36" grpId="0"/>
      <p:bldP spid="37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VIEW:opbouw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endParaRPr lang="nl-BE" dirty="0" smtClean="0"/>
          </a:p>
          <a:p>
            <a:r>
              <a:rPr lang="nl-BE" dirty="0" err="1" smtClean="0"/>
              <a:t>CompetencesView.php</a:t>
            </a:r>
            <a:endParaRPr lang="nl-BE" dirty="0" smtClean="0"/>
          </a:p>
          <a:p>
            <a:r>
              <a:rPr lang="nl-BE" dirty="0" err="1" smtClean="0"/>
              <a:t>JobFunctionsView.php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49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Index.php</a:t>
            </a:r>
            <a:r>
              <a:rPr lang="nl-BE" dirty="0" smtClean="0"/>
              <a:t> roept </a:t>
            </a:r>
            <a:r>
              <a:rPr lang="nl-BE" dirty="0" err="1" smtClean="0"/>
              <a:t>jobfunctionView</a:t>
            </a:r>
            <a:r>
              <a:rPr lang="nl-BE" dirty="0" smtClean="0"/>
              <a:t> bij page load</a:t>
            </a:r>
          </a:p>
          <a:p>
            <a:r>
              <a:rPr lang="nl-BE" dirty="0" smtClean="0"/>
              <a:t>Functie geselecteerd -&gt; call naar </a:t>
            </a:r>
            <a:r>
              <a:rPr lang="nl-BE" dirty="0" err="1" smtClean="0"/>
              <a:t>CompetencesView</a:t>
            </a:r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jobFunctionView</a:t>
            </a:r>
            <a:r>
              <a:rPr lang="nl-BE" dirty="0"/>
              <a:t> </a:t>
            </a:r>
            <a:r>
              <a:rPr lang="nl-BE" dirty="0" err="1" smtClean="0"/>
              <a:t>recall</a:t>
            </a:r>
            <a:r>
              <a:rPr lang="nl-BE" dirty="0" smtClean="0"/>
              <a:t> na toevoegen Vraag via </a:t>
            </a:r>
            <a:r>
              <a:rPr lang="nl-BE" dirty="0" err="1" smtClean="0"/>
              <a:t>ajax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88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0" y="3408882"/>
            <a:ext cx="7520639" cy="1378644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6084168" y="2060849"/>
            <a:ext cx="2400300" cy="1080120"/>
          </a:xfrm>
        </p:spPr>
        <p:txBody>
          <a:bodyPr/>
          <a:lstStyle/>
          <a:p>
            <a:r>
              <a:rPr lang="nl-BE" dirty="0" smtClean="0"/>
              <a:t>Call naar </a:t>
            </a:r>
            <a:r>
              <a:rPr lang="nl-BE" dirty="0" err="1" smtClean="0"/>
              <a:t>JobFunctionsView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45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View: voorbeeld (1)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1988840"/>
            <a:ext cx="7730187" cy="4441973"/>
          </a:xfrm>
        </p:spPr>
      </p:pic>
    </p:spTree>
    <p:extLst>
      <p:ext uri="{BB962C8B-B14F-4D97-AF65-F5344CB8AC3E}">
        <p14:creationId xmlns:p14="http://schemas.microsoft.com/office/powerpoint/2010/main" val="10353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View: voorbeeld(2)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3" y="1792936"/>
            <a:ext cx="9031911" cy="4933396"/>
          </a:xfrm>
        </p:spPr>
      </p:pic>
    </p:spTree>
    <p:extLst>
      <p:ext uri="{BB962C8B-B14F-4D97-AF65-F5344CB8AC3E}">
        <p14:creationId xmlns:p14="http://schemas.microsoft.com/office/powerpoint/2010/main" val="22074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Voorstelling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Probleem:</a:t>
            </a:r>
          </a:p>
          <a:p>
            <a:pPr lvl="1"/>
            <a:r>
              <a:rPr lang="nl-BE" dirty="0" smtClean="0"/>
              <a:t>Te weinig voorbereidingstijd bij interviews</a:t>
            </a:r>
          </a:p>
          <a:p>
            <a:pPr lvl="1"/>
            <a:r>
              <a:rPr lang="nl-BE" dirty="0" smtClean="0"/>
              <a:t>Warrige structuur selectiegesprekken</a:t>
            </a:r>
          </a:p>
          <a:p>
            <a:pPr lvl="1"/>
            <a:r>
              <a:rPr lang="nl-BE" dirty="0" smtClean="0"/>
              <a:t>Matige besluitvorming na interview</a:t>
            </a:r>
          </a:p>
          <a:p>
            <a:pPr marL="228600" lvl="1" indent="0">
              <a:buNone/>
            </a:pPr>
            <a:endParaRPr lang="nl-BE" dirty="0" smtClean="0"/>
          </a:p>
          <a:p>
            <a:pPr marL="228600" lvl="1" indent="0">
              <a:buNone/>
            </a:pPr>
            <a:r>
              <a:rPr lang="nl-BE" dirty="0" smtClean="0"/>
              <a:t>Oplossing:</a:t>
            </a:r>
          </a:p>
          <a:p>
            <a:pPr lvl="1"/>
            <a:r>
              <a:rPr lang="nl-BE" dirty="0" smtClean="0"/>
              <a:t>Competentiegerichte interviews</a:t>
            </a:r>
          </a:p>
          <a:p>
            <a:pPr lvl="1"/>
            <a:r>
              <a:rPr lang="nl-BE" dirty="0" err="1" smtClean="0"/>
              <a:t>Standardiseren</a:t>
            </a:r>
            <a:r>
              <a:rPr lang="nl-BE" dirty="0" smtClean="0"/>
              <a:t> </a:t>
            </a:r>
            <a:r>
              <a:rPr lang="nl-BE" dirty="0" err="1" smtClean="0"/>
              <a:t>vragenset</a:t>
            </a:r>
            <a:r>
              <a:rPr lang="nl-BE" dirty="0" smtClean="0"/>
              <a:t> per functie</a:t>
            </a:r>
          </a:p>
          <a:p>
            <a:pPr lvl="1"/>
            <a:r>
              <a:rPr lang="nl-BE" dirty="0" smtClean="0"/>
              <a:t>Afbakenen welke vragen per competentie</a:t>
            </a:r>
          </a:p>
          <a:p>
            <a:pPr marL="228600" lvl="1" indent="0">
              <a:buNone/>
            </a:pPr>
            <a:endParaRPr lang="nl-BE" dirty="0" smtClean="0"/>
          </a:p>
          <a:p>
            <a:pPr marL="228600" lvl="1" indent="0">
              <a:buNone/>
            </a:pPr>
            <a:r>
              <a:rPr lang="nl-BE" dirty="0" smtClean="0"/>
              <a:t>Resultaat:</a:t>
            </a:r>
          </a:p>
          <a:p>
            <a:pPr lvl="1"/>
            <a:r>
              <a:rPr lang="nl-BE" dirty="0" smtClean="0"/>
              <a:t>Hogere betrouwbaarheid</a:t>
            </a:r>
          </a:p>
          <a:p>
            <a:pPr lvl="1"/>
            <a:r>
              <a:rPr lang="nl-BE" dirty="0" smtClean="0"/>
              <a:t>Betere selectiegesprekken</a:t>
            </a:r>
            <a:endParaRPr lang="nl-BE" dirty="0"/>
          </a:p>
          <a:p>
            <a:pPr marL="228600" lvl="1" indent="0"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01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Gekozen</a:t>
            </a:r>
            <a:r>
              <a:rPr lang="en-US" altLang="nl-BE" sz="2400" dirty="0" smtClean="0"/>
              <a:t> framework: Bootstrap</a:t>
            </a:r>
          </a:p>
          <a:p>
            <a:pPr lvl="1">
              <a:buFontTx/>
              <a:buChar char="-"/>
            </a:pPr>
            <a:r>
              <a:rPr lang="en-US" altLang="nl-BE" sz="2400" dirty="0" smtClean="0"/>
              <a:t>Responsive </a:t>
            </a:r>
            <a:r>
              <a:rPr lang="en-US" altLang="nl-BE" sz="2400" dirty="0" err="1" smtClean="0"/>
              <a:t>css</a:t>
            </a:r>
            <a:r>
              <a:rPr lang="en-US" altLang="nl-BE" sz="2400" dirty="0" smtClean="0"/>
              <a:t> framework van twitter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Goede</a:t>
            </a:r>
            <a:r>
              <a:rPr lang="en-US" altLang="nl-BE" sz="2400" dirty="0" smtClean="0"/>
              <a:t> basis </a:t>
            </a:r>
            <a:r>
              <a:rPr lang="en-US" altLang="nl-BE" sz="2400" dirty="0" err="1" smtClean="0"/>
              <a:t>voor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moderne</a:t>
            </a:r>
            <a:r>
              <a:rPr lang="en-US" altLang="nl-BE" sz="2400" dirty="0" smtClean="0"/>
              <a:t> UX</a:t>
            </a:r>
          </a:p>
          <a:p>
            <a:pPr lvl="1">
              <a:buFontTx/>
              <a:buChar char="-"/>
            </a:pPr>
            <a:r>
              <a:rPr lang="en-US" altLang="nl-BE" sz="2400" dirty="0" err="1" smtClean="0"/>
              <a:t>Leercurve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err="1" smtClean="0"/>
              <a:t>Nadien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snelle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opbouw</a:t>
            </a:r>
            <a:endParaRPr lang="en-US" altLang="nl-BE" sz="2400" dirty="0" smtClean="0"/>
          </a:p>
          <a:p>
            <a:pPr lvl="1">
              <a:buFontTx/>
              <a:buChar char="-"/>
            </a:pPr>
            <a:r>
              <a:rPr lang="en-US" altLang="nl-BE" sz="2400" dirty="0" smtClean="0"/>
              <a:t>Single page</a:t>
            </a:r>
          </a:p>
        </p:txBody>
      </p:sp>
    </p:spTree>
    <p:extLst>
      <p:ext uri="{BB962C8B-B14F-4D97-AF65-F5344CB8AC3E}">
        <p14:creationId xmlns:p14="http://schemas.microsoft.com/office/powerpoint/2010/main" val="3458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voorbeeld(1)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1149531" cy="481216"/>
          </a:xfrm>
        </p:spPr>
        <p:txBody>
          <a:bodyPr/>
          <a:lstStyle/>
          <a:p>
            <a:r>
              <a:rPr lang="nl-BE" dirty="0" err="1" smtClean="0"/>
              <a:t>Modal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89421"/>
            <a:ext cx="87439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Css:voorbeeld</a:t>
            </a:r>
            <a:r>
              <a:rPr lang="nl-BE" dirty="0" smtClean="0"/>
              <a:t>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Modal</a:t>
            </a:r>
            <a:r>
              <a:rPr lang="nl-BE" dirty="0" smtClean="0"/>
              <a:t> javascript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6689521" cy="2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voorbeeld(3)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2189" y="2011680"/>
            <a:ext cx="2733707" cy="913264"/>
          </a:xfrm>
        </p:spPr>
        <p:txBody>
          <a:bodyPr/>
          <a:lstStyle/>
          <a:p>
            <a:r>
              <a:rPr lang="nl-BE" dirty="0" smtClean="0"/>
              <a:t>Affix en </a:t>
            </a:r>
            <a:r>
              <a:rPr lang="nl-BE" dirty="0" err="1" smtClean="0"/>
              <a:t>scrollspy</a:t>
            </a:r>
            <a:endParaRPr lang="nl-BE" dirty="0" smtClean="0"/>
          </a:p>
          <a:p>
            <a:r>
              <a:rPr lang="nl-BE" dirty="0" err="1" smtClean="0"/>
              <a:t>Sections</a:t>
            </a:r>
            <a:r>
              <a:rPr lang="nl-BE" dirty="0" smtClean="0"/>
              <a:t> </a:t>
            </a:r>
            <a:r>
              <a:rPr lang="nl-BE" dirty="0" err="1" smtClean="0"/>
              <a:t>responsive</a:t>
            </a:r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24944"/>
            <a:ext cx="5974067" cy="35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Live Demo</a:t>
            </a:r>
            <a:endParaRPr lang="nl-BE" dirty="0"/>
          </a:p>
        </p:txBody>
      </p:sp>
      <p:pic>
        <p:nvPicPr>
          <p:cNvPr id="8194" name="Picture 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272679"/>
            <a:ext cx="7339013" cy="3684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nl-BE" sz="2400" dirty="0" err="1" smtClean="0"/>
              <a:t>Uitbreiding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aanpassingsmogelijkheden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Categoriseren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competenties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Gebruikerafhandeling</a:t>
            </a:r>
            <a:r>
              <a:rPr lang="en-US" altLang="nl-BE" sz="2400" dirty="0" smtClean="0"/>
              <a:t> met </a:t>
            </a:r>
            <a:r>
              <a:rPr lang="en-US" altLang="nl-BE" sz="2400" dirty="0" err="1" smtClean="0"/>
              <a:t>persoonlijke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functies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Beheerscentrum</a:t>
            </a:r>
            <a:endParaRPr lang="en-US" altLang="nl-BE" sz="2400" dirty="0" smtClean="0"/>
          </a:p>
          <a:p>
            <a:pPr lvl="1"/>
            <a:r>
              <a:rPr lang="en-US" altLang="nl-BE" sz="2400" dirty="0" err="1" smtClean="0"/>
              <a:t>Interviewplatform</a:t>
            </a:r>
            <a:endParaRPr lang="en-US" altLang="nl-BE" sz="2400" dirty="0" smtClean="0"/>
          </a:p>
          <a:p>
            <a:pPr lvl="1"/>
            <a:r>
              <a:rPr lang="en-US" altLang="nl-BE" sz="2400" dirty="0" smtClean="0"/>
              <a:t>…</a:t>
            </a:r>
          </a:p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970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Voorstelling </a:t>
            </a:r>
            <a:r>
              <a:rPr lang="nl-BE" dirty="0"/>
              <a:t>concept</a:t>
            </a:r>
            <a:endParaRPr lang="nl-B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744093"/>
            <a:ext cx="1057597" cy="105759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53692"/>
            <a:ext cx="3019425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8" y="3458503"/>
            <a:ext cx="1657350" cy="16287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274638" y="4272890"/>
            <a:ext cx="92921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6372200" y="4272890"/>
            <a:ext cx="1008112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</a:t>
            </a:r>
            <a:r>
              <a:rPr lang="nl-BE" dirty="0" err="1" smtClean="0"/>
              <a:t>use</a:t>
            </a:r>
            <a:r>
              <a:rPr lang="nl-BE" dirty="0" smtClean="0"/>
              <a:t>-casediagram ziet er als volgt uit:</a:t>
            </a:r>
          </a:p>
          <a:p>
            <a:endParaRPr lang="nl-BE" dirty="0"/>
          </a:p>
        </p:txBody>
      </p:sp>
      <p:pic>
        <p:nvPicPr>
          <p:cNvPr id="1026" name="Picture 2" descr="C:\Users\ceja\Dropbox\CVO INF\Programmeren 4\Project\InstantInterview\Presentatie\Instant Interview - sli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708920"/>
            <a:ext cx="76676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 structuur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dirty="0" smtClean="0"/>
              <a:t>Gekozen voor het  vijf-blokkenmodel:</a:t>
            </a:r>
          </a:p>
          <a:p>
            <a:pPr lvl="1"/>
            <a:r>
              <a:rPr lang="nl-BE" dirty="0" smtClean="0"/>
              <a:t>Model-View-Controller  </a:t>
            </a:r>
            <a:r>
              <a:rPr lang="nl-BE" dirty="0" err="1" smtClean="0"/>
              <a:t>i.c.m</a:t>
            </a:r>
            <a:r>
              <a:rPr lang="nl-BE" dirty="0" smtClean="0"/>
              <a:t> N-tierlagen</a:t>
            </a:r>
          </a:p>
          <a:p>
            <a:r>
              <a:rPr lang="nl-BE" b="1" dirty="0" err="1" smtClean="0"/>
              <a:t>App</a:t>
            </a:r>
            <a:r>
              <a:rPr lang="nl-BE" dirty="0" smtClean="0"/>
              <a:t>: MVC</a:t>
            </a:r>
          </a:p>
          <a:p>
            <a:r>
              <a:rPr lang="nl-BE" b="1" dirty="0" smtClean="0"/>
              <a:t>BLL</a:t>
            </a:r>
            <a:r>
              <a:rPr lang="nl-BE" dirty="0" smtClean="0"/>
              <a:t>: taken uitgevoerd door de server</a:t>
            </a:r>
          </a:p>
          <a:p>
            <a:r>
              <a:rPr lang="nl-BE" b="1" dirty="0" smtClean="0"/>
              <a:t>DAL</a:t>
            </a:r>
            <a:r>
              <a:rPr lang="nl-BE" dirty="0" smtClean="0"/>
              <a:t>: databewerkingen uitvoeren</a:t>
            </a:r>
          </a:p>
          <a:p>
            <a:r>
              <a:rPr lang="nl-BE" b="1" dirty="0" smtClean="0"/>
              <a:t>Temp</a:t>
            </a:r>
            <a:r>
              <a:rPr lang="nl-BE" dirty="0" smtClean="0"/>
              <a:t>: tijdelijke opslag van bestanden</a:t>
            </a:r>
          </a:p>
          <a:p>
            <a:r>
              <a:rPr lang="nl-BE" b="1" dirty="0" err="1" smtClean="0"/>
              <a:t>Vendor</a:t>
            </a:r>
            <a:r>
              <a:rPr lang="nl-BE" dirty="0" smtClean="0"/>
              <a:t>: gebruikte </a:t>
            </a:r>
            <a:r>
              <a:rPr lang="nl-BE" dirty="0" err="1" smtClean="0"/>
              <a:t>plugins</a:t>
            </a:r>
            <a:endParaRPr lang="nl-BE" dirty="0" smtClean="0"/>
          </a:p>
          <a:p>
            <a:r>
              <a:rPr lang="nl-BE" b="1" dirty="0" smtClean="0"/>
              <a:t>Web</a:t>
            </a:r>
            <a:r>
              <a:rPr lang="nl-BE" dirty="0" smtClean="0"/>
              <a:t>:  startpunt opbouw applicatie</a:t>
            </a:r>
            <a:endParaRPr lang="nl-BE" dirty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2509887" cy="43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0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Databank: algemeen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nl-BE" sz="3600" dirty="0" smtClean="0"/>
              <a:t>MySQL </a:t>
            </a:r>
            <a:r>
              <a:rPr lang="en-US" altLang="nl-BE" sz="3600" dirty="0" err="1" smtClean="0"/>
              <a:t>als</a:t>
            </a:r>
            <a:r>
              <a:rPr lang="en-US" altLang="nl-BE" sz="3600" dirty="0" smtClean="0"/>
              <a:t> </a:t>
            </a:r>
            <a:r>
              <a:rPr lang="en-US" altLang="nl-BE" sz="3600" dirty="0" err="1" smtClean="0"/>
              <a:t>databaseplatform</a:t>
            </a:r>
            <a:endParaRPr lang="en-US" altLang="nl-BE" sz="3600" dirty="0" smtClean="0"/>
          </a:p>
          <a:p>
            <a:pPr lvl="1"/>
            <a:r>
              <a:rPr lang="en-US" altLang="nl-BE" sz="3600" dirty="0" err="1" smtClean="0"/>
              <a:t>Opbouw</a:t>
            </a:r>
            <a:r>
              <a:rPr lang="en-US" altLang="nl-BE" sz="3600" dirty="0" smtClean="0"/>
              <a:t> databank:</a:t>
            </a:r>
          </a:p>
          <a:p>
            <a:pPr lvl="2"/>
            <a:r>
              <a:rPr lang="en-US" altLang="nl-BE" sz="2500" dirty="0" err="1" smtClean="0"/>
              <a:t>Zeer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gelijkaardige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structuur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aan</a:t>
            </a:r>
            <a:r>
              <a:rPr lang="en-US" altLang="nl-BE" sz="2500" dirty="0" smtClean="0"/>
              <a:t> ERD-diagram</a:t>
            </a:r>
          </a:p>
          <a:p>
            <a:pPr lvl="2"/>
            <a:r>
              <a:rPr lang="en-US" altLang="nl-BE" sz="2500" dirty="0" err="1" smtClean="0"/>
              <a:t>Een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tussentabel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tussen</a:t>
            </a:r>
            <a:r>
              <a:rPr lang="en-US" altLang="nl-BE" sz="2500" dirty="0" smtClean="0"/>
              <a:t> de </a:t>
            </a:r>
            <a:r>
              <a:rPr lang="en-US" altLang="nl-BE" sz="2500" dirty="0" err="1" smtClean="0"/>
              <a:t>vragen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en</a:t>
            </a:r>
            <a:r>
              <a:rPr lang="en-US" altLang="nl-BE" sz="2500" dirty="0" smtClean="0"/>
              <a:t> de </a:t>
            </a:r>
            <a:r>
              <a:rPr lang="en-US" altLang="nl-BE" sz="2500" dirty="0" err="1" smtClean="0"/>
              <a:t>functies</a:t>
            </a:r>
            <a:endParaRPr lang="en-US" altLang="nl-BE" sz="2500" dirty="0" smtClean="0"/>
          </a:p>
          <a:p>
            <a:pPr lvl="1"/>
            <a:r>
              <a:rPr lang="en-US" altLang="nl-BE" sz="3600" dirty="0" smtClean="0"/>
              <a:t>Stored Procedures:</a:t>
            </a:r>
          </a:p>
          <a:p>
            <a:pPr lvl="2"/>
            <a:r>
              <a:rPr lang="en-US" altLang="nl-BE" sz="2500" dirty="0" err="1" smtClean="0"/>
              <a:t>Alle</a:t>
            </a:r>
            <a:r>
              <a:rPr lang="en-US" altLang="nl-BE" sz="2500" dirty="0" smtClean="0"/>
              <a:t> CRUD-</a:t>
            </a:r>
            <a:r>
              <a:rPr lang="en-US" altLang="nl-BE" sz="2500" dirty="0" err="1" smtClean="0"/>
              <a:t>operaties</a:t>
            </a:r>
            <a:r>
              <a:rPr lang="en-US" altLang="nl-BE" sz="2500" dirty="0" smtClean="0"/>
              <a:t> op de </a:t>
            </a:r>
            <a:r>
              <a:rPr lang="en-US" altLang="nl-BE" sz="2500" dirty="0" err="1" smtClean="0"/>
              <a:t>entiteiten</a:t>
            </a:r>
            <a:r>
              <a:rPr lang="en-US" altLang="nl-BE" sz="2500" dirty="0" smtClean="0"/>
              <a:t> </a:t>
            </a:r>
            <a:r>
              <a:rPr lang="en-US" altLang="nl-BE" sz="2500" dirty="0" err="1" smtClean="0"/>
              <a:t>uit</a:t>
            </a:r>
            <a:r>
              <a:rPr lang="en-US" altLang="nl-BE" sz="2500" dirty="0" smtClean="0"/>
              <a:t> het ERD-diagram</a:t>
            </a:r>
          </a:p>
          <a:p>
            <a:pPr lvl="2"/>
            <a:r>
              <a:rPr lang="en-US" altLang="nl-BE" sz="2500" dirty="0" err="1" smtClean="0"/>
              <a:t>Complexere</a:t>
            </a:r>
            <a:r>
              <a:rPr lang="en-US" altLang="nl-BE" sz="2500" dirty="0" smtClean="0"/>
              <a:t> selects voor het </a:t>
            </a:r>
            <a:r>
              <a:rPr lang="en-US" altLang="nl-BE" sz="2500" dirty="0" err="1" smtClean="0"/>
              <a:t>opvragen</a:t>
            </a:r>
            <a:r>
              <a:rPr lang="en-US" altLang="nl-BE" sz="2500" dirty="0" smtClean="0"/>
              <a:t> van data</a:t>
            </a:r>
          </a:p>
          <a:p>
            <a:pPr lvl="1"/>
            <a:endParaRPr lang="en-US" altLang="nl-BE" sz="3600" dirty="0" smtClean="0"/>
          </a:p>
          <a:p>
            <a:pPr marL="228600" lvl="1" indent="0">
              <a:buNone/>
            </a:pPr>
            <a:endParaRPr lang="en-US" altLang="nl-BE" sz="3600" dirty="0" smtClean="0"/>
          </a:p>
          <a:p>
            <a:pPr marL="228600" lvl="1" indent="0">
              <a:buNone/>
            </a:pPr>
            <a:endParaRPr lang="en-US" altLang="nl-BE" sz="3600" dirty="0" smtClean="0"/>
          </a:p>
          <a:p>
            <a:pPr lvl="1"/>
            <a:endParaRPr lang="en-US" alt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Databank: 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/>
              <a:t>Competentie</a:t>
            </a:r>
            <a:endParaRPr lang="en-US" altLang="nl-BE" sz="2400" b="1" dirty="0"/>
          </a:p>
          <a:p>
            <a:pPr lvl="2"/>
            <a:r>
              <a:rPr lang="en-US" altLang="nl-BE" dirty="0"/>
              <a:t>Id : </a:t>
            </a:r>
            <a:r>
              <a:rPr lang="en-US" altLang="nl-BE" dirty="0" err="1"/>
              <a:t>int</a:t>
            </a:r>
            <a:endParaRPr lang="en-US" altLang="nl-BE" dirty="0"/>
          </a:p>
          <a:p>
            <a:pPr lvl="2"/>
            <a:r>
              <a:rPr lang="en-US" altLang="nl-BE" dirty="0" err="1"/>
              <a:t>Naam</a:t>
            </a:r>
            <a:r>
              <a:rPr lang="en-US" altLang="nl-BE" dirty="0"/>
              <a:t> : </a:t>
            </a:r>
            <a:r>
              <a:rPr lang="en-US" altLang="nl-BE" dirty="0" err="1" smtClean="0"/>
              <a:t>nvarchar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/>
              <a:t>Vraag</a:t>
            </a:r>
            <a:endParaRPr lang="en-US" altLang="nl-BE" sz="2400" b="1" dirty="0"/>
          </a:p>
          <a:p>
            <a:pPr lvl="2"/>
            <a:r>
              <a:rPr lang="en-US" altLang="nl-BE" dirty="0"/>
              <a:t>Id : </a:t>
            </a:r>
            <a:r>
              <a:rPr lang="en-US" altLang="nl-BE" dirty="0" err="1"/>
              <a:t>int</a:t>
            </a:r>
            <a:endParaRPr lang="en-US" altLang="nl-BE" dirty="0"/>
          </a:p>
          <a:p>
            <a:pPr lvl="2"/>
            <a:r>
              <a:rPr lang="en-US" altLang="nl-BE" dirty="0" err="1"/>
              <a:t>Vraag</a:t>
            </a:r>
            <a:r>
              <a:rPr lang="en-US" altLang="nl-BE" dirty="0"/>
              <a:t>: </a:t>
            </a:r>
            <a:r>
              <a:rPr lang="en-US" altLang="nl-BE" dirty="0" err="1"/>
              <a:t>nvarchar</a:t>
            </a:r>
            <a:endParaRPr lang="en-US" altLang="nl-BE" dirty="0"/>
          </a:p>
          <a:p>
            <a:pPr lvl="2"/>
            <a:r>
              <a:rPr lang="en-US" altLang="nl-BE" dirty="0" err="1"/>
              <a:t>CompetentieId</a:t>
            </a:r>
            <a:r>
              <a:rPr lang="en-US" altLang="nl-BE" dirty="0"/>
              <a:t> 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 smtClean="0"/>
              <a:t>Functie</a:t>
            </a:r>
            <a:endParaRPr lang="en-US" altLang="nl-BE" sz="2400" b="1" dirty="0" smtClean="0"/>
          </a:p>
          <a:p>
            <a:pPr lvl="2"/>
            <a:r>
              <a:rPr lang="en-US" altLang="nl-BE" dirty="0" smtClean="0"/>
              <a:t>Id 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Naam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nvarchar</a:t>
            </a:r>
            <a:endParaRPr lang="en-US" altLang="nl-BE" dirty="0" smtClean="0"/>
          </a:p>
          <a:p>
            <a:pPr marL="457200" lvl="2" indent="0">
              <a:buNone/>
            </a:pPr>
            <a:endParaRPr lang="en-US" altLang="nl-BE" dirty="0"/>
          </a:p>
          <a:p>
            <a:pPr marL="685800" lvl="1" indent="-457200">
              <a:buFont typeface="+mj-lt"/>
              <a:buAutoNum type="arabicPeriod"/>
            </a:pPr>
            <a:r>
              <a:rPr lang="en-US" altLang="nl-BE" sz="2400" b="1" dirty="0" err="1" smtClean="0"/>
              <a:t>VraagFunctie</a:t>
            </a:r>
            <a:endParaRPr lang="en-US" altLang="nl-BE" sz="2400" b="1" dirty="0" smtClean="0"/>
          </a:p>
          <a:p>
            <a:pPr lvl="2"/>
            <a:r>
              <a:rPr lang="en-US" altLang="nl-BE" dirty="0" smtClean="0"/>
              <a:t>Id: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VraagId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int</a:t>
            </a:r>
            <a:endParaRPr lang="en-US" altLang="nl-BE" dirty="0" smtClean="0"/>
          </a:p>
          <a:p>
            <a:pPr lvl="2"/>
            <a:r>
              <a:rPr lang="en-US" altLang="nl-BE" dirty="0" err="1" smtClean="0"/>
              <a:t>FunctieId</a:t>
            </a:r>
            <a:r>
              <a:rPr lang="en-US" altLang="nl-BE" dirty="0" smtClean="0"/>
              <a:t>: </a:t>
            </a:r>
            <a:r>
              <a:rPr lang="en-US" altLang="nl-BE" dirty="0" err="1" smtClean="0"/>
              <a:t>int</a:t>
            </a:r>
            <a:endParaRPr lang="en-US" altLang="nl-BE" dirty="0"/>
          </a:p>
          <a:p>
            <a:endParaRPr lang="nl-BE" dirty="0"/>
          </a:p>
        </p:txBody>
      </p:sp>
      <p:grpSp>
        <p:nvGrpSpPr>
          <p:cNvPr id="9" name="Groep 8"/>
          <p:cNvGrpSpPr/>
          <p:nvPr/>
        </p:nvGrpSpPr>
        <p:grpSpPr>
          <a:xfrm>
            <a:off x="3843712" y="3021795"/>
            <a:ext cx="5075796" cy="2303932"/>
            <a:chOff x="3843714" y="3090574"/>
            <a:chExt cx="5075796" cy="2303932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715" y="3789040"/>
              <a:ext cx="5075795" cy="1605466"/>
            </a:xfrm>
            <a:prstGeom prst="rect">
              <a:avLst/>
            </a:prstGeom>
          </p:spPr>
        </p:pic>
        <p:sp>
          <p:nvSpPr>
            <p:cNvPr id="8" name="Tekstvak 7"/>
            <p:cNvSpPr txBox="1"/>
            <p:nvPr/>
          </p:nvSpPr>
          <p:spPr>
            <a:xfrm>
              <a:off x="3843714" y="3090574"/>
              <a:ext cx="253789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900" b="1" dirty="0" smtClean="0"/>
                <a:t>ERD-diagram:</a:t>
              </a:r>
              <a:endParaRPr lang="nl-BE" sz="1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924</Words>
  <Application>Microsoft Office PowerPoint</Application>
  <PresentationFormat>Diavoorstelling (4:3)</PresentationFormat>
  <Paragraphs>304</Paragraphs>
  <Slides>36</Slides>
  <Notes>21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7" baseType="lpstr">
      <vt:lpstr>Banded</vt:lpstr>
      <vt:lpstr>Instant Interview</vt:lpstr>
      <vt:lpstr>Overzicht</vt:lpstr>
      <vt:lpstr>Voorstelling concept</vt:lpstr>
      <vt:lpstr>Voorstelling concept</vt:lpstr>
      <vt:lpstr>Use-Casediagram:</vt:lpstr>
      <vt:lpstr>ERD-Diagram</vt:lpstr>
      <vt:lpstr>Opbouw structuur</vt:lpstr>
      <vt:lpstr>Databank: algemeen</vt:lpstr>
      <vt:lpstr>Databank: opbouw</vt:lpstr>
      <vt:lpstr>DAL: opbouw</vt:lpstr>
      <vt:lpstr>DAL: OPbouw</vt:lpstr>
      <vt:lpstr>DAL: Voorbeeld</vt:lpstr>
      <vt:lpstr>BLL: Opbouw</vt:lpstr>
      <vt:lpstr>BLL: Voorbeeld PDF(1)</vt:lpstr>
      <vt:lpstr>BLL: Voorbeeld PDF(2)</vt:lpstr>
      <vt:lpstr>BLL: Voorbeeld PDF(3)</vt:lpstr>
      <vt:lpstr>BLL: Voorbeeld PDF(4)</vt:lpstr>
      <vt:lpstr>Model</vt:lpstr>
      <vt:lpstr>Controller: functie</vt:lpstr>
      <vt:lpstr>Controller: opbouw</vt:lpstr>
      <vt:lpstr>Controller: opbouw(2)</vt:lpstr>
      <vt:lpstr>Controller</vt:lpstr>
      <vt:lpstr>Controller: opbouw (3)</vt:lpstr>
      <vt:lpstr>Controller: opbouw (4)</vt:lpstr>
      <vt:lpstr>VIEW:opbouw</vt:lpstr>
      <vt:lpstr>View</vt:lpstr>
      <vt:lpstr>View</vt:lpstr>
      <vt:lpstr>View: voorbeeld (1)</vt:lpstr>
      <vt:lpstr>View: voorbeeld(2)</vt:lpstr>
      <vt:lpstr>CSS</vt:lpstr>
      <vt:lpstr>Css: voorbeeld(1)</vt:lpstr>
      <vt:lpstr>Css:voorbeeld(2)</vt:lpstr>
      <vt:lpstr>Css: voorbeeld(3)</vt:lpstr>
      <vt:lpstr>Live Demo</vt:lpstr>
      <vt:lpstr>Toekomst?</vt:lpstr>
      <vt:lpstr>SLot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David</dc:creator>
  <cp:lastModifiedBy>Cedric Jacobs</cp:lastModifiedBy>
  <cp:revision>44</cp:revision>
  <dcterms:modified xsi:type="dcterms:W3CDTF">2015-06-09T20:04:45Z</dcterms:modified>
</cp:coreProperties>
</file>