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73" r:id="rId7"/>
    <p:sldId id="274" r:id="rId8"/>
    <p:sldId id="275" r:id="rId9"/>
    <p:sldId id="276" r:id="rId10"/>
    <p:sldId id="280" r:id="rId11"/>
    <p:sldId id="281" r:id="rId12"/>
    <p:sldId id="282" r:id="rId13"/>
    <p:sldId id="283" r:id="rId14"/>
    <p:sldId id="284" r:id="rId15"/>
    <p:sldId id="277" r:id="rId16"/>
    <p:sldId id="278" r:id="rId17"/>
    <p:sldId id="279" r:id="rId18"/>
    <p:sldId id="272" r:id="rId19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4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B4545-7074-4987-9311-BC63D77EFF55}" type="datetimeFigureOut">
              <a:rPr lang="nl-BE" smtClean="0"/>
              <a:t>9/06/2015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E3BEB-7864-49C1-AECF-08F91EDADE1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960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Technologie </a:t>
            </a:r>
          </a:p>
          <a:p>
            <a:r>
              <a:rPr lang="nl-BE" dirty="0" err="1" smtClean="0"/>
              <a:t>Stored</a:t>
            </a:r>
            <a:r>
              <a:rPr lang="nl-BE" dirty="0" smtClean="0"/>
              <a:t> procedures</a:t>
            </a:r>
          </a:p>
          <a:p>
            <a:r>
              <a:rPr lang="nl-BE" smtClean="0"/>
              <a:t>Opbouw DB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8580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582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DIETER</a:t>
            </a:r>
          </a:p>
          <a:p>
            <a:r>
              <a:rPr lang="nl-BE" dirty="0" smtClean="0"/>
              <a:t>Uitleggen welke views er zijn en hoe opgebouwd en</a:t>
            </a:r>
            <a:r>
              <a:rPr lang="nl-BE" baseline="0" dirty="0" smtClean="0"/>
              <a:t> </a:t>
            </a:r>
            <a:r>
              <a:rPr lang="nl-BE" dirty="0" smtClean="0"/>
              <a:t>waarom we hiervoor gekozen hebben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917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DIETER</a:t>
            </a:r>
          </a:p>
          <a:p>
            <a:r>
              <a:rPr lang="nl-BE" dirty="0" smtClean="0"/>
              <a:t>Bootstrap:</a:t>
            </a:r>
            <a:r>
              <a:rPr lang="nl-BE" baseline="0" dirty="0" smtClean="0"/>
              <a:t> keuze verantwoorden</a:t>
            </a:r>
          </a:p>
          <a:p>
            <a:r>
              <a:rPr lang="nl-BE" baseline="0" dirty="0" smtClean="0"/>
              <a:t>Aantal specifieke elementen uitlichten (</a:t>
            </a:r>
            <a:r>
              <a:rPr lang="nl-BE" baseline="0" dirty="0" err="1" smtClean="0"/>
              <a:t>modal</a:t>
            </a:r>
            <a:r>
              <a:rPr lang="nl-BE" baseline="0" dirty="0" smtClean="0"/>
              <a:t> </a:t>
            </a:r>
            <a:r>
              <a:rPr lang="nl-BE" baseline="0" dirty="0" err="1" smtClean="0"/>
              <a:t>windows</a:t>
            </a:r>
            <a:r>
              <a:rPr lang="nl-BE" baseline="0" dirty="0" smtClean="0"/>
              <a:t>, </a:t>
            </a:r>
            <a:r>
              <a:rPr lang="nl-BE" baseline="0" dirty="0" err="1" smtClean="0"/>
              <a:t>lavish</a:t>
            </a:r>
            <a:r>
              <a:rPr lang="nl-BE" baseline="0" dirty="0" smtClean="0"/>
              <a:t>, carrousel)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184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Aantal features voorstellen vanuit het </a:t>
            </a:r>
            <a:r>
              <a:rPr lang="nl-BE" dirty="0" err="1" smtClean="0"/>
              <a:t>use</a:t>
            </a:r>
            <a:r>
              <a:rPr lang="nl-BE" dirty="0" smtClean="0"/>
              <a:t>-casediagram en dan ook nog een aantal geavanceerde</a:t>
            </a:r>
            <a:r>
              <a:rPr lang="nl-BE" baseline="0" dirty="0" smtClean="0"/>
              <a:t> zaken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1823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Toelichten welke</a:t>
            </a:r>
            <a:r>
              <a:rPr lang="nl-BE" baseline="0" dirty="0" smtClean="0"/>
              <a:t> keuzes er gemaakt zijn in de DAL + </a:t>
            </a:r>
            <a:r>
              <a:rPr lang="nl-BE" baseline="0" dirty="0" err="1" smtClean="0"/>
              <a:t>stored</a:t>
            </a:r>
            <a:r>
              <a:rPr lang="nl-BE" baseline="0" dirty="0" smtClean="0"/>
              <a:t> procedures </a:t>
            </a:r>
            <a:r>
              <a:rPr lang="nl-BE" baseline="0" dirty="0" err="1" smtClean="0"/>
              <a:t>etc</a:t>
            </a:r>
            <a:endParaRPr lang="nl-BE" baseline="0" dirty="0" smtClean="0"/>
          </a:p>
          <a:p>
            <a:r>
              <a:rPr lang="nl-BE" baseline="0" dirty="0" smtClean="0"/>
              <a:t>Code </a:t>
            </a:r>
            <a:r>
              <a:rPr lang="nl-BE" baseline="0" dirty="0" err="1" smtClean="0"/>
              <a:t>snippets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741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Cedric</a:t>
            </a:r>
          </a:p>
          <a:p>
            <a:r>
              <a:rPr lang="nl-BE" dirty="0" smtClean="0"/>
              <a:t>Uitleggen welke functies</a:t>
            </a:r>
            <a:r>
              <a:rPr lang="nl-BE" baseline="0" dirty="0" smtClean="0"/>
              <a:t> de BLL heeft </a:t>
            </a:r>
          </a:p>
          <a:p>
            <a:r>
              <a:rPr lang="nl-BE" baseline="0" dirty="0" smtClean="0"/>
              <a:t>Data validatie en PDF </a:t>
            </a:r>
            <a:r>
              <a:rPr lang="nl-BE" baseline="0" dirty="0" err="1" smtClean="0"/>
              <a:t>createn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0874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</a:t>
            </a:r>
            <a:r>
              <a:rPr lang="nl-BE" baseline="0" dirty="0" err="1" smtClean="0"/>
              <a:t>models</a:t>
            </a:r>
            <a:r>
              <a:rPr lang="nl-BE" baseline="0" dirty="0" smtClean="0"/>
              <a:t> er zijn en hoe die zich verhouden t.a.v. ERD-Diagram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2835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2047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7986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5757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896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DAVID</a:t>
            </a:r>
            <a:r>
              <a:rPr lang="nl-BE" baseline="0" dirty="0" smtClean="0"/>
              <a:t> uitleggen welke functie controller in ons project heeft</a:t>
            </a:r>
          </a:p>
          <a:p>
            <a:r>
              <a:rPr lang="nl-BE" baseline="0" dirty="0" smtClean="0"/>
              <a:t>Ook waarom niet met view controller en </a:t>
            </a:r>
            <a:r>
              <a:rPr lang="nl-BE" baseline="0" dirty="0" err="1" smtClean="0"/>
              <a:t>coordinating</a:t>
            </a:r>
            <a:r>
              <a:rPr lang="nl-BE" baseline="0" dirty="0" smtClean="0"/>
              <a:t> controller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E3BEB-7864-49C1-AECF-08F91EDADE17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049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96251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15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9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274638"/>
            <a:ext cx="180178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979968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57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99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4010335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>
                <a:solidFill>
                  <a:srgbClr val="099BDD"/>
                </a:solidFill>
              </a:rPr>
              <a:pPr/>
              <a:t>6/9/2015</a:t>
            </a:fld>
            <a:endParaRPr lang="en-US" dirty="0">
              <a:solidFill>
                <a:srgbClr val="099BD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099BD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>
                <a:solidFill>
                  <a:srgbClr val="099BDD"/>
                </a:solidFill>
              </a:rPr>
              <a:pPr/>
              <a:t>‹#›</a:t>
            </a:fld>
            <a:endParaRPr lang="en-US" dirty="0">
              <a:solidFill>
                <a:srgbClr val="099B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63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2011680"/>
            <a:ext cx="356616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2011680"/>
            <a:ext cx="356616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11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2656566"/>
            <a:ext cx="356616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913470"/>
            <a:ext cx="356616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2656564"/>
            <a:ext cx="356616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1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5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54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2120054"/>
            <a:ext cx="459486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2147487"/>
            <a:ext cx="24003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75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2211494"/>
            <a:ext cx="459486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2150621"/>
            <a:ext cx="24003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12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89" y="284176"/>
            <a:ext cx="733806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89" y="2011680"/>
            <a:ext cx="733806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699" y="6422855"/>
            <a:ext cx="2250671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defTabSz="457200"/>
            <a:fld id="{96DFF08F-DC6B-4601-B491-B0F83F6DD2DA}" type="datetimeFigureOut">
              <a:rPr lang="en-US" dirty="0">
                <a:solidFill>
                  <a:srgbClr val="FFFFFF"/>
                </a:solidFill>
              </a:rPr>
              <a:pPr defTabSz="457200"/>
              <a:t>6/9/2015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3" y="6422855"/>
            <a:ext cx="3783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defTabSz="45720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195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defTabSz="457200"/>
            <a:fld id="{4FAB73BC-B049-4115-A692-8D63A059BFB8}" type="slidenum">
              <a:rPr lang="en-US" dirty="0">
                <a:solidFill>
                  <a:srgbClr val="FFFFFF"/>
                </a:solidFill>
              </a:rPr>
              <a:pPr defTabSz="457200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771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Instant Interview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David Vlaminck</a:t>
            </a:r>
          </a:p>
          <a:p>
            <a:r>
              <a:rPr lang="nl-BE" dirty="0" err="1" smtClean="0"/>
              <a:t>Dieter</a:t>
            </a:r>
            <a:r>
              <a:rPr lang="nl-BE" dirty="0" smtClean="0"/>
              <a:t> </a:t>
            </a:r>
            <a:r>
              <a:rPr lang="nl-BE" dirty="0" err="1" smtClean="0"/>
              <a:t>Benoot</a:t>
            </a:r>
            <a:endParaRPr lang="nl-BE" dirty="0" smtClean="0"/>
          </a:p>
          <a:p>
            <a:r>
              <a:rPr lang="nl-BE" dirty="0" smtClean="0"/>
              <a:t>Cedric Jacobs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409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</a:t>
            </a:r>
            <a:endParaRPr lang="nl-BE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3284984"/>
            <a:ext cx="2520280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nl-BE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07108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5489036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questionsMarked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115617" y="5904485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competencesToShow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325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</a:t>
            </a:r>
            <a:endParaRPr lang="nl-BE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3284984"/>
            <a:ext cx="2520280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nl-BE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07108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5489036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questionsMarked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115617" y="5904485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competencesToShow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211960" y="2564904"/>
            <a:ext cx="3750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/>
              <a:t>loadDataByFunction</a:t>
            </a:r>
            <a:r>
              <a:rPr lang="nl-BE" sz="2000" dirty="0" smtClean="0"/>
              <a:t>($</a:t>
            </a:r>
            <a:r>
              <a:rPr lang="nl-BE" sz="2000" dirty="0" err="1" smtClean="0"/>
              <a:t>functionId</a:t>
            </a:r>
            <a:r>
              <a:rPr lang="nl-BE" sz="2000" dirty="0" smtClean="0"/>
              <a:t>)</a:t>
            </a:r>
            <a:endParaRPr lang="nl-BE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965014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loadQuestions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33829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loadCompetences</a:t>
            </a:r>
            <a:endParaRPr lang="nl-BE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3800914"/>
            <a:ext cx="366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loadQuestionsToMark</a:t>
            </a:r>
            <a:r>
              <a:rPr lang="nl-BE" dirty="0" smtClean="0"/>
              <a:t>($</a:t>
            </a:r>
            <a:r>
              <a:rPr lang="nl-BE" dirty="0" err="1" smtClean="0"/>
              <a:t>functionId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1" y="4216363"/>
            <a:ext cx="262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fillCompetencesToShow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8418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</a:t>
            </a:r>
            <a:endParaRPr lang="nl-BE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3284984"/>
            <a:ext cx="2520280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nl-BE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507108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5489036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questionsMarked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115617" y="5904485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competencesToShow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211960" y="2564904"/>
            <a:ext cx="3750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/>
              <a:t>loadDataByFunction</a:t>
            </a:r>
            <a:r>
              <a:rPr lang="nl-BE" sz="2000" dirty="0" smtClean="0"/>
              <a:t>($</a:t>
            </a:r>
            <a:r>
              <a:rPr lang="nl-BE" sz="2000" dirty="0" err="1" smtClean="0"/>
              <a:t>functionId</a:t>
            </a:r>
            <a:r>
              <a:rPr lang="nl-BE" sz="2000" dirty="0" smtClean="0"/>
              <a:t>)</a:t>
            </a:r>
            <a:endParaRPr lang="nl-BE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965014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loadQuestions</a:t>
            </a:r>
            <a:endParaRPr lang="nl-BE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338296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loadCompetences</a:t>
            </a:r>
            <a:endParaRPr lang="nl-BE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3800914"/>
            <a:ext cx="366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loadQuestionsToMark</a:t>
            </a:r>
            <a:r>
              <a:rPr lang="nl-BE" dirty="0" smtClean="0"/>
              <a:t>($</a:t>
            </a:r>
            <a:r>
              <a:rPr lang="nl-BE" dirty="0" err="1" smtClean="0"/>
              <a:t>functionId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1" y="4216363"/>
            <a:ext cx="262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fillCompetencesToShow</a:t>
            </a:r>
            <a:endParaRPr lang="nl-BE" dirty="0"/>
          </a:p>
        </p:txBody>
      </p:sp>
      <p:sp>
        <p:nvSpPr>
          <p:cNvPr id="14" name="TextBox 13"/>
          <p:cNvSpPr txBox="1"/>
          <p:nvPr/>
        </p:nvSpPr>
        <p:spPr>
          <a:xfrm>
            <a:off x="1115616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506858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5615" y="5491537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questionsMarked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5615" y="5909487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competencesToShow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3779912" y="4845437"/>
            <a:ext cx="523412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loadCompetences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  <a:r>
              <a:rPr kumimoji="0" lang="nl-BE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$return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getContext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()-&gt;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selectAllCompetences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5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$return 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5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BE" sz="105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intval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BE" sz="105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])] = 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nl-BE" sz="105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intval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BE" sz="105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5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BE" sz="105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'Naam'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B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75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-0.38351 0.250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84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11111E-6 L -0.37882 0.2409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41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L -0.36545 0.2409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81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33333E-6 L -0.37188 0.2409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94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0"/>
                            </p:stCondLst>
                            <p:childTnLst>
                              <p:par>
                                <p:cTn id="5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6" grpId="0"/>
      <p:bldP spid="17" grpId="0"/>
      <p:bldP spid="19" grpId="0" animBg="1"/>
      <p:bldP spid="1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</a:t>
            </a:r>
            <a:endParaRPr lang="nl-BE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3284984"/>
            <a:ext cx="2520280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nl-BE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5620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5620" y="506858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9" y="5491537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questionsMarked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9" y="5909487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competencesToShow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0" y="2965014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getQuestions</a:t>
            </a:r>
            <a:endParaRPr lang="nl-BE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0" y="338296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getCompetences</a:t>
            </a:r>
            <a:endParaRPr lang="nl-BE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0" y="3800914"/>
            <a:ext cx="238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getQuestionsMarked</a:t>
            </a:r>
            <a:endParaRPr lang="nl-BE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1" y="4216363"/>
            <a:ext cx="271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getCompetencesToShow</a:t>
            </a:r>
            <a:endParaRPr lang="nl-BE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1" y="4631812"/>
            <a:ext cx="413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selectCompetenceById</a:t>
            </a:r>
            <a:r>
              <a:rPr lang="nl-BE" dirty="0" smtClean="0"/>
              <a:t>($</a:t>
            </a:r>
            <a:r>
              <a:rPr lang="nl-BE" dirty="0" err="1" smtClean="0"/>
              <a:t>competenceId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27" name="TextBox 26"/>
          <p:cNvSpPr txBox="1"/>
          <p:nvPr/>
        </p:nvSpPr>
        <p:spPr>
          <a:xfrm>
            <a:off x="4553878" y="5049762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selectQuestionById</a:t>
            </a:r>
            <a:r>
              <a:rPr lang="nl-BE" dirty="0" smtClean="0"/>
              <a:t>($</a:t>
            </a:r>
            <a:r>
              <a:rPr lang="nl-BE" dirty="0" err="1" smtClean="0"/>
              <a:t>questionId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28" name="TextBox 27"/>
          <p:cNvSpPr txBox="1"/>
          <p:nvPr/>
        </p:nvSpPr>
        <p:spPr>
          <a:xfrm>
            <a:off x="4553877" y="5464534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selectQuestionsByCompetenceId</a:t>
            </a:r>
            <a:r>
              <a:rPr lang="nl-BE" dirty="0" smtClean="0"/>
              <a:t>(…)</a:t>
            </a:r>
            <a:endParaRPr lang="nl-BE" dirty="0"/>
          </a:p>
        </p:txBody>
      </p:sp>
      <p:cxnSp>
        <p:nvCxnSpPr>
          <p:cNvPr id="31" name="Straight Arrow Connector 30"/>
          <p:cNvCxnSpPr>
            <a:stCxn id="22" idx="1"/>
            <a:endCxn id="18" idx="3"/>
          </p:cNvCxnSpPr>
          <p:nvPr/>
        </p:nvCxnSpPr>
        <p:spPr>
          <a:xfrm flipH="1">
            <a:off x="2339032" y="3149680"/>
            <a:ext cx="2232968" cy="1688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1"/>
            <a:endCxn id="19" idx="3"/>
          </p:cNvCxnSpPr>
          <p:nvPr/>
        </p:nvCxnSpPr>
        <p:spPr>
          <a:xfrm flipH="1">
            <a:off x="2698104" y="3567630"/>
            <a:ext cx="1873896" cy="16856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1"/>
            <a:endCxn id="20" idx="3"/>
          </p:cNvCxnSpPr>
          <p:nvPr/>
        </p:nvCxnSpPr>
        <p:spPr>
          <a:xfrm flipH="1">
            <a:off x="3065512" y="3985580"/>
            <a:ext cx="1506488" cy="16906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1"/>
            <a:endCxn id="21" idx="3"/>
          </p:cNvCxnSpPr>
          <p:nvPr/>
        </p:nvCxnSpPr>
        <p:spPr>
          <a:xfrm flipH="1">
            <a:off x="3473700" y="4401029"/>
            <a:ext cx="1098301" cy="1693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1"/>
            <a:endCxn id="19" idx="3"/>
          </p:cNvCxnSpPr>
          <p:nvPr/>
        </p:nvCxnSpPr>
        <p:spPr>
          <a:xfrm flipH="1">
            <a:off x="2698104" y="4816478"/>
            <a:ext cx="1873897" cy="4367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7" idx="1"/>
            <a:endCxn id="18" idx="3"/>
          </p:cNvCxnSpPr>
          <p:nvPr/>
        </p:nvCxnSpPr>
        <p:spPr>
          <a:xfrm flipH="1" flipV="1">
            <a:off x="2339032" y="4837802"/>
            <a:ext cx="2214846" cy="396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8" idx="1"/>
            <a:endCxn id="18" idx="3"/>
          </p:cNvCxnSpPr>
          <p:nvPr/>
        </p:nvCxnSpPr>
        <p:spPr>
          <a:xfrm flipH="1" flipV="1">
            <a:off x="2339032" y="4837802"/>
            <a:ext cx="2214845" cy="8113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28" idx="1"/>
            <a:endCxn id="26" idx="1"/>
          </p:cNvCxnSpPr>
          <p:nvPr/>
        </p:nvCxnSpPr>
        <p:spPr>
          <a:xfrm rot="10800000" flipH="1">
            <a:off x="4553877" y="4816478"/>
            <a:ext cx="18124" cy="832722"/>
          </a:xfrm>
          <a:prstGeom prst="bentConnector3">
            <a:avLst>
              <a:gd name="adj1" fmla="val -345075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607426" y="5879306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insertNewQuestion</a:t>
            </a:r>
            <a:r>
              <a:rPr lang="nl-BE" dirty="0" smtClean="0"/>
              <a:t>($</a:t>
            </a:r>
            <a:r>
              <a:rPr lang="nl-BE" dirty="0" err="1" smtClean="0"/>
              <a:t>competenceId</a:t>
            </a:r>
            <a:r>
              <a:rPr lang="nl-BE" dirty="0" smtClean="0"/>
              <a:t>, …)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217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</a:t>
            </a:r>
            <a:endParaRPr lang="nl-BE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3284984"/>
            <a:ext cx="2520280" cy="115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  <a:endParaRPr lang="nl-BE" sz="36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5620" y="465313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5620" y="506858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15619" y="5491537"/>
            <a:ext cx="1949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questionsMarked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5619" y="5909487"/>
            <a:ext cx="23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$</a:t>
            </a:r>
            <a:r>
              <a:rPr lang="nl-BE" dirty="0" err="1" smtClean="0">
                <a:solidFill>
                  <a:schemeClr val="bg1"/>
                </a:solidFill>
              </a:rPr>
              <a:t>competencesToShow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53878" y="5049762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selectQuestionById</a:t>
            </a:r>
            <a:r>
              <a:rPr lang="nl-BE" dirty="0" smtClean="0"/>
              <a:t>($</a:t>
            </a:r>
            <a:r>
              <a:rPr lang="nl-BE" dirty="0" err="1" smtClean="0"/>
              <a:t>questionId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41581" y="3875710"/>
            <a:ext cx="5452134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selectQuestionById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questionId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nl-BE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question object, </a:t>
            </a:r>
            <a:r>
              <a:rPr kumimoji="0" lang="nl-BE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kumimoji="0" lang="nl-BE" sz="11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questionId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nl-BE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1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array_key_exists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questionId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questions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nl-BE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1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questions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1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questionId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B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0" y="2965014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getQuestions</a:t>
            </a:r>
            <a:endParaRPr lang="nl-BE" dirty="0"/>
          </a:p>
        </p:txBody>
      </p:sp>
      <p:sp>
        <p:nvSpPr>
          <p:cNvPr id="30" name="TextBox 29"/>
          <p:cNvSpPr txBox="1"/>
          <p:nvPr/>
        </p:nvSpPr>
        <p:spPr>
          <a:xfrm>
            <a:off x="4572000" y="338296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getCompetences</a:t>
            </a:r>
            <a:endParaRPr lang="nl-BE" dirty="0"/>
          </a:p>
        </p:txBody>
      </p:sp>
      <p:sp>
        <p:nvSpPr>
          <p:cNvPr id="33" name="TextBox 32"/>
          <p:cNvSpPr txBox="1"/>
          <p:nvPr/>
        </p:nvSpPr>
        <p:spPr>
          <a:xfrm>
            <a:off x="4572000" y="3800914"/>
            <a:ext cx="238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getQuestionsMarked</a:t>
            </a:r>
            <a:endParaRPr lang="nl-BE" dirty="0"/>
          </a:p>
        </p:txBody>
      </p:sp>
      <p:sp>
        <p:nvSpPr>
          <p:cNvPr id="34" name="TextBox 33"/>
          <p:cNvSpPr txBox="1"/>
          <p:nvPr/>
        </p:nvSpPr>
        <p:spPr>
          <a:xfrm>
            <a:off x="4572001" y="4216363"/>
            <a:ext cx="271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getCompetencesToShow</a:t>
            </a:r>
            <a:endParaRPr lang="nl-BE" dirty="0"/>
          </a:p>
        </p:txBody>
      </p:sp>
      <p:sp>
        <p:nvSpPr>
          <p:cNvPr id="36" name="TextBox 35"/>
          <p:cNvSpPr txBox="1"/>
          <p:nvPr/>
        </p:nvSpPr>
        <p:spPr>
          <a:xfrm>
            <a:off x="4572001" y="4631812"/>
            <a:ext cx="413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selectCompetenceById</a:t>
            </a:r>
            <a:r>
              <a:rPr lang="nl-BE" dirty="0" smtClean="0"/>
              <a:t>($</a:t>
            </a:r>
            <a:r>
              <a:rPr lang="nl-BE" dirty="0" err="1" smtClean="0"/>
              <a:t>competenceId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37" name="TextBox 36"/>
          <p:cNvSpPr txBox="1"/>
          <p:nvPr/>
        </p:nvSpPr>
        <p:spPr>
          <a:xfrm>
            <a:off x="4553877" y="5464534"/>
            <a:ext cx="379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selectQuestionsByCompetenceId</a:t>
            </a:r>
            <a:r>
              <a:rPr lang="nl-BE" dirty="0" smtClean="0"/>
              <a:t>(…)</a:t>
            </a:r>
            <a:endParaRPr lang="nl-BE" dirty="0"/>
          </a:p>
        </p:txBody>
      </p:sp>
      <p:sp>
        <p:nvSpPr>
          <p:cNvPr id="39" name="TextBox 38"/>
          <p:cNvSpPr txBox="1"/>
          <p:nvPr/>
        </p:nvSpPr>
        <p:spPr>
          <a:xfrm>
            <a:off x="4607426" y="5879306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$</a:t>
            </a:r>
            <a:r>
              <a:rPr lang="nl-BE" dirty="0" err="1" smtClean="0"/>
              <a:t>insertNewQuestion</a:t>
            </a:r>
            <a:r>
              <a:rPr lang="nl-BE" dirty="0" smtClean="0"/>
              <a:t>($</a:t>
            </a:r>
            <a:r>
              <a:rPr lang="nl-BE" dirty="0" err="1" smtClean="0"/>
              <a:t>competenceId</a:t>
            </a:r>
            <a:r>
              <a:rPr lang="nl-BE" dirty="0" smtClean="0"/>
              <a:t>, …)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0592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3.33333E-6 -0.3050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" grpId="0" animBg="1"/>
      <p:bldP spid="29" grpId="0"/>
      <p:bldP spid="30" grpId="0"/>
      <p:bldP spid="33" grpId="0"/>
      <p:bldP spid="34" grpId="0"/>
      <p:bldP spid="36" grpId="0"/>
      <p:bldP spid="37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VIEW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415968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CSS Framework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9904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Toekomst?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130990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State </a:t>
            </a:r>
            <a:r>
              <a:rPr lang="nl-BE" dirty="0" err="1" smtClean="0"/>
              <a:t>Pattern</a:t>
            </a:r>
            <a:r>
              <a:rPr lang="nl-BE" dirty="0" smtClean="0"/>
              <a:t>: </a:t>
            </a:r>
            <a:r>
              <a:rPr lang="nl-BE" dirty="0" err="1" smtClean="0"/>
              <a:t>SLot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Bedankt voor uw aandacht</a:t>
            </a:r>
          </a:p>
          <a:p>
            <a:endParaRPr lang="nl-BE" dirty="0"/>
          </a:p>
          <a:p>
            <a:endParaRPr lang="nl-BE" dirty="0" smtClean="0"/>
          </a:p>
          <a:p>
            <a:pPr marL="0" indent="0" algn="ctr">
              <a:buNone/>
            </a:pPr>
            <a:r>
              <a:rPr lang="nl-BE" sz="6600" dirty="0" smtClean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145848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smtClean="0"/>
              <a:t>Voorstelling concept</a:t>
            </a:r>
          </a:p>
          <a:p>
            <a:r>
              <a:rPr lang="nl-BE" dirty="0" smtClean="0"/>
              <a:t>ERD-diagram</a:t>
            </a:r>
          </a:p>
          <a:p>
            <a:r>
              <a:rPr lang="nl-BE" dirty="0" err="1" smtClean="0"/>
              <a:t>Use</a:t>
            </a:r>
            <a:r>
              <a:rPr lang="nl-BE" dirty="0" smtClean="0"/>
              <a:t>-casediagram</a:t>
            </a:r>
          </a:p>
          <a:p>
            <a:r>
              <a:rPr lang="nl-BE" dirty="0" smtClean="0"/>
              <a:t>Databank</a:t>
            </a:r>
          </a:p>
          <a:p>
            <a:r>
              <a:rPr lang="nl-BE" dirty="0" smtClean="0"/>
              <a:t>DAL</a:t>
            </a:r>
          </a:p>
          <a:p>
            <a:r>
              <a:rPr lang="nl-BE" dirty="0" smtClean="0"/>
              <a:t>BLL</a:t>
            </a:r>
          </a:p>
          <a:p>
            <a:r>
              <a:rPr lang="nl-BE" dirty="0" smtClean="0"/>
              <a:t>Model</a:t>
            </a:r>
          </a:p>
          <a:p>
            <a:r>
              <a:rPr lang="nl-BE" dirty="0" smtClean="0"/>
              <a:t>Controller</a:t>
            </a:r>
          </a:p>
          <a:p>
            <a:r>
              <a:rPr lang="nl-BE" dirty="0" smtClean="0"/>
              <a:t>View</a:t>
            </a:r>
          </a:p>
          <a:p>
            <a:r>
              <a:rPr lang="nl-BE" dirty="0" smtClean="0"/>
              <a:t>CSS Framework</a:t>
            </a:r>
          </a:p>
          <a:p>
            <a:r>
              <a:rPr lang="nl-BE" dirty="0" smtClean="0"/>
              <a:t>Toekomst</a:t>
            </a:r>
          </a:p>
          <a:p>
            <a:endParaRPr lang="nl-BE" dirty="0" smtClean="0"/>
          </a:p>
          <a:p>
            <a:endParaRPr lang="nl-BE" dirty="0" smtClean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666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ERD-Diagram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i="1" dirty="0" smtClean="0"/>
              <a:t>Het ERD-diagram is relatief eenduidig:</a:t>
            </a:r>
          </a:p>
          <a:p>
            <a:endParaRPr lang="nl-BE" i="1" dirty="0" smtClean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2" y="3140968"/>
            <a:ext cx="6897063" cy="21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1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Use</a:t>
            </a:r>
            <a:r>
              <a:rPr lang="nl-BE" dirty="0" smtClean="0"/>
              <a:t>-Casediagram: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De complete versie </a:t>
            </a:r>
          </a:p>
          <a:p>
            <a:r>
              <a:rPr lang="nl-BE" dirty="0" smtClean="0"/>
              <a:t>van het </a:t>
            </a:r>
            <a:r>
              <a:rPr lang="nl-BE" dirty="0" err="1" smtClean="0"/>
              <a:t>use</a:t>
            </a:r>
            <a:r>
              <a:rPr lang="nl-BE" dirty="0" smtClean="0"/>
              <a:t>-casediagram:</a:t>
            </a:r>
          </a:p>
          <a:p>
            <a:endParaRPr lang="nl-B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60848"/>
            <a:ext cx="4547810" cy="458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47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Databank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1943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DAL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404358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BLL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229625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Model</a:t>
            </a:r>
            <a:endParaRPr lang="nl-BE" dirty="0"/>
          </a:p>
        </p:txBody>
      </p:sp>
      <p:pic>
        <p:nvPicPr>
          <p:cNvPr id="4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38" y="2852936"/>
            <a:ext cx="8722250" cy="2758834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436096" y="2060848"/>
            <a:ext cx="3528392" cy="45550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JobFunction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__construct(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2238" y="2060848"/>
            <a:ext cx="3493264" cy="45550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__construct(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$name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B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779912" y="214188"/>
            <a:ext cx="5259128" cy="64017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__construct(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fullQuestion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nl-BE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nl-BE" sz="10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competenceId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BE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BE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19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Controller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902189" y="2564904"/>
            <a:ext cx="7338060" cy="3653016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US" altLang="nl-BE" sz="2400" dirty="0" err="1" smtClean="0"/>
              <a:t>Geen</a:t>
            </a:r>
            <a:r>
              <a:rPr lang="en-US" altLang="nl-BE" sz="2400" dirty="0" smtClean="0"/>
              <a:t> coordinating controller</a:t>
            </a:r>
          </a:p>
          <a:p>
            <a:pPr marL="228600" lvl="1" indent="0">
              <a:buNone/>
            </a:pPr>
            <a:endParaRPr lang="en-US" altLang="nl-BE" sz="2400" dirty="0" smtClean="0"/>
          </a:p>
          <a:p>
            <a:pPr marL="228600" lvl="1" indent="0">
              <a:buNone/>
            </a:pPr>
            <a:r>
              <a:rPr lang="en-US" altLang="nl-BE" sz="2400" dirty="0" err="1" smtClean="0"/>
              <a:t>Eerder</a:t>
            </a:r>
            <a:r>
              <a:rPr lang="en-US" altLang="nl-BE" sz="2400" dirty="0" smtClean="0"/>
              <a:t> data controller</a:t>
            </a:r>
          </a:p>
          <a:p>
            <a:pPr marL="228600" lvl="1" indent="0">
              <a:buNone/>
            </a:pPr>
            <a:endParaRPr lang="en-US" altLang="nl-BE" sz="2400" dirty="0"/>
          </a:p>
          <a:p>
            <a:pPr marL="228600" lvl="1" indent="0">
              <a:buNone/>
            </a:pPr>
            <a:r>
              <a:rPr lang="en-US" altLang="nl-BE" sz="2400" dirty="0" smtClean="0"/>
              <a:t>Methods die </a:t>
            </a:r>
            <a:r>
              <a:rPr lang="en-US" altLang="nl-BE" sz="2400" dirty="0" err="1" smtClean="0"/>
              <a:t>objecten</a:t>
            </a:r>
            <a:r>
              <a:rPr lang="en-US" altLang="nl-BE" sz="2400" dirty="0" smtClean="0"/>
              <a:t> of arrays van </a:t>
            </a:r>
            <a:r>
              <a:rPr lang="en-US" altLang="nl-BE" sz="2400" dirty="0" err="1" smtClean="0"/>
              <a:t>objecten</a:t>
            </a:r>
            <a:r>
              <a:rPr lang="en-US" altLang="nl-BE" sz="2400" dirty="0" smtClean="0"/>
              <a:t> </a:t>
            </a:r>
            <a:r>
              <a:rPr lang="en-US" altLang="nl-BE" sz="2400" dirty="0" err="1" smtClean="0"/>
              <a:t>opvragen</a:t>
            </a:r>
            <a:endParaRPr lang="en-US" altLang="nl-BE" sz="2400" dirty="0"/>
          </a:p>
        </p:txBody>
      </p:sp>
    </p:spTree>
    <p:extLst>
      <p:ext uri="{BB962C8B-B14F-4D97-AF65-F5344CB8AC3E}">
        <p14:creationId xmlns:p14="http://schemas.microsoft.com/office/powerpoint/2010/main" val="362287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448</Words>
  <Application>Microsoft Office PowerPoint</Application>
  <PresentationFormat>On-screen Show (4:3)</PresentationFormat>
  <Paragraphs>148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Wingdings</vt:lpstr>
      <vt:lpstr>Banded</vt:lpstr>
      <vt:lpstr>Instant Interview</vt:lpstr>
      <vt:lpstr>Overzicht</vt:lpstr>
      <vt:lpstr>ERD-Diagram</vt:lpstr>
      <vt:lpstr>Use-Casediagram:</vt:lpstr>
      <vt:lpstr>Databank</vt:lpstr>
      <vt:lpstr>DAL</vt:lpstr>
      <vt:lpstr>BLL</vt:lpstr>
      <vt:lpstr>Model</vt:lpstr>
      <vt:lpstr>Controller</vt:lpstr>
      <vt:lpstr>Controller</vt:lpstr>
      <vt:lpstr>Controller</vt:lpstr>
      <vt:lpstr>Controller</vt:lpstr>
      <vt:lpstr>Controller</vt:lpstr>
      <vt:lpstr>Controller</vt:lpstr>
      <vt:lpstr>VIEW</vt:lpstr>
      <vt:lpstr>CSS Framework</vt:lpstr>
      <vt:lpstr>Toekomst?</vt:lpstr>
      <vt:lpstr>State Pattern: SLot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Hoofdstuk 12</dc:title>
  <dc:creator>David</dc:creator>
  <cp:lastModifiedBy>David</cp:lastModifiedBy>
  <cp:revision>30</cp:revision>
  <dcterms:modified xsi:type="dcterms:W3CDTF">2015-06-09T17:20:52Z</dcterms:modified>
</cp:coreProperties>
</file>