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72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4/06/2015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6/4/2015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159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99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State </a:t>
            </a:r>
            <a:r>
              <a:rPr lang="nl-BE" dirty="0" err="1" smtClean="0"/>
              <a:t>Pattern</a:t>
            </a:r>
            <a:r>
              <a:rPr lang="nl-BE" dirty="0" smtClean="0"/>
              <a:t>: </a:t>
            </a:r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complete versie </a:t>
            </a:r>
          </a:p>
          <a:p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178</Words>
  <Application>Microsoft Office PowerPoint</Application>
  <PresentationFormat>Diavoorstelling (4:3)</PresentationFormat>
  <Paragraphs>62</Paragraphs>
  <Slides>13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Banded</vt:lpstr>
      <vt:lpstr>Instant Interview</vt:lpstr>
      <vt:lpstr>Overzicht</vt:lpstr>
      <vt:lpstr>ERD-Diagram</vt:lpstr>
      <vt:lpstr>Use-Casediagram:</vt:lpstr>
      <vt:lpstr>Databank</vt:lpstr>
      <vt:lpstr>DAL</vt:lpstr>
      <vt:lpstr>BLL</vt:lpstr>
      <vt:lpstr>Model</vt:lpstr>
      <vt:lpstr>Controller</vt:lpstr>
      <vt:lpstr>VIEW</vt:lpstr>
      <vt:lpstr>CSS Framework</vt:lpstr>
      <vt:lpstr>Toekomst?</vt:lpstr>
      <vt:lpstr>State Pattern: 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cp:lastModifiedBy>Cedric Jacobs</cp:lastModifiedBy>
  <cp:revision>19</cp:revision>
  <dcterms:modified xsi:type="dcterms:W3CDTF">2015-06-04T20:53:24Z</dcterms:modified>
</cp:coreProperties>
</file>