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73" r:id="rId7"/>
    <p:sldId id="274" r:id="rId8"/>
    <p:sldId id="275" r:id="rId9"/>
    <p:sldId id="276" r:id="rId10"/>
    <p:sldId id="277" r:id="rId11"/>
    <p:sldId id="280" r:id="rId12"/>
    <p:sldId id="281" r:id="rId13"/>
    <p:sldId id="282" r:id="rId14"/>
    <p:sldId id="283" r:id="rId15"/>
    <p:sldId id="278" r:id="rId16"/>
    <p:sldId id="284" r:id="rId17"/>
    <p:sldId id="285" r:id="rId18"/>
    <p:sldId id="286" r:id="rId19"/>
    <p:sldId id="279" r:id="rId20"/>
    <p:sldId id="272" r:id="rId2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B4545-7074-4987-9311-BC63D77EFF55}" type="datetimeFigureOut">
              <a:rPr lang="nl-BE" smtClean="0"/>
              <a:t>9/06/2015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E3BEB-7864-49C1-AECF-08F91EDADE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6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Technologie </a:t>
            </a:r>
          </a:p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smtClean="0"/>
              <a:t>Opbouw DB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8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Toelichten welke</a:t>
            </a:r>
            <a:r>
              <a:rPr lang="nl-BE" baseline="0" dirty="0" smtClean="0"/>
              <a:t> keuzes er gemaakt zijn in de DAL +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procedures 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r>
              <a:rPr lang="nl-BE" baseline="0" dirty="0" smtClean="0"/>
              <a:t>Code </a:t>
            </a:r>
            <a:r>
              <a:rPr lang="nl-BE" baseline="0" dirty="0" err="1" smtClean="0"/>
              <a:t>snippets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</a:t>
            </a:r>
            <a:r>
              <a:rPr lang="nl-BE" baseline="0" dirty="0" err="1" smtClean="0"/>
              <a:t>models</a:t>
            </a:r>
            <a:r>
              <a:rPr lang="nl-BE" baseline="0" dirty="0" smtClean="0"/>
              <a:t> er zijn en hoe die zich verhouden t.a.v. ERD-Diagram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83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204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Uitleggen welke views er zijn en hoe opgebouwd en</a:t>
            </a:r>
            <a:r>
              <a:rPr lang="nl-BE" baseline="0" dirty="0" smtClean="0"/>
              <a:t> </a:t>
            </a:r>
            <a:r>
              <a:rPr lang="nl-BE" dirty="0" smtClean="0"/>
              <a:t>waarom we hiervoor gekozen hebben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91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Bootstrap:</a:t>
            </a:r>
            <a:r>
              <a:rPr lang="nl-BE" baseline="0" dirty="0" smtClean="0"/>
              <a:t> keuze verantwoorden</a:t>
            </a:r>
          </a:p>
          <a:p>
            <a:r>
              <a:rPr lang="nl-BE" baseline="0" dirty="0" smtClean="0"/>
              <a:t>Aantal specifieke elementen uitlichten (</a:t>
            </a:r>
            <a:r>
              <a:rPr lang="nl-BE" baseline="0" dirty="0" err="1" smtClean="0"/>
              <a:t>modal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windows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lavish</a:t>
            </a:r>
            <a:r>
              <a:rPr lang="nl-BE" baseline="0" dirty="0" smtClean="0"/>
              <a:t>, carrousel)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18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Aantal features voorstellen vanuit het </a:t>
            </a:r>
            <a:r>
              <a:rPr lang="nl-BE" dirty="0" err="1" smtClean="0"/>
              <a:t>use</a:t>
            </a:r>
            <a:r>
              <a:rPr lang="nl-BE" dirty="0" smtClean="0"/>
              <a:t>-casediagram en dan ook nog een aantal geavanceerde</a:t>
            </a:r>
            <a:r>
              <a:rPr lang="nl-BE" baseline="0" dirty="0" smtClean="0"/>
              <a:t> zaken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82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>
                <a:solidFill>
                  <a:srgbClr val="099BDD"/>
                </a:solidFill>
              </a:rPr>
              <a:pPr/>
              <a:t>6/9/2015</a:t>
            </a:fld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099BDD"/>
                </a:solidFill>
              </a:rPr>
              <a:pPr/>
              <a:t>‹nr.›</a:t>
            </a:fld>
            <a:endParaRPr lang="en-US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3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 defTabSz="457200"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FFFFFF"/>
                </a:solidFill>
              </a:rPr>
              <a:pPr defTabSz="457200"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71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Instant Interview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Vlaminck</a:t>
            </a:r>
          </a:p>
          <a:p>
            <a:r>
              <a:rPr lang="nl-BE" dirty="0" err="1" smtClean="0"/>
              <a:t>Dieter</a:t>
            </a:r>
            <a:r>
              <a:rPr lang="nl-BE" dirty="0" smtClean="0"/>
              <a:t> </a:t>
            </a:r>
            <a:r>
              <a:rPr lang="nl-BE" dirty="0" err="1" smtClean="0"/>
              <a:t>Benoot</a:t>
            </a:r>
            <a:endParaRPr lang="nl-BE" dirty="0" smtClean="0"/>
          </a:p>
          <a:p>
            <a:r>
              <a:rPr lang="nl-BE" dirty="0" smtClean="0"/>
              <a:t>Cedric Jacobs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40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Index.php</a:t>
            </a:r>
            <a:endParaRPr lang="nl-BE" dirty="0" smtClean="0"/>
          </a:p>
          <a:p>
            <a:r>
              <a:rPr lang="nl-BE" dirty="0" err="1" smtClean="0"/>
              <a:t>CompetencesView.php</a:t>
            </a:r>
            <a:endParaRPr lang="nl-BE" dirty="0" smtClean="0"/>
          </a:p>
          <a:p>
            <a:r>
              <a:rPr lang="nl-BE" dirty="0" err="1" smtClean="0"/>
              <a:t>JobFunctionsView.php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96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Index.php</a:t>
            </a:r>
            <a:r>
              <a:rPr lang="nl-BE" dirty="0" smtClean="0"/>
              <a:t> roept </a:t>
            </a:r>
            <a:r>
              <a:rPr lang="nl-BE" dirty="0" err="1" smtClean="0"/>
              <a:t>jobfunctionView</a:t>
            </a:r>
            <a:r>
              <a:rPr lang="nl-BE" dirty="0" smtClean="0"/>
              <a:t> bij page load</a:t>
            </a:r>
          </a:p>
          <a:p>
            <a:r>
              <a:rPr lang="nl-BE" dirty="0" smtClean="0"/>
              <a:t>Functie geselecteerd -&gt; call naar </a:t>
            </a:r>
            <a:r>
              <a:rPr lang="nl-BE" dirty="0" err="1" smtClean="0"/>
              <a:t>CompetencesView</a:t>
            </a:r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jobFunctionView</a:t>
            </a:r>
            <a:r>
              <a:rPr lang="nl-BE" dirty="0"/>
              <a:t> </a:t>
            </a:r>
            <a:r>
              <a:rPr lang="nl-BE" dirty="0" err="1" smtClean="0"/>
              <a:t>recall</a:t>
            </a:r>
            <a:r>
              <a:rPr lang="nl-BE" dirty="0" smtClean="0"/>
              <a:t> na toevoegen Vraag via </a:t>
            </a:r>
            <a:r>
              <a:rPr lang="nl-BE" dirty="0" err="1" smtClean="0"/>
              <a:t>ajax</a:t>
            </a:r>
            <a:r>
              <a:rPr lang="nl-BE" dirty="0" smtClean="0"/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29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0" y="3408882"/>
            <a:ext cx="7520639" cy="1378644"/>
          </a:xfrm>
        </p:spPr>
      </p:pic>
      <p:sp>
        <p:nvSpPr>
          <p:cNvPr id="6" name="Tijdelijke aanduiding voor tekst 5"/>
          <p:cNvSpPr>
            <a:spLocks noGrp="1"/>
          </p:cNvSpPr>
          <p:nvPr>
            <p:ph type="body" sz="half" idx="2"/>
          </p:nvPr>
        </p:nvSpPr>
        <p:spPr>
          <a:xfrm>
            <a:off x="6084168" y="2060849"/>
            <a:ext cx="2400300" cy="1080120"/>
          </a:xfrm>
        </p:spPr>
        <p:txBody>
          <a:bodyPr/>
          <a:lstStyle/>
          <a:p>
            <a:r>
              <a:rPr lang="nl-BE" dirty="0" smtClean="0"/>
              <a:t>Call naar </a:t>
            </a:r>
            <a:r>
              <a:rPr lang="nl-BE" dirty="0" err="1" smtClean="0"/>
              <a:t>JobFunctionsView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782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9" y="1988840"/>
            <a:ext cx="7730187" cy="4441973"/>
          </a:xfrm>
        </p:spPr>
      </p:pic>
    </p:spTree>
    <p:extLst>
      <p:ext uri="{BB962C8B-B14F-4D97-AF65-F5344CB8AC3E}">
        <p14:creationId xmlns:p14="http://schemas.microsoft.com/office/powerpoint/2010/main" val="256535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" y="1792936"/>
            <a:ext cx="9031911" cy="4933396"/>
          </a:xfrm>
        </p:spPr>
      </p:pic>
    </p:spTree>
    <p:extLst>
      <p:ext uri="{BB962C8B-B14F-4D97-AF65-F5344CB8AC3E}">
        <p14:creationId xmlns:p14="http://schemas.microsoft.com/office/powerpoint/2010/main" val="217354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 Framework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nl-BE" sz="2400" dirty="0" err="1" smtClean="0"/>
              <a:t>Gekozen</a:t>
            </a:r>
            <a:r>
              <a:rPr lang="en-US" altLang="nl-BE" sz="2400" dirty="0" smtClean="0"/>
              <a:t> framework: Bootstrap</a:t>
            </a:r>
          </a:p>
          <a:p>
            <a:pPr lvl="1">
              <a:buFontTx/>
              <a:buChar char="-"/>
            </a:pPr>
            <a:r>
              <a:rPr lang="en-US" altLang="nl-BE" sz="2400" dirty="0" smtClean="0"/>
              <a:t>Responsive </a:t>
            </a:r>
            <a:r>
              <a:rPr lang="en-US" altLang="nl-BE" sz="2400" dirty="0" err="1" smtClean="0"/>
              <a:t>css</a:t>
            </a:r>
            <a:r>
              <a:rPr lang="en-US" altLang="nl-BE" sz="2400" dirty="0" smtClean="0"/>
              <a:t> framework van twitter</a:t>
            </a:r>
          </a:p>
          <a:p>
            <a:pPr lvl="1">
              <a:buFontTx/>
              <a:buChar char="-"/>
            </a:pPr>
            <a:r>
              <a:rPr lang="en-US" altLang="nl-BE" sz="2400" dirty="0" err="1" smtClean="0"/>
              <a:t>Goede</a:t>
            </a:r>
            <a:r>
              <a:rPr lang="en-US" altLang="nl-BE" sz="2400" dirty="0" smtClean="0"/>
              <a:t> basis </a:t>
            </a:r>
            <a:r>
              <a:rPr lang="en-US" altLang="nl-BE" sz="2400" dirty="0" err="1" smtClean="0"/>
              <a:t>voor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moderne</a:t>
            </a:r>
            <a:r>
              <a:rPr lang="en-US" altLang="nl-BE" sz="2400" dirty="0" smtClean="0"/>
              <a:t> UX</a:t>
            </a:r>
          </a:p>
          <a:p>
            <a:pPr lvl="1">
              <a:buFontTx/>
              <a:buChar char="-"/>
            </a:pPr>
            <a:r>
              <a:rPr lang="en-US" altLang="nl-BE" sz="2400" dirty="0" err="1" smtClean="0"/>
              <a:t>Leercurve</a:t>
            </a:r>
            <a:endParaRPr lang="en-US" altLang="nl-BE" sz="2400" dirty="0" smtClean="0"/>
          </a:p>
          <a:p>
            <a:pPr lvl="1">
              <a:buFontTx/>
              <a:buChar char="-"/>
            </a:pPr>
            <a:r>
              <a:rPr lang="en-US" altLang="nl-BE" sz="2400" dirty="0" err="1" smtClean="0"/>
              <a:t>Nadien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snelle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opbouw</a:t>
            </a:r>
            <a:endParaRPr lang="en-US" altLang="nl-BE" sz="2400" dirty="0" smtClean="0"/>
          </a:p>
          <a:p>
            <a:pPr lvl="1">
              <a:buFontTx/>
              <a:buChar char="-"/>
            </a:pPr>
            <a:r>
              <a:rPr lang="en-US" altLang="nl-BE" sz="2400" dirty="0" smtClean="0"/>
              <a:t>Single page</a:t>
            </a:r>
          </a:p>
        </p:txBody>
      </p:sp>
    </p:spTree>
    <p:extLst>
      <p:ext uri="{BB962C8B-B14F-4D97-AF65-F5344CB8AC3E}">
        <p14:creationId xmlns:p14="http://schemas.microsoft.com/office/powerpoint/2010/main" val="9904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framework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2189" y="2011680"/>
            <a:ext cx="1149531" cy="481216"/>
          </a:xfrm>
        </p:spPr>
        <p:txBody>
          <a:bodyPr/>
          <a:lstStyle/>
          <a:p>
            <a:r>
              <a:rPr lang="nl-BE" dirty="0" err="1" smtClean="0"/>
              <a:t>Modal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89421"/>
            <a:ext cx="87439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framework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Modal</a:t>
            </a:r>
            <a:r>
              <a:rPr lang="nl-BE" dirty="0" smtClean="0"/>
              <a:t> javascript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6689521" cy="23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framwork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2189" y="2011680"/>
            <a:ext cx="2733707" cy="913264"/>
          </a:xfrm>
        </p:spPr>
        <p:txBody>
          <a:bodyPr/>
          <a:lstStyle/>
          <a:p>
            <a:r>
              <a:rPr lang="nl-BE" dirty="0" smtClean="0"/>
              <a:t>Affix en </a:t>
            </a:r>
            <a:r>
              <a:rPr lang="nl-BE" dirty="0" err="1" smtClean="0"/>
              <a:t>scrollspy</a:t>
            </a:r>
            <a:endParaRPr lang="nl-BE" dirty="0" smtClean="0"/>
          </a:p>
          <a:p>
            <a:r>
              <a:rPr lang="nl-BE" dirty="0" err="1" smtClean="0"/>
              <a:t>Sections</a:t>
            </a:r>
            <a:r>
              <a:rPr lang="nl-BE" dirty="0" smtClean="0"/>
              <a:t> </a:t>
            </a:r>
            <a:r>
              <a:rPr lang="nl-BE" dirty="0" err="1" smtClean="0"/>
              <a:t>responsive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5974067" cy="35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0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Toekomst?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13099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Voorstelling concept</a:t>
            </a:r>
          </a:p>
          <a:p>
            <a:r>
              <a:rPr lang="nl-BE" dirty="0" smtClean="0"/>
              <a:t>ERD-diagram</a:t>
            </a:r>
          </a:p>
          <a:p>
            <a:r>
              <a:rPr lang="nl-BE" dirty="0" err="1" smtClean="0"/>
              <a:t>Use</a:t>
            </a:r>
            <a:r>
              <a:rPr lang="nl-BE" dirty="0" smtClean="0"/>
              <a:t>-casediagram</a:t>
            </a:r>
          </a:p>
          <a:p>
            <a:r>
              <a:rPr lang="nl-BE" dirty="0" smtClean="0"/>
              <a:t>Databank</a:t>
            </a:r>
          </a:p>
          <a:p>
            <a:r>
              <a:rPr lang="nl-BE" dirty="0" smtClean="0"/>
              <a:t>DAL</a:t>
            </a:r>
          </a:p>
          <a:p>
            <a:r>
              <a:rPr lang="nl-BE" dirty="0" smtClean="0"/>
              <a:t>BLL</a:t>
            </a:r>
          </a:p>
          <a:p>
            <a:r>
              <a:rPr lang="nl-BE" dirty="0" smtClean="0"/>
              <a:t>Model</a:t>
            </a:r>
          </a:p>
          <a:p>
            <a:r>
              <a:rPr lang="nl-BE" dirty="0" smtClean="0"/>
              <a:t>Controller</a:t>
            </a:r>
          </a:p>
          <a:p>
            <a:r>
              <a:rPr lang="nl-BE" dirty="0" smtClean="0"/>
              <a:t>View</a:t>
            </a:r>
          </a:p>
          <a:p>
            <a:r>
              <a:rPr lang="nl-BE" dirty="0" smtClean="0"/>
              <a:t>CSS Framework</a:t>
            </a:r>
          </a:p>
          <a:p>
            <a:r>
              <a:rPr lang="nl-BE" dirty="0" smtClean="0"/>
              <a:t>Toekomst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66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State </a:t>
            </a:r>
            <a:r>
              <a:rPr lang="nl-BE" dirty="0" err="1" smtClean="0"/>
              <a:t>Pattern</a:t>
            </a:r>
            <a:r>
              <a:rPr lang="nl-BE" dirty="0" smtClean="0"/>
              <a:t>: </a:t>
            </a:r>
            <a:r>
              <a:rPr lang="nl-BE" dirty="0" err="1" smtClean="0"/>
              <a:t>SLot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Bedankt voor uw aandacht</a:t>
            </a:r>
          </a:p>
          <a:p>
            <a:endParaRPr lang="nl-BE" dirty="0"/>
          </a:p>
          <a:p>
            <a:endParaRPr lang="nl-BE" dirty="0" smtClean="0"/>
          </a:p>
          <a:p>
            <a:pPr marL="0" indent="0" algn="ctr">
              <a:buNone/>
            </a:pPr>
            <a:r>
              <a:rPr lang="nl-BE" sz="6600" dirty="0" smtClean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4584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ERD-Diagram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i="1" dirty="0" smtClean="0"/>
              <a:t>Het ERD-diagram is relatief eenduidig:</a:t>
            </a:r>
          </a:p>
          <a:p>
            <a:endParaRPr lang="nl-BE" i="1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2" y="3140968"/>
            <a:ext cx="6897063" cy="21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complete versie </a:t>
            </a:r>
          </a:p>
          <a:p>
            <a:r>
              <a:rPr lang="nl-BE" dirty="0" smtClean="0"/>
              <a:t>van het </a:t>
            </a:r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</a:p>
          <a:p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45478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Databank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1943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40435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22962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6981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6228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242</Words>
  <Application>Microsoft Office PowerPoint</Application>
  <PresentationFormat>Diavoorstelling (4:3)</PresentationFormat>
  <Paragraphs>87</Paragraphs>
  <Slides>20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Calibri</vt:lpstr>
      <vt:lpstr>Corbel</vt:lpstr>
      <vt:lpstr>Wingdings</vt:lpstr>
      <vt:lpstr>Banded</vt:lpstr>
      <vt:lpstr>Instant Interview</vt:lpstr>
      <vt:lpstr>Overzicht</vt:lpstr>
      <vt:lpstr>ERD-Diagram</vt:lpstr>
      <vt:lpstr>Use-Casediagram:</vt:lpstr>
      <vt:lpstr>Databank</vt:lpstr>
      <vt:lpstr>DAL</vt:lpstr>
      <vt:lpstr>BLL</vt:lpstr>
      <vt:lpstr>Model</vt:lpstr>
      <vt:lpstr>Controller</vt:lpstr>
      <vt:lpstr>VIEW</vt:lpstr>
      <vt:lpstr>View</vt:lpstr>
      <vt:lpstr>View</vt:lpstr>
      <vt:lpstr>View</vt:lpstr>
      <vt:lpstr>View</vt:lpstr>
      <vt:lpstr>CSS Framework</vt:lpstr>
      <vt:lpstr>Css framework</vt:lpstr>
      <vt:lpstr>Css framework</vt:lpstr>
      <vt:lpstr>Css framwork</vt:lpstr>
      <vt:lpstr>Toekomst?</vt:lpstr>
      <vt:lpstr>State Pattern: SLot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Hoofdstuk 12</dc:title>
  <dc:creator>Dieter Benoot</dc:creator>
  <cp:lastModifiedBy>Dieter Benoot</cp:lastModifiedBy>
  <cp:revision>25</cp:revision>
  <dcterms:modified xsi:type="dcterms:W3CDTF">2015-06-09T18:28:51Z</dcterms:modified>
</cp:coreProperties>
</file>