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55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39D304-CD6F-4EC3-A40A-7506062807F7}">
  <a:tblStyle styleId="{C939D304-CD6F-4EC3-A40A-7506062807F7}" styleName="Table_0">
    <a:wholeTbl>
      <a:tcTxStyle b="off" i="off">
        <a:font>
          <a:latin typeface="Arial"/>
          <a:ea typeface="Arial"/>
          <a:cs typeface="Arial"/>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7F2F6"/>
          </a:solidFill>
        </a:fill>
      </a:tcStyle>
    </a:band1H>
    <a:band2H>
      <a:tcTxStyle/>
      <a:tcStyle>
        <a:tcBdr/>
      </a:tcStyle>
    </a:band2H>
    <a:band1V>
      <a:tcTxStyle/>
      <a:tcStyle>
        <a:tcBdr/>
        <a:fill>
          <a:solidFill>
            <a:srgbClr val="E7F2F6"/>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 d="100"/>
          <a:sy n="22" d="100"/>
        </p:scale>
        <p:origin x="1770" y="78"/>
      </p:cViewPr>
      <p:guideLst>
        <p:guide orient="horz" pos="10368"/>
        <p:guide pos="553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857183" y="514350"/>
            <a:ext cx="3429600" cy="2571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2" name="Shape 8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Shape 12"/>
          <p:cNvSpPr txBox="1">
            <a:spLocks noGrp="1"/>
          </p:cNvSpPr>
          <p:nvPr>
            <p:ph type="dt" idx="10"/>
          </p:nvPr>
        </p:nvSpPr>
        <p:spPr>
          <a:xfrm>
            <a:off x="3017520" y="30510481"/>
            <a:ext cx="9875400" cy="1752600"/>
          </a:xfrm>
          <a:prstGeom prst="rect">
            <a:avLst/>
          </a:prstGeom>
          <a:noFill/>
          <a:ln>
            <a:noFill/>
          </a:ln>
        </p:spPr>
        <p:txBody>
          <a:bodyPr spcFirstLastPara="1" wrap="square" lIns="106375" tIns="53175" rIns="106375" bIns="53175" anchor="ctr" anchorCtr="0"/>
          <a:lstStyle>
            <a:lvl1pPr marR="0" lvl="0" algn="l"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14538960" y="30510481"/>
            <a:ext cx="14813400" cy="1752600"/>
          </a:xfrm>
          <a:prstGeom prst="rect">
            <a:avLst/>
          </a:prstGeom>
          <a:noFill/>
          <a:ln>
            <a:noFill/>
          </a:ln>
        </p:spPr>
        <p:txBody>
          <a:bodyPr spcFirstLastPara="1" wrap="square" lIns="106375" tIns="53175" rIns="106375" bIns="53175" anchor="ctr" anchorCtr="0"/>
          <a:lstStyle>
            <a:lvl1pPr marR="0" lvl="0" algn="ctr"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30998160" y="30510481"/>
            <a:ext cx="9875400" cy="1752600"/>
          </a:xfrm>
          <a:prstGeom prst="rect">
            <a:avLst/>
          </a:prstGeom>
          <a:noFill/>
          <a:ln>
            <a:noFill/>
          </a:ln>
        </p:spPr>
        <p:txBody>
          <a:bodyPr spcFirstLastPara="1" wrap="square" lIns="106375" tIns="53175" rIns="106375" bIns="53175" anchor="ctr" anchorCtr="0">
            <a:noAutofit/>
          </a:bodyPr>
          <a:lstStyle>
            <a:lvl1pPr marL="0" marR="0" lvl="0"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017520" y="1752602"/>
            <a:ext cx="37856100" cy="6362700"/>
          </a:xfrm>
          <a:prstGeom prst="rect">
            <a:avLst/>
          </a:prstGeom>
          <a:noFill/>
          <a:ln>
            <a:noFill/>
          </a:ln>
        </p:spPr>
        <p:txBody>
          <a:bodyPr spcFirstLastPara="1" wrap="square" lIns="106375" tIns="53175" rIns="106375" bIns="53175" anchor="ctr" anchorCtr="0"/>
          <a:lstStyle>
            <a:lvl1pPr marR="0" lvl="0" algn="l" rtl="0">
              <a:lnSpc>
                <a:spcPct val="90000"/>
              </a:lnSpc>
              <a:spcBef>
                <a:spcPts val="0"/>
              </a:spcBef>
              <a:spcAft>
                <a:spcPts val="0"/>
              </a:spcAft>
              <a:buClr>
                <a:schemeClr val="dk1"/>
              </a:buClr>
              <a:buSzPts val="5100"/>
              <a:buFont typeface="Calibri"/>
              <a:buNone/>
              <a:defRPr sz="15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9pPr>
          </a:lstStyle>
          <a:p>
            <a:endParaRPr/>
          </a:p>
        </p:txBody>
      </p:sp>
      <p:sp>
        <p:nvSpPr>
          <p:cNvPr id="70" name="Shape 70"/>
          <p:cNvSpPr txBox="1">
            <a:spLocks noGrp="1"/>
          </p:cNvSpPr>
          <p:nvPr>
            <p:ph type="body" idx="1"/>
          </p:nvPr>
        </p:nvSpPr>
        <p:spPr>
          <a:xfrm rot="5400000">
            <a:off x="11502480" y="278101"/>
            <a:ext cx="20886300" cy="37856100"/>
          </a:xfrm>
          <a:prstGeom prst="rect">
            <a:avLst/>
          </a:prstGeom>
          <a:noFill/>
          <a:ln>
            <a:noFill/>
          </a:ln>
        </p:spPr>
        <p:txBody>
          <a:bodyPr spcFirstLastPara="1" wrap="square" lIns="106375" tIns="53175" rIns="106375" bIns="53175" anchor="t" anchorCtr="0"/>
          <a:lstStyle>
            <a:lvl1pPr marL="457200" marR="0" lvl="0" indent="-438150" algn="l" rtl="0">
              <a:lnSpc>
                <a:spcPct val="90000"/>
              </a:lnSpc>
              <a:spcBef>
                <a:spcPts val="3500"/>
              </a:spcBef>
              <a:spcAft>
                <a:spcPts val="0"/>
              </a:spcAft>
              <a:buClr>
                <a:schemeClr val="dk1"/>
              </a:buClr>
              <a:buSzPts val="3300"/>
              <a:buFont typeface="Arial"/>
              <a:buChar char="•"/>
              <a:defRPr sz="98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1700"/>
              </a:spcBef>
              <a:spcAft>
                <a:spcPts val="0"/>
              </a:spcAft>
              <a:buClr>
                <a:schemeClr val="dk1"/>
              </a:buClr>
              <a:buSzPts val="2800"/>
              <a:buFont typeface="Arial"/>
              <a:buChar char="•"/>
              <a:defRPr sz="8400" b="0" i="0" u="none" strike="noStrike" cap="none">
                <a:solidFill>
                  <a:schemeClr val="dk1"/>
                </a:solidFill>
                <a:latin typeface="Calibri"/>
                <a:ea typeface="Calibri"/>
                <a:cs typeface="Calibri"/>
                <a:sym typeface="Calibri"/>
              </a:defRPr>
            </a:lvl2pPr>
            <a:lvl3pPr marL="1371600" marR="0" lvl="2" indent="-374650" algn="l" rtl="0">
              <a:lnSpc>
                <a:spcPct val="90000"/>
              </a:lnSpc>
              <a:spcBef>
                <a:spcPts val="1700"/>
              </a:spcBef>
              <a:spcAft>
                <a:spcPts val="0"/>
              </a:spcAft>
              <a:buClr>
                <a:schemeClr val="dk1"/>
              </a:buClr>
              <a:buSzPts val="2300"/>
              <a:buFont typeface="Arial"/>
              <a:buChar char="•"/>
              <a:defRPr sz="7000" b="0" i="0" u="none" strike="noStrike" cap="none">
                <a:solidFill>
                  <a:schemeClr val="dk1"/>
                </a:solidFill>
                <a:latin typeface="Calibri"/>
                <a:ea typeface="Calibri"/>
                <a:cs typeface="Calibri"/>
                <a:sym typeface="Calibri"/>
              </a:defRPr>
            </a:lvl3pPr>
            <a:lvl4pPr marL="1828800" marR="0" lvl="3"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4pPr>
            <a:lvl5pPr marL="2286000" marR="0" lvl="4"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5pPr>
            <a:lvl6pPr marL="2743200" marR="0" lvl="5"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6pPr>
            <a:lvl7pPr marL="3200400" marR="0" lvl="6"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7pPr>
            <a:lvl8pPr marL="3657600" marR="0" lvl="7"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8pPr>
            <a:lvl9pPr marL="4114800" marR="0" lvl="8"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3017520" y="30510481"/>
            <a:ext cx="9875400" cy="1752600"/>
          </a:xfrm>
          <a:prstGeom prst="rect">
            <a:avLst/>
          </a:prstGeom>
          <a:noFill/>
          <a:ln>
            <a:noFill/>
          </a:ln>
        </p:spPr>
        <p:txBody>
          <a:bodyPr spcFirstLastPara="1" wrap="square" lIns="106375" tIns="53175" rIns="106375" bIns="53175" anchor="ctr" anchorCtr="0"/>
          <a:lstStyle>
            <a:lvl1pPr marR="0" lvl="0" algn="l"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4538960" y="30510481"/>
            <a:ext cx="14813400" cy="1752600"/>
          </a:xfrm>
          <a:prstGeom prst="rect">
            <a:avLst/>
          </a:prstGeom>
          <a:noFill/>
          <a:ln>
            <a:noFill/>
          </a:ln>
        </p:spPr>
        <p:txBody>
          <a:bodyPr spcFirstLastPara="1" wrap="square" lIns="106375" tIns="53175" rIns="106375" bIns="53175" anchor="ctr" anchorCtr="0"/>
          <a:lstStyle>
            <a:lvl1pPr marR="0" lvl="0" algn="ctr"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30998160" y="30510481"/>
            <a:ext cx="9875400" cy="1752600"/>
          </a:xfrm>
          <a:prstGeom prst="rect">
            <a:avLst/>
          </a:prstGeom>
          <a:noFill/>
          <a:ln>
            <a:noFill/>
          </a:ln>
        </p:spPr>
        <p:txBody>
          <a:bodyPr spcFirstLastPara="1" wrap="square" lIns="106375" tIns="53175" rIns="106375" bIns="53175" anchor="ctr" anchorCtr="0">
            <a:noAutofit/>
          </a:bodyPr>
          <a:lstStyle>
            <a:lvl1pPr marL="0" marR="0" lvl="0"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22193280" y="10968901"/>
            <a:ext cx="27896700" cy="9464100"/>
          </a:xfrm>
          <a:prstGeom prst="rect">
            <a:avLst/>
          </a:prstGeom>
          <a:noFill/>
          <a:ln>
            <a:noFill/>
          </a:ln>
        </p:spPr>
        <p:txBody>
          <a:bodyPr spcFirstLastPara="1" wrap="square" lIns="106375" tIns="53175" rIns="106375" bIns="53175" anchor="ctr" anchorCtr="0"/>
          <a:lstStyle>
            <a:lvl1pPr marR="0" lvl="0" algn="l" rtl="0">
              <a:lnSpc>
                <a:spcPct val="90000"/>
              </a:lnSpc>
              <a:spcBef>
                <a:spcPts val="0"/>
              </a:spcBef>
              <a:spcAft>
                <a:spcPts val="0"/>
              </a:spcAft>
              <a:buClr>
                <a:schemeClr val="dk1"/>
              </a:buClr>
              <a:buSzPts val="5100"/>
              <a:buFont typeface="Calibri"/>
              <a:buNone/>
              <a:defRPr sz="15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9pPr>
          </a:lstStyle>
          <a:p>
            <a:endParaRPr/>
          </a:p>
        </p:txBody>
      </p:sp>
      <p:sp>
        <p:nvSpPr>
          <p:cNvPr id="76" name="Shape 76"/>
          <p:cNvSpPr txBox="1">
            <a:spLocks noGrp="1"/>
          </p:cNvSpPr>
          <p:nvPr>
            <p:ph type="body" idx="1"/>
          </p:nvPr>
        </p:nvSpPr>
        <p:spPr>
          <a:xfrm rot="5400000">
            <a:off x="2990850" y="1779151"/>
            <a:ext cx="27896700" cy="27843600"/>
          </a:xfrm>
          <a:prstGeom prst="rect">
            <a:avLst/>
          </a:prstGeom>
          <a:noFill/>
          <a:ln>
            <a:noFill/>
          </a:ln>
        </p:spPr>
        <p:txBody>
          <a:bodyPr spcFirstLastPara="1" wrap="square" lIns="106375" tIns="53175" rIns="106375" bIns="53175" anchor="t" anchorCtr="0"/>
          <a:lstStyle>
            <a:lvl1pPr marL="457200" marR="0" lvl="0" indent="-438150" algn="l" rtl="0">
              <a:lnSpc>
                <a:spcPct val="90000"/>
              </a:lnSpc>
              <a:spcBef>
                <a:spcPts val="3500"/>
              </a:spcBef>
              <a:spcAft>
                <a:spcPts val="0"/>
              </a:spcAft>
              <a:buClr>
                <a:schemeClr val="dk1"/>
              </a:buClr>
              <a:buSzPts val="3300"/>
              <a:buFont typeface="Arial"/>
              <a:buChar char="•"/>
              <a:defRPr sz="98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1700"/>
              </a:spcBef>
              <a:spcAft>
                <a:spcPts val="0"/>
              </a:spcAft>
              <a:buClr>
                <a:schemeClr val="dk1"/>
              </a:buClr>
              <a:buSzPts val="2800"/>
              <a:buFont typeface="Arial"/>
              <a:buChar char="•"/>
              <a:defRPr sz="8400" b="0" i="0" u="none" strike="noStrike" cap="none">
                <a:solidFill>
                  <a:schemeClr val="dk1"/>
                </a:solidFill>
                <a:latin typeface="Calibri"/>
                <a:ea typeface="Calibri"/>
                <a:cs typeface="Calibri"/>
                <a:sym typeface="Calibri"/>
              </a:defRPr>
            </a:lvl2pPr>
            <a:lvl3pPr marL="1371600" marR="0" lvl="2" indent="-374650" algn="l" rtl="0">
              <a:lnSpc>
                <a:spcPct val="90000"/>
              </a:lnSpc>
              <a:spcBef>
                <a:spcPts val="1700"/>
              </a:spcBef>
              <a:spcAft>
                <a:spcPts val="0"/>
              </a:spcAft>
              <a:buClr>
                <a:schemeClr val="dk1"/>
              </a:buClr>
              <a:buSzPts val="2300"/>
              <a:buFont typeface="Arial"/>
              <a:buChar char="•"/>
              <a:defRPr sz="7000" b="0" i="0" u="none" strike="noStrike" cap="none">
                <a:solidFill>
                  <a:schemeClr val="dk1"/>
                </a:solidFill>
                <a:latin typeface="Calibri"/>
                <a:ea typeface="Calibri"/>
                <a:cs typeface="Calibri"/>
                <a:sym typeface="Calibri"/>
              </a:defRPr>
            </a:lvl3pPr>
            <a:lvl4pPr marL="1828800" marR="0" lvl="3"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4pPr>
            <a:lvl5pPr marL="2286000" marR="0" lvl="4"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5pPr>
            <a:lvl6pPr marL="2743200" marR="0" lvl="5"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6pPr>
            <a:lvl7pPr marL="3200400" marR="0" lvl="6"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7pPr>
            <a:lvl8pPr marL="3657600" marR="0" lvl="7"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8pPr>
            <a:lvl9pPr marL="4114800" marR="0" lvl="8"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3017520" y="30510481"/>
            <a:ext cx="9875400" cy="1752600"/>
          </a:xfrm>
          <a:prstGeom prst="rect">
            <a:avLst/>
          </a:prstGeom>
          <a:noFill/>
          <a:ln>
            <a:noFill/>
          </a:ln>
        </p:spPr>
        <p:txBody>
          <a:bodyPr spcFirstLastPara="1" wrap="square" lIns="106375" tIns="53175" rIns="106375" bIns="53175" anchor="ctr" anchorCtr="0"/>
          <a:lstStyle>
            <a:lvl1pPr marR="0" lvl="0" algn="l"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14538960" y="30510481"/>
            <a:ext cx="14813400" cy="1752600"/>
          </a:xfrm>
          <a:prstGeom prst="rect">
            <a:avLst/>
          </a:prstGeom>
          <a:noFill/>
          <a:ln>
            <a:noFill/>
          </a:ln>
        </p:spPr>
        <p:txBody>
          <a:bodyPr spcFirstLastPara="1" wrap="square" lIns="106375" tIns="53175" rIns="106375" bIns="53175" anchor="ctr" anchorCtr="0"/>
          <a:lstStyle>
            <a:lvl1pPr marR="0" lvl="0" algn="ctr"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30998160" y="30510481"/>
            <a:ext cx="9875400" cy="1752600"/>
          </a:xfrm>
          <a:prstGeom prst="rect">
            <a:avLst/>
          </a:prstGeom>
          <a:noFill/>
          <a:ln>
            <a:noFill/>
          </a:ln>
        </p:spPr>
        <p:txBody>
          <a:bodyPr spcFirstLastPara="1" wrap="square" lIns="106375" tIns="53175" rIns="106375" bIns="53175" anchor="ctr" anchorCtr="0">
            <a:noAutofit/>
          </a:bodyPr>
          <a:lstStyle>
            <a:lvl1pPr marL="0" marR="0" lvl="0"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5486400" y="5387342"/>
            <a:ext cx="32918400" cy="11460600"/>
          </a:xfrm>
          <a:prstGeom prst="rect">
            <a:avLst/>
          </a:prstGeom>
          <a:noFill/>
          <a:ln>
            <a:noFill/>
          </a:ln>
        </p:spPr>
        <p:txBody>
          <a:bodyPr spcFirstLastPara="1" wrap="square" lIns="106375" tIns="53175" rIns="106375" bIns="53175" anchor="b" anchorCtr="0"/>
          <a:lstStyle>
            <a:lvl1pPr marR="0" lvl="0" algn="ctr" rtl="0">
              <a:lnSpc>
                <a:spcPct val="90000"/>
              </a:lnSpc>
              <a:spcBef>
                <a:spcPts val="0"/>
              </a:spcBef>
              <a:spcAft>
                <a:spcPts val="0"/>
              </a:spcAft>
              <a:buClr>
                <a:schemeClr val="dk1"/>
              </a:buClr>
              <a:buSzPts val="7000"/>
              <a:buFont typeface="Calibri"/>
              <a:buNone/>
              <a:defRPr sz="209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5486400" y="17289782"/>
            <a:ext cx="32918400" cy="7947600"/>
          </a:xfrm>
          <a:prstGeom prst="rect">
            <a:avLst/>
          </a:prstGeom>
          <a:noFill/>
          <a:ln>
            <a:noFill/>
          </a:ln>
        </p:spPr>
        <p:txBody>
          <a:bodyPr spcFirstLastPara="1" wrap="square" lIns="106375" tIns="53175" rIns="106375" bIns="53175" anchor="t" anchorCtr="0"/>
          <a:lstStyle>
            <a:lvl1pPr marR="0" lvl="0" algn="ctr" rtl="0">
              <a:lnSpc>
                <a:spcPct val="90000"/>
              </a:lnSpc>
              <a:spcBef>
                <a:spcPts val="3500"/>
              </a:spcBef>
              <a:spcAft>
                <a:spcPts val="0"/>
              </a:spcAft>
              <a:buClr>
                <a:schemeClr val="dk1"/>
              </a:buClr>
              <a:buSzPts val="2800"/>
              <a:buFont typeface="Arial"/>
              <a:buNone/>
              <a:defRPr sz="8400" b="0" i="0" u="none" strike="noStrike" cap="none">
                <a:solidFill>
                  <a:schemeClr val="dk1"/>
                </a:solidFill>
                <a:latin typeface="Calibri"/>
                <a:ea typeface="Calibri"/>
                <a:cs typeface="Calibri"/>
                <a:sym typeface="Calibri"/>
              </a:defRPr>
            </a:lvl1pPr>
            <a:lvl2pPr marR="0" lvl="1" algn="ctr" rtl="0">
              <a:lnSpc>
                <a:spcPct val="90000"/>
              </a:lnSpc>
              <a:spcBef>
                <a:spcPts val="1700"/>
              </a:spcBef>
              <a:spcAft>
                <a:spcPts val="0"/>
              </a:spcAft>
              <a:buClr>
                <a:schemeClr val="dk1"/>
              </a:buClr>
              <a:buSzPts val="2300"/>
              <a:buFont typeface="Arial"/>
              <a:buNone/>
              <a:defRPr sz="7000" b="0" i="0" u="none" strike="noStrike" cap="none">
                <a:solidFill>
                  <a:schemeClr val="dk1"/>
                </a:solidFill>
                <a:latin typeface="Calibri"/>
                <a:ea typeface="Calibri"/>
                <a:cs typeface="Calibri"/>
                <a:sym typeface="Calibri"/>
              </a:defRPr>
            </a:lvl2pPr>
            <a:lvl3pPr marR="0" lvl="2" algn="ctr" rtl="0">
              <a:lnSpc>
                <a:spcPct val="90000"/>
              </a:lnSpc>
              <a:spcBef>
                <a:spcPts val="1700"/>
              </a:spcBef>
              <a:spcAft>
                <a:spcPts val="0"/>
              </a:spcAft>
              <a:buClr>
                <a:schemeClr val="dk1"/>
              </a:buClr>
              <a:buSzPts val="2100"/>
              <a:buFont typeface="Arial"/>
              <a:buNone/>
              <a:defRPr sz="6300" b="0" i="0" u="none" strike="noStrike" cap="none">
                <a:solidFill>
                  <a:schemeClr val="dk1"/>
                </a:solidFill>
                <a:latin typeface="Calibri"/>
                <a:ea typeface="Calibri"/>
                <a:cs typeface="Calibri"/>
                <a:sym typeface="Calibri"/>
              </a:defRPr>
            </a:lvl3pPr>
            <a:lvl4pPr marR="0" lvl="3" algn="ctr" rtl="0">
              <a:lnSpc>
                <a:spcPct val="90000"/>
              </a:lnSpc>
              <a:spcBef>
                <a:spcPts val="1700"/>
              </a:spcBef>
              <a:spcAft>
                <a:spcPts val="0"/>
              </a:spcAft>
              <a:buClr>
                <a:schemeClr val="dk1"/>
              </a:buClr>
              <a:buSzPts val="1900"/>
              <a:buFont typeface="Arial"/>
              <a:buNone/>
              <a:defRPr sz="5600" b="0" i="0" u="none" strike="noStrike" cap="none">
                <a:solidFill>
                  <a:schemeClr val="dk1"/>
                </a:solidFill>
                <a:latin typeface="Calibri"/>
                <a:ea typeface="Calibri"/>
                <a:cs typeface="Calibri"/>
                <a:sym typeface="Calibri"/>
              </a:defRPr>
            </a:lvl4pPr>
            <a:lvl5pPr marR="0" lvl="4" algn="ctr" rtl="0">
              <a:lnSpc>
                <a:spcPct val="90000"/>
              </a:lnSpc>
              <a:spcBef>
                <a:spcPts val="1700"/>
              </a:spcBef>
              <a:spcAft>
                <a:spcPts val="0"/>
              </a:spcAft>
              <a:buClr>
                <a:schemeClr val="dk1"/>
              </a:buClr>
              <a:buSzPts val="1900"/>
              <a:buFont typeface="Arial"/>
              <a:buNone/>
              <a:defRPr sz="5600" b="0" i="0" u="none" strike="noStrike" cap="none">
                <a:solidFill>
                  <a:schemeClr val="dk1"/>
                </a:solidFill>
                <a:latin typeface="Calibri"/>
                <a:ea typeface="Calibri"/>
                <a:cs typeface="Calibri"/>
                <a:sym typeface="Calibri"/>
              </a:defRPr>
            </a:lvl5pPr>
            <a:lvl6pPr marR="0" lvl="5" algn="ctr" rtl="0">
              <a:lnSpc>
                <a:spcPct val="90000"/>
              </a:lnSpc>
              <a:spcBef>
                <a:spcPts val="1700"/>
              </a:spcBef>
              <a:spcAft>
                <a:spcPts val="0"/>
              </a:spcAft>
              <a:buClr>
                <a:schemeClr val="dk1"/>
              </a:buClr>
              <a:buSzPts val="1900"/>
              <a:buFont typeface="Arial"/>
              <a:buNone/>
              <a:defRPr sz="5600" b="0" i="0" u="none" strike="noStrike" cap="none">
                <a:solidFill>
                  <a:schemeClr val="dk1"/>
                </a:solidFill>
                <a:latin typeface="Calibri"/>
                <a:ea typeface="Calibri"/>
                <a:cs typeface="Calibri"/>
                <a:sym typeface="Calibri"/>
              </a:defRPr>
            </a:lvl6pPr>
            <a:lvl7pPr marR="0" lvl="6" algn="ctr" rtl="0">
              <a:lnSpc>
                <a:spcPct val="90000"/>
              </a:lnSpc>
              <a:spcBef>
                <a:spcPts val="1700"/>
              </a:spcBef>
              <a:spcAft>
                <a:spcPts val="0"/>
              </a:spcAft>
              <a:buClr>
                <a:schemeClr val="dk1"/>
              </a:buClr>
              <a:buSzPts val="1900"/>
              <a:buFont typeface="Arial"/>
              <a:buNone/>
              <a:defRPr sz="5600" b="0" i="0" u="none" strike="noStrike" cap="none">
                <a:solidFill>
                  <a:schemeClr val="dk1"/>
                </a:solidFill>
                <a:latin typeface="Calibri"/>
                <a:ea typeface="Calibri"/>
                <a:cs typeface="Calibri"/>
                <a:sym typeface="Calibri"/>
              </a:defRPr>
            </a:lvl7pPr>
            <a:lvl8pPr marR="0" lvl="7" algn="ctr" rtl="0">
              <a:lnSpc>
                <a:spcPct val="90000"/>
              </a:lnSpc>
              <a:spcBef>
                <a:spcPts val="1700"/>
              </a:spcBef>
              <a:spcAft>
                <a:spcPts val="0"/>
              </a:spcAft>
              <a:buClr>
                <a:schemeClr val="dk1"/>
              </a:buClr>
              <a:buSzPts val="1900"/>
              <a:buFont typeface="Arial"/>
              <a:buNone/>
              <a:defRPr sz="5600" b="0" i="0" u="none" strike="noStrike" cap="none">
                <a:solidFill>
                  <a:schemeClr val="dk1"/>
                </a:solidFill>
                <a:latin typeface="Calibri"/>
                <a:ea typeface="Calibri"/>
                <a:cs typeface="Calibri"/>
                <a:sym typeface="Calibri"/>
              </a:defRPr>
            </a:lvl8pPr>
            <a:lvl9pPr marR="0" lvl="8" algn="ctr" rtl="0">
              <a:lnSpc>
                <a:spcPct val="90000"/>
              </a:lnSpc>
              <a:spcBef>
                <a:spcPts val="1700"/>
              </a:spcBef>
              <a:spcAft>
                <a:spcPts val="0"/>
              </a:spcAft>
              <a:buClr>
                <a:schemeClr val="dk1"/>
              </a:buClr>
              <a:buSzPts val="1900"/>
              <a:buFont typeface="Arial"/>
              <a:buNone/>
              <a:defRPr sz="5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3017520" y="30510481"/>
            <a:ext cx="9875400" cy="1752600"/>
          </a:xfrm>
          <a:prstGeom prst="rect">
            <a:avLst/>
          </a:prstGeom>
          <a:noFill/>
          <a:ln>
            <a:noFill/>
          </a:ln>
        </p:spPr>
        <p:txBody>
          <a:bodyPr spcFirstLastPara="1" wrap="square" lIns="106375" tIns="53175" rIns="106375" bIns="53175" anchor="ctr" anchorCtr="0"/>
          <a:lstStyle>
            <a:lvl1pPr marR="0" lvl="0" algn="l"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14538960" y="30510481"/>
            <a:ext cx="14813400" cy="1752600"/>
          </a:xfrm>
          <a:prstGeom prst="rect">
            <a:avLst/>
          </a:prstGeom>
          <a:noFill/>
          <a:ln>
            <a:noFill/>
          </a:ln>
        </p:spPr>
        <p:txBody>
          <a:bodyPr spcFirstLastPara="1" wrap="square" lIns="106375" tIns="53175" rIns="106375" bIns="53175" anchor="ctr" anchorCtr="0"/>
          <a:lstStyle>
            <a:lvl1pPr marR="0" lvl="0" algn="ctr"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30998160" y="30510481"/>
            <a:ext cx="9875400" cy="1752600"/>
          </a:xfrm>
          <a:prstGeom prst="rect">
            <a:avLst/>
          </a:prstGeom>
          <a:noFill/>
          <a:ln>
            <a:noFill/>
          </a:ln>
        </p:spPr>
        <p:txBody>
          <a:bodyPr spcFirstLastPara="1" wrap="square" lIns="106375" tIns="53175" rIns="106375" bIns="53175" anchor="ctr" anchorCtr="0">
            <a:noAutofit/>
          </a:bodyPr>
          <a:lstStyle>
            <a:lvl1pPr marL="0" marR="0" lvl="0"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017520" y="1752602"/>
            <a:ext cx="37856100" cy="6362700"/>
          </a:xfrm>
          <a:prstGeom prst="rect">
            <a:avLst/>
          </a:prstGeom>
          <a:noFill/>
          <a:ln>
            <a:noFill/>
          </a:ln>
        </p:spPr>
        <p:txBody>
          <a:bodyPr spcFirstLastPara="1" wrap="square" lIns="106375" tIns="53175" rIns="106375" bIns="53175" anchor="ctr" anchorCtr="0"/>
          <a:lstStyle>
            <a:lvl1pPr marR="0" lvl="0" algn="l" rtl="0">
              <a:lnSpc>
                <a:spcPct val="90000"/>
              </a:lnSpc>
              <a:spcBef>
                <a:spcPts val="0"/>
              </a:spcBef>
              <a:spcAft>
                <a:spcPts val="0"/>
              </a:spcAft>
              <a:buClr>
                <a:schemeClr val="dk1"/>
              </a:buClr>
              <a:buSzPts val="5100"/>
              <a:buFont typeface="Calibri"/>
              <a:buNone/>
              <a:defRPr sz="15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9pPr>
          </a:lstStyle>
          <a:p>
            <a:endParaRPr/>
          </a:p>
        </p:txBody>
      </p:sp>
      <p:sp>
        <p:nvSpPr>
          <p:cNvPr id="23" name="Shape 23"/>
          <p:cNvSpPr txBox="1">
            <a:spLocks noGrp="1"/>
          </p:cNvSpPr>
          <p:nvPr>
            <p:ph type="body" idx="1"/>
          </p:nvPr>
        </p:nvSpPr>
        <p:spPr>
          <a:xfrm>
            <a:off x="3017520" y="8763000"/>
            <a:ext cx="37856100" cy="20886300"/>
          </a:xfrm>
          <a:prstGeom prst="rect">
            <a:avLst/>
          </a:prstGeom>
          <a:noFill/>
          <a:ln>
            <a:noFill/>
          </a:ln>
        </p:spPr>
        <p:txBody>
          <a:bodyPr spcFirstLastPara="1" wrap="square" lIns="106375" tIns="53175" rIns="106375" bIns="53175" anchor="t" anchorCtr="0"/>
          <a:lstStyle>
            <a:lvl1pPr marL="457200" marR="0" lvl="0" indent="-438150" algn="l" rtl="0">
              <a:lnSpc>
                <a:spcPct val="90000"/>
              </a:lnSpc>
              <a:spcBef>
                <a:spcPts val="3500"/>
              </a:spcBef>
              <a:spcAft>
                <a:spcPts val="0"/>
              </a:spcAft>
              <a:buClr>
                <a:schemeClr val="dk1"/>
              </a:buClr>
              <a:buSzPts val="3300"/>
              <a:buFont typeface="Arial"/>
              <a:buChar char="•"/>
              <a:defRPr sz="98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1700"/>
              </a:spcBef>
              <a:spcAft>
                <a:spcPts val="0"/>
              </a:spcAft>
              <a:buClr>
                <a:schemeClr val="dk1"/>
              </a:buClr>
              <a:buSzPts val="2800"/>
              <a:buFont typeface="Arial"/>
              <a:buChar char="•"/>
              <a:defRPr sz="8400" b="0" i="0" u="none" strike="noStrike" cap="none">
                <a:solidFill>
                  <a:schemeClr val="dk1"/>
                </a:solidFill>
                <a:latin typeface="Calibri"/>
                <a:ea typeface="Calibri"/>
                <a:cs typeface="Calibri"/>
                <a:sym typeface="Calibri"/>
              </a:defRPr>
            </a:lvl2pPr>
            <a:lvl3pPr marL="1371600" marR="0" lvl="2" indent="-374650" algn="l" rtl="0">
              <a:lnSpc>
                <a:spcPct val="90000"/>
              </a:lnSpc>
              <a:spcBef>
                <a:spcPts val="1700"/>
              </a:spcBef>
              <a:spcAft>
                <a:spcPts val="0"/>
              </a:spcAft>
              <a:buClr>
                <a:schemeClr val="dk1"/>
              </a:buClr>
              <a:buSzPts val="2300"/>
              <a:buFont typeface="Arial"/>
              <a:buChar char="•"/>
              <a:defRPr sz="7000" b="0" i="0" u="none" strike="noStrike" cap="none">
                <a:solidFill>
                  <a:schemeClr val="dk1"/>
                </a:solidFill>
                <a:latin typeface="Calibri"/>
                <a:ea typeface="Calibri"/>
                <a:cs typeface="Calibri"/>
                <a:sym typeface="Calibri"/>
              </a:defRPr>
            </a:lvl3pPr>
            <a:lvl4pPr marL="1828800" marR="0" lvl="3"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4pPr>
            <a:lvl5pPr marL="2286000" marR="0" lvl="4"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5pPr>
            <a:lvl6pPr marL="2743200" marR="0" lvl="5"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6pPr>
            <a:lvl7pPr marL="3200400" marR="0" lvl="6"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7pPr>
            <a:lvl8pPr marL="3657600" marR="0" lvl="7"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8pPr>
            <a:lvl9pPr marL="4114800" marR="0" lvl="8"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3017520" y="30510481"/>
            <a:ext cx="9875400" cy="1752600"/>
          </a:xfrm>
          <a:prstGeom prst="rect">
            <a:avLst/>
          </a:prstGeom>
          <a:noFill/>
          <a:ln>
            <a:noFill/>
          </a:ln>
        </p:spPr>
        <p:txBody>
          <a:bodyPr spcFirstLastPara="1" wrap="square" lIns="106375" tIns="53175" rIns="106375" bIns="53175" anchor="ctr" anchorCtr="0"/>
          <a:lstStyle>
            <a:lvl1pPr marR="0" lvl="0" algn="l"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14538960" y="30510481"/>
            <a:ext cx="14813400" cy="1752600"/>
          </a:xfrm>
          <a:prstGeom prst="rect">
            <a:avLst/>
          </a:prstGeom>
          <a:noFill/>
          <a:ln>
            <a:noFill/>
          </a:ln>
        </p:spPr>
        <p:txBody>
          <a:bodyPr spcFirstLastPara="1" wrap="square" lIns="106375" tIns="53175" rIns="106375" bIns="53175" anchor="ctr" anchorCtr="0"/>
          <a:lstStyle>
            <a:lvl1pPr marR="0" lvl="0" algn="ctr"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30998160" y="30510481"/>
            <a:ext cx="9875400" cy="1752600"/>
          </a:xfrm>
          <a:prstGeom prst="rect">
            <a:avLst/>
          </a:prstGeom>
          <a:noFill/>
          <a:ln>
            <a:noFill/>
          </a:ln>
        </p:spPr>
        <p:txBody>
          <a:bodyPr spcFirstLastPara="1" wrap="square" lIns="106375" tIns="53175" rIns="106375" bIns="53175" anchor="ctr" anchorCtr="0">
            <a:noAutofit/>
          </a:bodyPr>
          <a:lstStyle>
            <a:lvl1pPr marL="0" marR="0" lvl="0"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994660" y="8206745"/>
            <a:ext cx="37856100" cy="13693200"/>
          </a:xfrm>
          <a:prstGeom prst="rect">
            <a:avLst/>
          </a:prstGeom>
          <a:noFill/>
          <a:ln>
            <a:noFill/>
          </a:ln>
        </p:spPr>
        <p:txBody>
          <a:bodyPr spcFirstLastPara="1" wrap="square" lIns="106375" tIns="53175" rIns="106375" bIns="53175" anchor="b" anchorCtr="0"/>
          <a:lstStyle>
            <a:lvl1pPr marR="0" lvl="0" algn="l" rtl="0">
              <a:lnSpc>
                <a:spcPct val="90000"/>
              </a:lnSpc>
              <a:spcBef>
                <a:spcPts val="0"/>
              </a:spcBef>
              <a:spcAft>
                <a:spcPts val="0"/>
              </a:spcAft>
              <a:buClr>
                <a:schemeClr val="dk1"/>
              </a:buClr>
              <a:buSzPts val="7000"/>
              <a:buFont typeface="Calibri"/>
              <a:buNone/>
              <a:defRPr sz="209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9pPr>
          </a:lstStyle>
          <a:p>
            <a:endParaRPr/>
          </a:p>
        </p:txBody>
      </p:sp>
      <p:sp>
        <p:nvSpPr>
          <p:cNvPr id="29" name="Shape 29"/>
          <p:cNvSpPr txBox="1">
            <a:spLocks noGrp="1"/>
          </p:cNvSpPr>
          <p:nvPr>
            <p:ph type="body" idx="1"/>
          </p:nvPr>
        </p:nvSpPr>
        <p:spPr>
          <a:xfrm>
            <a:off x="2994660" y="22029424"/>
            <a:ext cx="37856100" cy="7200900"/>
          </a:xfrm>
          <a:prstGeom prst="rect">
            <a:avLst/>
          </a:prstGeom>
          <a:noFill/>
          <a:ln>
            <a:noFill/>
          </a:ln>
        </p:spPr>
        <p:txBody>
          <a:bodyPr spcFirstLastPara="1" wrap="square" lIns="106375" tIns="53175" rIns="106375" bIns="53175" anchor="t" anchorCtr="0"/>
          <a:lstStyle>
            <a:lvl1pPr marL="457200" marR="0" lvl="0" indent="-228600" algn="l" rtl="0">
              <a:lnSpc>
                <a:spcPct val="90000"/>
              </a:lnSpc>
              <a:spcBef>
                <a:spcPts val="3500"/>
              </a:spcBef>
              <a:spcAft>
                <a:spcPts val="0"/>
              </a:spcAft>
              <a:buClr>
                <a:srgbClr val="888888"/>
              </a:buClr>
              <a:buSzPts val="2800"/>
              <a:buFont typeface="Arial"/>
              <a:buNone/>
              <a:defRPr sz="8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1700"/>
              </a:spcBef>
              <a:spcAft>
                <a:spcPts val="0"/>
              </a:spcAft>
              <a:buClr>
                <a:srgbClr val="888888"/>
              </a:buClr>
              <a:buSzPts val="2300"/>
              <a:buFont typeface="Arial"/>
              <a:buNone/>
              <a:defRPr sz="7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1700"/>
              </a:spcBef>
              <a:spcAft>
                <a:spcPts val="0"/>
              </a:spcAft>
              <a:buClr>
                <a:srgbClr val="888888"/>
              </a:buClr>
              <a:buSzPts val="2100"/>
              <a:buFont typeface="Arial"/>
              <a:buNone/>
              <a:defRPr sz="63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1700"/>
              </a:spcBef>
              <a:spcAft>
                <a:spcPts val="0"/>
              </a:spcAft>
              <a:buClr>
                <a:srgbClr val="888888"/>
              </a:buClr>
              <a:buSzPts val="1900"/>
              <a:buFont typeface="Arial"/>
              <a:buNone/>
              <a:defRPr sz="5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1700"/>
              </a:spcBef>
              <a:spcAft>
                <a:spcPts val="0"/>
              </a:spcAft>
              <a:buClr>
                <a:srgbClr val="888888"/>
              </a:buClr>
              <a:buSzPts val="1900"/>
              <a:buFont typeface="Arial"/>
              <a:buNone/>
              <a:defRPr sz="5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1700"/>
              </a:spcBef>
              <a:spcAft>
                <a:spcPts val="0"/>
              </a:spcAft>
              <a:buClr>
                <a:srgbClr val="888888"/>
              </a:buClr>
              <a:buSzPts val="1900"/>
              <a:buFont typeface="Arial"/>
              <a:buNone/>
              <a:defRPr sz="5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1700"/>
              </a:spcBef>
              <a:spcAft>
                <a:spcPts val="0"/>
              </a:spcAft>
              <a:buClr>
                <a:srgbClr val="888888"/>
              </a:buClr>
              <a:buSzPts val="1900"/>
              <a:buFont typeface="Arial"/>
              <a:buNone/>
              <a:defRPr sz="5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1700"/>
              </a:spcBef>
              <a:spcAft>
                <a:spcPts val="0"/>
              </a:spcAft>
              <a:buClr>
                <a:srgbClr val="888888"/>
              </a:buClr>
              <a:buSzPts val="1900"/>
              <a:buFont typeface="Arial"/>
              <a:buNone/>
              <a:defRPr sz="5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1700"/>
              </a:spcBef>
              <a:spcAft>
                <a:spcPts val="0"/>
              </a:spcAft>
              <a:buClr>
                <a:srgbClr val="888888"/>
              </a:buClr>
              <a:buSzPts val="1900"/>
              <a:buFont typeface="Arial"/>
              <a:buNone/>
              <a:defRPr sz="5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3017520" y="30510481"/>
            <a:ext cx="9875400" cy="1752600"/>
          </a:xfrm>
          <a:prstGeom prst="rect">
            <a:avLst/>
          </a:prstGeom>
          <a:noFill/>
          <a:ln>
            <a:noFill/>
          </a:ln>
        </p:spPr>
        <p:txBody>
          <a:bodyPr spcFirstLastPara="1" wrap="square" lIns="106375" tIns="53175" rIns="106375" bIns="53175" anchor="ctr" anchorCtr="0"/>
          <a:lstStyle>
            <a:lvl1pPr marR="0" lvl="0" algn="l"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14538960" y="30510481"/>
            <a:ext cx="14813400" cy="1752600"/>
          </a:xfrm>
          <a:prstGeom prst="rect">
            <a:avLst/>
          </a:prstGeom>
          <a:noFill/>
          <a:ln>
            <a:noFill/>
          </a:ln>
        </p:spPr>
        <p:txBody>
          <a:bodyPr spcFirstLastPara="1" wrap="square" lIns="106375" tIns="53175" rIns="106375" bIns="53175" anchor="ctr" anchorCtr="0"/>
          <a:lstStyle>
            <a:lvl1pPr marR="0" lvl="0" algn="ctr"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30998160" y="30510481"/>
            <a:ext cx="9875400" cy="1752600"/>
          </a:xfrm>
          <a:prstGeom prst="rect">
            <a:avLst/>
          </a:prstGeom>
          <a:noFill/>
          <a:ln>
            <a:noFill/>
          </a:ln>
        </p:spPr>
        <p:txBody>
          <a:bodyPr spcFirstLastPara="1" wrap="square" lIns="106375" tIns="53175" rIns="106375" bIns="53175" anchor="ctr" anchorCtr="0">
            <a:noAutofit/>
          </a:bodyPr>
          <a:lstStyle>
            <a:lvl1pPr marL="0" marR="0" lvl="0"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017520" y="1752602"/>
            <a:ext cx="37856100" cy="6362700"/>
          </a:xfrm>
          <a:prstGeom prst="rect">
            <a:avLst/>
          </a:prstGeom>
          <a:noFill/>
          <a:ln>
            <a:noFill/>
          </a:ln>
        </p:spPr>
        <p:txBody>
          <a:bodyPr spcFirstLastPara="1" wrap="square" lIns="106375" tIns="53175" rIns="106375" bIns="53175" anchor="ctr" anchorCtr="0"/>
          <a:lstStyle>
            <a:lvl1pPr marR="0" lvl="0" algn="l" rtl="0">
              <a:lnSpc>
                <a:spcPct val="90000"/>
              </a:lnSpc>
              <a:spcBef>
                <a:spcPts val="0"/>
              </a:spcBef>
              <a:spcAft>
                <a:spcPts val="0"/>
              </a:spcAft>
              <a:buClr>
                <a:schemeClr val="dk1"/>
              </a:buClr>
              <a:buSzPts val="5100"/>
              <a:buFont typeface="Calibri"/>
              <a:buNone/>
              <a:defRPr sz="15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body" idx="1"/>
          </p:nvPr>
        </p:nvSpPr>
        <p:spPr>
          <a:xfrm>
            <a:off x="3017520" y="8763000"/>
            <a:ext cx="18653700" cy="20886300"/>
          </a:xfrm>
          <a:prstGeom prst="rect">
            <a:avLst/>
          </a:prstGeom>
          <a:noFill/>
          <a:ln>
            <a:noFill/>
          </a:ln>
        </p:spPr>
        <p:txBody>
          <a:bodyPr spcFirstLastPara="1" wrap="square" lIns="106375" tIns="53175" rIns="106375" bIns="53175" anchor="t" anchorCtr="0"/>
          <a:lstStyle>
            <a:lvl1pPr marL="457200" marR="0" lvl="0" indent="-438150" algn="l" rtl="0">
              <a:lnSpc>
                <a:spcPct val="90000"/>
              </a:lnSpc>
              <a:spcBef>
                <a:spcPts val="3500"/>
              </a:spcBef>
              <a:spcAft>
                <a:spcPts val="0"/>
              </a:spcAft>
              <a:buClr>
                <a:schemeClr val="dk1"/>
              </a:buClr>
              <a:buSzPts val="3300"/>
              <a:buFont typeface="Arial"/>
              <a:buChar char="•"/>
              <a:defRPr sz="98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1700"/>
              </a:spcBef>
              <a:spcAft>
                <a:spcPts val="0"/>
              </a:spcAft>
              <a:buClr>
                <a:schemeClr val="dk1"/>
              </a:buClr>
              <a:buSzPts val="2800"/>
              <a:buFont typeface="Arial"/>
              <a:buChar char="•"/>
              <a:defRPr sz="8400" b="0" i="0" u="none" strike="noStrike" cap="none">
                <a:solidFill>
                  <a:schemeClr val="dk1"/>
                </a:solidFill>
                <a:latin typeface="Calibri"/>
                <a:ea typeface="Calibri"/>
                <a:cs typeface="Calibri"/>
                <a:sym typeface="Calibri"/>
              </a:defRPr>
            </a:lvl2pPr>
            <a:lvl3pPr marL="1371600" marR="0" lvl="2" indent="-374650" algn="l" rtl="0">
              <a:lnSpc>
                <a:spcPct val="90000"/>
              </a:lnSpc>
              <a:spcBef>
                <a:spcPts val="1700"/>
              </a:spcBef>
              <a:spcAft>
                <a:spcPts val="0"/>
              </a:spcAft>
              <a:buClr>
                <a:schemeClr val="dk1"/>
              </a:buClr>
              <a:buSzPts val="2300"/>
              <a:buFont typeface="Arial"/>
              <a:buChar char="•"/>
              <a:defRPr sz="7000" b="0" i="0" u="none" strike="noStrike" cap="none">
                <a:solidFill>
                  <a:schemeClr val="dk1"/>
                </a:solidFill>
                <a:latin typeface="Calibri"/>
                <a:ea typeface="Calibri"/>
                <a:cs typeface="Calibri"/>
                <a:sym typeface="Calibri"/>
              </a:defRPr>
            </a:lvl3pPr>
            <a:lvl4pPr marL="1828800" marR="0" lvl="3"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4pPr>
            <a:lvl5pPr marL="2286000" marR="0" lvl="4"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5pPr>
            <a:lvl6pPr marL="2743200" marR="0" lvl="5"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6pPr>
            <a:lvl7pPr marL="3200400" marR="0" lvl="6"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7pPr>
            <a:lvl8pPr marL="3657600" marR="0" lvl="7"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8pPr>
            <a:lvl9pPr marL="4114800" marR="0" lvl="8"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22219920" y="8763000"/>
            <a:ext cx="18653700" cy="20886300"/>
          </a:xfrm>
          <a:prstGeom prst="rect">
            <a:avLst/>
          </a:prstGeom>
          <a:noFill/>
          <a:ln>
            <a:noFill/>
          </a:ln>
        </p:spPr>
        <p:txBody>
          <a:bodyPr spcFirstLastPara="1" wrap="square" lIns="106375" tIns="53175" rIns="106375" bIns="53175" anchor="t" anchorCtr="0"/>
          <a:lstStyle>
            <a:lvl1pPr marL="457200" marR="0" lvl="0" indent="-438150" algn="l" rtl="0">
              <a:lnSpc>
                <a:spcPct val="90000"/>
              </a:lnSpc>
              <a:spcBef>
                <a:spcPts val="3500"/>
              </a:spcBef>
              <a:spcAft>
                <a:spcPts val="0"/>
              </a:spcAft>
              <a:buClr>
                <a:schemeClr val="dk1"/>
              </a:buClr>
              <a:buSzPts val="3300"/>
              <a:buFont typeface="Arial"/>
              <a:buChar char="•"/>
              <a:defRPr sz="98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1700"/>
              </a:spcBef>
              <a:spcAft>
                <a:spcPts val="0"/>
              </a:spcAft>
              <a:buClr>
                <a:schemeClr val="dk1"/>
              </a:buClr>
              <a:buSzPts val="2800"/>
              <a:buFont typeface="Arial"/>
              <a:buChar char="•"/>
              <a:defRPr sz="8400" b="0" i="0" u="none" strike="noStrike" cap="none">
                <a:solidFill>
                  <a:schemeClr val="dk1"/>
                </a:solidFill>
                <a:latin typeface="Calibri"/>
                <a:ea typeface="Calibri"/>
                <a:cs typeface="Calibri"/>
                <a:sym typeface="Calibri"/>
              </a:defRPr>
            </a:lvl2pPr>
            <a:lvl3pPr marL="1371600" marR="0" lvl="2" indent="-374650" algn="l" rtl="0">
              <a:lnSpc>
                <a:spcPct val="90000"/>
              </a:lnSpc>
              <a:spcBef>
                <a:spcPts val="1700"/>
              </a:spcBef>
              <a:spcAft>
                <a:spcPts val="0"/>
              </a:spcAft>
              <a:buClr>
                <a:schemeClr val="dk1"/>
              </a:buClr>
              <a:buSzPts val="2300"/>
              <a:buFont typeface="Arial"/>
              <a:buChar char="•"/>
              <a:defRPr sz="7000" b="0" i="0" u="none" strike="noStrike" cap="none">
                <a:solidFill>
                  <a:schemeClr val="dk1"/>
                </a:solidFill>
                <a:latin typeface="Calibri"/>
                <a:ea typeface="Calibri"/>
                <a:cs typeface="Calibri"/>
                <a:sym typeface="Calibri"/>
              </a:defRPr>
            </a:lvl3pPr>
            <a:lvl4pPr marL="1828800" marR="0" lvl="3"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4pPr>
            <a:lvl5pPr marL="2286000" marR="0" lvl="4"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5pPr>
            <a:lvl6pPr marL="2743200" marR="0" lvl="5"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6pPr>
            <a:lvl7pPr marL="3200400" marR="0" lvl="6"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7pPr>
            <a:lvl8pPr marL="3657600" marR="0" lvl="7"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8pPr>
            <a:lvl9pPr marL="4114800" marR="0" lvl="8"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3017520" y="30510481"/>
            <a:ext cx="9875400" cy="1752600"/>
          </a:xfrm>
          <a:prstGeom prst="rect">
            <a:avLst/>
          </a:prstGeom>
          <a:noFill/>
          <a:ln>
            <a:noFill/>
          </a:ln>
        </p:spPr>
        <p:txBody>
          <a:bodyPr spcFirstLastPara="1" wrap="square" lIns="106375" tIns="53175" rIns="106375" bIns="53175" anchor="ctr" anchorCtr="0"/>
          <a:lstStyle>
            <a:lvl1pPr marR="0" lvl="0" algn="l"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14538960" y="30510481"/>
            <a:ext cx="14813400" cy="1752600"/>
          </a:xfrm>
          <a:prstGeom prst="rect">
            <a:avLst/>
          </a:prstGeom>
          <a:noFill/>
          <a:ln>
            <a:noFill/>
          </a:ln>
        </p:spPr>
        <p:txBody>
          <a:bodyPr spcFirstLastPara="1" wrap="square" lIns="106375" tIns="53175" rIns="106375" bIns="53175" anchor="ctr" anchorCtr="0"/>
          <a:lstStyle>
            <a:lvl1pPr marR="0" lvl="0" algn="ctr"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30998160" y="30510481"/>
            <a:ext cx="9875400" cy="1752600"/>
          </a:xfrm>
          <a:prstGeom prst="rect">
            <a:avLst/>
          </a:prstGeom>
          <a:noFill/>
          <a:ln>
            <a:noFill/>
          </a:ln>
        </p:spPr>
        <p:txBody>
          <a:bodyPr spcFirstLastPara="1" wrap="square" lIns="106375" tIns="53175" rIns="106375" bIns="53175" anchor="ctr" anchorCtr="0">
            <a:noAutofit/>
          </a:bodyPr>
          <a:lstStyle>
            <a:lvl1pPr marL="0" marR="0" lvl="0"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023237" y="1752602"/>
            <a:ext cx="37856100" cy="6362700"/>
          </a:xfrm>
          <a:prstGeom prst="rect">
            <a:avLst/>
          </a:prstGeom>
          <a:noFill/>
          <a:ln>
            <a:noFill/>
          </a:ln>
        </p:spPr>
        <p:txBody>
          <a:bodyPr spcFirstLastPara="1" wrap="square" lIns="106375" tIns="53175" rIns="106375" bIns="53175" anchor="ctr" anchorCtr="0"/>
          <a:lstStyle>
            <a:lvl1pPr marR="0" lvl="0" algn="l" rtl="0">
              <a:lnSpc>
                <a:spcPct val="90000"/>
              </a:lnSpc>
              <a:spcBef>
                <a:spcPts val="0"/>
              </a:spcBef>
              <a:spcAft>
                <a:spcPts val="0"/>
              </a:spcAft>
              <a:buClr>
                <a:schemeClr val="dk1"/>
              </a:buClr>
              <a:buSzPts val="5100"/>
              <a:buFont typeface="Calibri"/>
              <a:buNone/>
              <a:defRPr sz="15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body" idx="1"/>
          </p:nvPr>
        </p:nvSpPr>
        <p:spPr>
          <a:xfrm>
            <a:off x="3023239" y="8069582"/>
            <a:ext cx="18567900" cy="3954900"/>
          </a:xfrm>
          <a:prstGeom prst="rect">
            <a:avLst/>
          </a:prstGeom>
          <a:noFill/>
          <a:ln>
            <a:noFill/>
          </a:ln>
        </p:spPr>
        <p:txBody>
          <a:bodyPr spcFirstLastPara="1" wrap="square" lIns="106375" tIns="53175" rIns="106375" bIns="53175" anchor="b" anchorCtr="0"/>
          <a:lstStyle>
            <a:lvl1pPr marL="457200" marR="0" lvl="0" indent="-228600" algn="l" rtl="0">
              <a:lnSpc>
                <a:spcPct val="90000"/>
              </a:lnSpc>
              <a:spcBef>
                <a:spcPts val="3500"/>
              </a:spcBef>
              <a:spcAft>
                <a:spcPts val="0"/>
              </a:spcAft>
              <a:buClr>
                <a:schemeClr val="dk1"/>
              </a:buClr>
              <a:buSzPts val="2800"/>
              <a:buFont typeface="Arial"/>
              <a:buNone/>
              <a:defRPr sz="8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1700"/>
              </a:spcBef>
              <a:spcAft>
                <a:spcPts val="0"/>
              </a:spcAft>
              <a:buClr>
                <a:schemeClr val="dk1"/>
              </a:buClr>
              <a:buSzPts val="2300"/>
              <a:buFont typeface="Arial"/>
              <a:buNone/>
              <a:defRPr sz="7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1700"/>
              </a:spcBef>
              <a:spcAft>
                <a:spcPts val="0"/>
              </a:spcAft>
              <a:buClr>
                <a:schemeClr val="dk1"/>
              </a:buClr>
              <a:buSzPts val="2100"/>
              <a:buFont typeface="Arial"/>
              <a:buNone/>
              <a:defRPr sz="63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1700"/>
              </a:spcBef>
              <a:spcAft>
                <a:spcPts val="0"/>
              </a:spcAft>
              <a:buClr>
                <a:schemeClr val="dk1"/>
              </a:buClr>
              <a:buSzPts val="1900"/>
              <a:buFont typeface="Arial"/>
              <a:buNone/>
              <a:defRPr sz="5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1700"/>
              </a:spcBef>
              <a:spcAft>
                <a:spcPts val="0"/>
              </a:spcAft>
              <a:buClr>
                <a:schemeClr val="dk1"/>
              </a:buClr>
              <a:buSzPts val="1900"/>
              <a:buFont typeface="Arial"/>
              <a:buNone/>
              <a:defRPr sz="5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1700"/>
              </a:spcBef>
              <a:spcAft>
                <a:spcPts val="0"/>
              </a:spcAft>
              <a:buClr>
                <a:schemeClr val="dk1"/>
              </a:buClr>
              <a:buSzPts val="1900"/>
              <a:buFont typeface="Arial"/>
              <a:buNone/>
              <a:defRPr sz="5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1700"/>
              </a:spcBef>
              <a:spcAft>
                <a:spcPts val="0"/>
              </a:spcAft>
              <a:buClr>
                <a:schemeClr val="dk1"/>
              </a:buClr>
              <a:buSzPts val="1900"/>
              <a:buFont typeface="Arial"/>
              <a:buNone/>
              <a:defRPr sz="5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1700"/>
              </a:spcBef>
              <a:spcAft>
                <a:spcPts val="0"/>
              </a:spcAft>
              <a:buClr>
                <a:schemeClr val="dk1"/>
              </a:buClr>
              <a:buSzPts val="1900"/>
              <a:buFont typeface="Arial"/>
              <a:buNone/>
              <a:defRPr sz="5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1700"/>
              </a:spcBef>
              <a:spcAft>
                <a:spcPts val="0"/>
              </a:spcAft>
              <a:buClr>
                <a:schemeClr val="dk1"/>
              </a:buClr>
              <a:buSzPts val="1900"/>
              <a:buFont typeface="Arial"/>
              <a:buNone/>
              <a:defRPr sz="5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3023239" y="12024360"/>
            <a:ext cx="18567900" cy="17685900"/>
          </a:xfrm>
          <a:prstGeom prst="rect">
            <a:avLst/>
          </a:prstGeom>
          <a:noFill/>
          <a:ln>
            <a:noFill/>
          </a:ln>
        </p:spPr>
        <p:txBody>
          <a:bodyPr spcFirstLastPara="1" wrap="square" lIns="106375" tIns="53175" rIns="106375" bIns="53175" anchor="t" anchorCtr="0"/>
          <a:lstStyle>
            <a:lvl1pPr marL="457200" marR="0" lvl="0" indent="-438150" algn="l" rtl="0">
              <a:lnSpc>
                <a:spcPct val="90000"/>
              </a:lnSpc>
              <a:spcBef>
                <a:spcPts val="3500"/>
              </a:spcBef>
              <a:spcAft>
                <a:spcPts val="0"/>
              </a:spcAft>
              <a:buClr>
                <a:schemeClr val="dk1"/>
              </a:buClr>
              <a:buSzPts val="3300"/>
              <a:buFont typeface="Arial"/>
              <a:buChar char="•"/>
              <a:defRPr sz="98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1700"/>
              </a:spcBef>
              <a:spcAft>
                <a:spcPts val="0"/>
              </a:spcAft>
              <a:buClr>
                <a:schemeClr val="dk1"/>
              </a:buClr>
              <a:buSzPts val="2800"/>
              <a:buFont typeface="Arial"/>
              <a:buChar char="•"/>
              <a:defRPr sz="8400" b="0" i="0" u="none" strike="noStrike" cap="none">
                <a:solidFill>
                  <a:schemeClr val="dk1"/>
                </a:solidFill>
                <a:latin typeface="Calibri"/>
                <a:ea typeface="Calibri"/>
                <a:cs typeface="Calibri"/>
                <a:sym typeface="Calibri"/>
              </a:defRPr>
            </a:lvl2pPr>
            <a:lvl3pPr marL="1371600" marR="0" lvl="2" indent="-374650" algn="l" rtl="0">
              <a:lnSpc>
                <a:spcPct val="90000"/>
              </a:lnSpc>
              <a:spcBef>
                <a:spcPts val="1700"/>
              </a:spcBef>
              <a:spcAft>
                <a:spcPts val="0"/>
              </a:spcAft>
              <a:buClr>
                <a:schemeClr val="dk1"/>
              </a:buClr>
              <a:buSzPts val="2300"/>
              <a:buFont typeface="Arial"/>
              <a:buChar char="•"/>
              <a:defRPr sz="7000" b="0" i="0" u="none" strike="noStrike" cap="none">
                <a:solidFill>
                  <a:schemeClr val="dk1"/>
                </a:solidFill>
                <a:latin typeface="Calibri"/>
                <a:ea typeface="Calibri"/>
                <a:cs typeface="Calibri"/>
                <a:sym typeface="Calibri"/>
              </a:defRPr>
            </a:lvl3pPr>
            <a:lvl4pPr marL="1828800" marR="0" lvl="3"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4pPr>
            <a:lvl5pPr marL="2286000" marR="0" lvl="4"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5pPr>
            <a:lvl6pPr marL="2743200" marR="0" lvl="5"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6pPr>
            <a:lvl7pPr marL="3200400" marR="0" lvl="6"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7pPr>
            <a:lvl8pPr marL="3657600" marR="0" lvl="7"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8pPr>
            <a:lvl9pPr marL="4114800" marR="0" lvl="8"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22219920" y="8069582"/>
            <a:ext cx="18659400" cy="3954900"/>
          </a:xfrm>
          <a:prstGeom prst="rect">
            <a:avLst/>
          </a:prstGeom>
          <a:noFill/>
          <a:ln>
            <a:noFill/>
          </a:ln>
        </p:spPr>
        <p:txBody>
          <a:bodyPr spcFirstLastPara="1" wrap="square" lIns="106375" tIns="53175" rIns="106375" bIns="53175" anchor="b" anchorCtr="0"/>
          <a:lstStyle>
            <a:lvl1pPr marL="457200" marR="0" lvl="0" indent="-228600" algn="l" rtl="0">
              <a:lnSpc>
                <a:spcPct val="90000"/>
              </a:lnSpc>
              <a:spcBef>
                <a:spcPts val="3500"/>
              </a:spcBef>
              <a:spcAft>
                <a:spcPts val="0"/>
              </a:spcAft>
              <a:buClr>
                <a:schemeClr val="dk1"/>
              </a:buClr>
              <a:buSzPts val="2800"/>
              <a:buFont typeface="Arial"/>
              <a:buNone/>
              <a:defRPr sz="8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1700"/>
              </a:spcBef>
              <a:spcAft>
                <a:spcPts val="0"/>
              </a:spcAft>
              <a:buClr>
                <a:schemeClr val="dk1"/>
              </a:buClr>
              <a:buSzPts val="2300"/>
              <a:buFont typeface="Arial"/>
              <a:buNone/>
              <a:defRPr sz="7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1700"/>
              </a:spcBef>
              <a:spcAft>
                <a:spcPts val="0"/>
              </a:spcAft>
              <a:buClr>
                <a:schemeClr val="dk1"/>
              </a:buClr>
              <a:buSzPts val="2100"/>
              <a:buFont typeface="Arial"/>
              <a:buNone/>
              <a:defRPr sz="63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1700"/>
              </a:spcBef>
              <a:spcAft>
                <a:spcPts val="0"/>
              </a:spcAft>
              <a:buClr>
                <a:schemeClr val="dk1"/>
              </a:buClr>
              <a:buSzPts val="1900"/>
              <a:buFont typeface="Arial"/>
              <a:buNone/>
              <a:defRPr sz="5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1700"/>
              </a:spcBef>
              <a:spcAft>
                <a:spcPts val="0"/>
              </a:spcAft>
              <a:buClr>
                <a:schemeClr val="dk1"/>
              </a:buClr>
              <a:buSzPts val="1900"/>
              <a:buFont typeface="Arial"/>
              <a:buNone/>
              <a:defRPr sz="5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1700"/>
              </a:spcBef>
              <a:spcAft>
                <a:spcPts val="0"/>
              </a:spcAft>
              <a:buClr>
                <a:schemeClr val="dk1"/>
              </a:buClr>
              <a:buSzPts val="1900"/>
              <a:buFont typeface="Arial"/>
              <a:buNone/>
              <a:defRPr sz="5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1700"/>
              </a:spcBef>
              <a:spcAft>
                <a:spcPts val="0"/>
              </a:spcAft>
              <a:buClr>
                <a:schemeClr val="dk1"/>
              </a:buClr>
              <a:buSzPts val="1900"/>
              <a:buFont typeface="Arial"/>
              <a:buNone/>
              <a:defRPr sz="5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1700"/>
              </a:spcBef>
              <a:spcAft>
                <a:spcPts val="0"/>
              </a:spcAft>
              <a:buClr>
                <a:schemeClr val="dk1"/>
              </a:buClr>
              <a:buSzPts val="1900"/>
              <a:buFont typeface="Arial"/>
              <a:buNone/>
              <a:defRPr sz="5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1700"/>
              </a:spcBef>
              <a:spcAft>
                <a:spcPts val="0"/>
              </a:spcAft>
              <a:buClr>
                <a:schemeClr val="dk1"/>
              </a:buClr>
              <a:buSzPts val="1900"/>
              <a:buFont typeface="Arial"/>
              <a:buNone/>
              <a:defRPr sz="5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22219920" y="12024360"/>
            <a:ext cx="18659400" cy="17685900"/>
          </a:xfrm>
          <a:prstGeom prst="rect">
            <a:avLst/>
          </a:prstGeom>
          <a:noFill/>
          <a:ln>
            <a:noFill/>
          </a:ln>
        </p:spPr>
        <p:txBody>
          <a:bodyPr spcFirstLastPara="1" wrap="square" lIns="106375" tIns="53175" rIns="106375" bIns="53175" anchor="t" anchorCtr="0"/>
          <a:lstStyle>
            <a:lvl1pPr marL="457200" marR="0" lvl="0" indent="-438150" algn="l" rtl="0">
              <a:lnSpc>
                <a:spcPct val="90000"/>
              </a:lnSpc>
              <a:spcBef>
                <a:spcPts val="3500"/>
              </a:spcBef>
              <a:spcAft>
                <a:spcPts val="0"/>
              </a:spcAft>
              <a:buClr>
                <a:schemeClr val="dk1"/>
              </a:buClr>
              <a:buSzPts val="3300"/>
              <a:buFont typeface="Arial"/>
              <a:buChar char="•"/>
              <a:defRPr sz="98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1700"/>
              </a:spcBef>
              <a:spcAft>
                <a:spcPts val="0"/>
              </a:spcAft>
              <a:buClr>
                <a:schemeClr val="dk1"/>
              </a:buClr>
              <a:buSzPts val="2800"/>
              <a:buFont typeface="Arial"/>
              <a:buChar char="•"/>
              <a:defRPr sz="8400" b="0" i="0" u="none" strike="noStrike" cap="none">
                <a:solidFill>
                  <a:schemeClr val="dk1"/>
                </a:solidFill>
                <a:latin typeface="Calibri"/>
                <a:ea typeface="Calibri"/>
                <a:cs typeface="Calibri"/>
                <a:sym typeface="Calibri"/>
              </a:defRPr>
            </a:lvl2pPr>
            <a:lvl3pPr marL="1371600" marR="0" lvl="2" indent="-374650" algn="l" rtl="0">
              <a:lnSpc>
                <a:spcPct val="90000"/>
              </a:lnSpc>
              <a:spcBef>
                <a:spcPts val="1700"/>
              </a:spcBef>
              <a:spcAft>
                <a:spcPts val="0"/>
              </a:spcAft>
              <a:buClr>
                <a:schemeClr val="dk1"/>
              </a:buClr>
              <a:buSzPts val="2300"/>
              <a:buFont typeface="Arial"/>
              <a:buChar char="•"/>
              <a:defRPr sz="7000" b="0" i="0" u="none" strike="noStrike" cap="none">
                <a:solidFill>
                  <a:schemeClr val="dk1"/>
                </a:solidFill>
                <a:latin typeface="Calibri"/>
                <a:ea typeface="Calibri"/>
                <a:cs typeface="Calibri"/>
                <a:sym typeface="Calibri"/>
              </a:defRPr>
            </a:lvl3pPr>
            <a:lvl4pPr marL="1828800" marR="0" lvl="3"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4pPr>
            <a:lvl5pPr marL="2286000" marR="0" lvl="4"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5pPr>
            <a:lvl6pPr marL="2743200" marR="0" lvl="5"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6pPr>
            <a:lvl7pPr marL="3200400" marR="0" lvl="6"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7pPr>
            <a:lvl8pPr marL="3657600" marR="0" lvl="7"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8pPr>
            <a:lvl9pPr marL="4114800" marR="0" lvl="8" indent="-361950" algn="l" rtl="0">
              <a:lnSpc>
                <a:spcPct val="90000"/>
              </a:lnSpc>
              <a:spcBef>
                <a:spcPts val="1700"/>
              </a:spcBef>
              <a:spcAft>
                <a:spcPts val="0"/>
              </a:spcAft>
              <a:buClr>
                <a:schemeClr val="dk1"/>
              </a:buClr>
              <a:buSzPts val="2100"/>
              <a:buFont typeface="Arial"/>
              <a:buChar char="•"/>
              <a:defRPr sz="63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3017520" y="30510481"/>
            <a:ext cx="9875400" cy="1752600"/>
          </a:xfrm>
          <a:prstGeom prst="rect">
            <a:avLst/>
          </a:prstGeom>
          <a:noFill/>
          <a:ln>
            <a:noFill/>
          </a:ln>
        </p:spPr>
        <p:txBody>
          <a:bodyPr spcFirstLastPara="1" wrap="square" lIns="106375" tIns="53175" rIns="106375" bIns="53175" anchor="ctr" anchorCtr="0"/>
          <a:lstStyle>
            <a:lvl1pPr marR="0" lvl="0" algn="l"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14538960" y="30510481"/>
            <a:ext cx="14813400" cy="1752600"/>
          </a:xfrm>
          <a:prstGeom prst="rect">
            <a:avLst/>
          </a:prstGeom>
          <a:noFill/>
          <a:ln>
            <a:noFill/>
          </a:ln>
        </p:spPr>
        <p:txBody>
          <a:bodyPr spcFirstLastPara="1" wrap="square" lIns="106375" tIns="53175" rIns="106375" bIns="53175" anchor="ctr" anchorCtr="0"/>
          <a:lstStyle>
            <a:lvl1pPr marR="0" lvl="0" algn="ctr"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30998160" y="30510481"/>
            <a:ext cx="9875400" cy="1752600"/>
          </a:xfrm>
          <a:prstGeom prst="rect">
            <a:avLst/>
          </a:prstGeom>
          <a:noFill/>
          <a:ln>
            <a:noFill/>
          </a:ln>
        </p:spPr>
        <p:txBody>
          <a:bodyPr spcFirstLastPara="1" wrap="square" lIns="106375" tIns="53175" rIns="106375" bIns="53175" anchor="ctr" anchorCtr="0">
            <a:noAutofit/>
          </a:bodyPr>
          <a:lstStyle>
            <a:lvl1pPr marL="0" marR="0" lvl="0"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017520" y="1752602"/>
            <a:ext cx="37856100" cy="6362700"/>
          </a:xfrm>
          <a:prstGeom prst="rect">
            <a:avLst/>
          </a:prstGeom>
          <a:noFill/>
          <a:ln>
            <a:noFill/>
          </a:ln>
        </p:spPr>
        <p:txBody>
          <a:bodyPr spcFirstLastPara="1" wrap="square" lIns="106375" tIns="53175" rIns="106375" bIns="53175" anchor="ctr" anchorCtr="0"/>
          <a:lstStyle>
            <a:lvl1pPr marR="0" lvl="0" algn="l" rtl="0">
              <a:lnSpc>
                <a:spcPct val="90000"/>
              </a:lnSpc>
              <a:spcBef>
                <a:spcPts val="0"/>
              </a:spcBef>
              <a:spcAft>
                <a:spcPts val="0"/>
              </a:spcAft>
              <a:buClr>
                <a:schemeClr val="dk1"/>
              </a:buClr>
              <a:buSzPts val="5100"/>
              <a:buFont typeface="Calibri"/>
              <a:buNone/>
              <a:defRPr sz="15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9pPr>
          </a:lstStyle>
          <a:p>
            <a:endParaRPr/>
          </a:p>
        </p:txBody>
      </p:sp>
      <p:sp>
        <p:nvSpPr>
          <p:cNvPr id="51" name="Shape 51"/>
          <p:cNvSpPr txBox="1">
            <a:spLocks noGrp="1"/>
          </p:cNvSpPr>
          <p:nvPr>
            <p:ph type="dt" idx="10"/>
          </p:nvPr>
        </p:nvSpPr>
        <p:spPr>
          <a:xfrm>
            <a:off x="3017520" y="30510481"/>
            <a:ext cx="9875400" cy="1752600"/>
          </a:xfrm>
          <a:prstGeom prst="rect">
            <a:avLst/>
          </a:prstGeom>
          <a:noFill/>
          <a:ln>
            <a:noFill/>
          </a:ln>
        </p:spPr>
        <p:txBody>
          <a:bodyPr spcFirstLastPara="1" wrap="square" lIns="106375" tIns="53175" rIns="106375" bIns="53175" anchor="ctr" anchorCtr="0"/>
          <a:lstStyle>
            <a:lvl1pPr marR="0" lvl="0" algn="l"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14538960" y="30510481"/>
            <a:ext cx="14813400" cy="1752600"/>
          </a:xfrm>
          <a:prstGeom prst="rect">
            <a:avLst/>
          </a:prstGeom>
          <a:noFill/>
          <a:ln>
            <a:noFill/>
          </a:ln>
        </p:spPr>
        <p:txBody>
          <a:bodyPr spcFirstLastPara="1" wrap="square" lIns="106375" tIns="53175" rIns="106375" bIns="53175" anchor="ctr" anchorCtr="0"/>
          <a:lstStyle>
            <a:lvl1pPr marR="0" lvl="0" algn="ctr"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30998160" y="30510481"/>
            <a:ext cx="9875400" cy="1752600"/>
          </a:xfrm>
          <a:prstGeom prst="rect">
            <a:avLst/>
          </a:prstGeom>
          <a:noFill/>
          <a:ln>
            <a:noFill/>
          </a:ln>
        </p:spPr>
        <p:txBody>
          <a:bodyPr spcFirstLastPara="1" wrap="square" lIns="106375" tIns="53175" rIns="106375" bIns="53175" anchor="ctr" anchorCtr="0">
            <a:noAutofit/>
          </a:bodyPr>
          <a:lstStyle>
            <a:lvl1pPr marL="0" marR="0" lvl="0"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023239" y="2194560"/>
            <a:ext cx="14156100" cy="7680900"/>
          </a:xfrm>
          <a:prstGeom prst="rect">
            <a:avLst/>
          </a:prstGeom>
          <a:noFill/>
          <a:ln>
            <a:noFill/>
          </a:ln>
        </p:spPr>
        <p:txBody>
          <a:bodyPr spcFirstLastPara="1" wrap="square" lIns="106375" tIns="53175" rIns="106375" bIns="53175" anchor="b" anchorCtr="0"/>
          <a:lstStyle>
            <a:lvl1pPr marR="0" lvl="0" algn="l" rtl="0">
              <a:lnSpc>
                <a:spcPct val="90000"/>
              </a:lnSpc>
              <a:spcBef>
                <a:spcPts val="0"/>
              </a:spcBef>
              <a:spcAft>
                <a:spcPts val="0"/>
              </a:spcAft>
              <a:buClr>
                <a:schemeClr val="dk1"/>
              </a:buClr>
              <a:buSzPts val="3700"/>
              <a:buFont typeface="Calibri"/>
              <a:buNone/>
              <a:defRPr sz="1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1"/>
          </p:nvPr>
        </p:nvSpPr>
        <p:spPr>
          <a:xfrm>
            <a:off x="18659477" y="4739642"/>
            <a:ext cx="22219800" cy="23393400"/>
          </a:xfrm>
          <a:prstGeom prst="rect">
            <a:avLst/>
          </a:prstGeom>
          <a:noFill/>
          <a:ln>
            <a:noFill/>
          </a:ln>
        </p:spPr>
        <p:txBody>
          <a:bodyPr spcFirstLastPara="1" wrap="square" lIns="106375" tIns="53175" rIns="106375" bIns="53175" anchor="t" anchorCtr="0"/>
          <a:lstStyle>
            <a:lvl1pPr marL="457200" marR="0" lvl="0" indent="-463550" algn="l" rtl="0">
              <a:lnSpc>
                <a:spcPct val="90000"/>
              </a:lnSpc>
              <a:spcBef>
                <a:spcPts val="3500"/>
              </a:spcBef>
              <a:spcAft>
                <a:spcPts val="0"/>
              </a:spcAft>
              <a:buClr>
                <a:schemeClr val="dk1"/>
              </a:buClr>
              <a:buSzPts val="3700"/>
              <a:buFont typeface="Arial"/>
              <a:buChar char="•"/>
              <a:defRPr sz="11200" b="0" i="0" u="none" strike="noStrike" cap="none">
                <a:solidFill>
                  <a:schemeClr val="dk1"/>
                </a:solidFill>
                <a:latin typeface="Calibri"/>
                <a:ea typeface="Calibri"/>
                <a:cs typeface="Calibri"/>
                <a:sym typeface="Calibri"/>
              </a:defRPr>
            </a:lvl1pPr>
            <a:lvl2pPr marL="914400" marR="0" lvl="1" indent="-438150" algn="l" rtl="0">
              <a:lnSpc>
                <a:spcPct val="90000"/>
              </a:lnSpc>
              <a:spcBef>
                <a:spcPts val="1700"/>
              </a:spcBef>
              <a:spcAft>
                <a:spcPts val="0"/>
              </a:spcAft>
              <a:buClr>
                <a:schemeClr val="dk1"/>
              </a:buClr>
              <a:buSzPts val="3300"/>
              <a:buFont typeface="Arial"/>
              <a:buChar char="•"/>
              <a:defRPr sz="9800" b="0" i="0" u="none" strike="noStrike" cap="none">
                <a:solidFill>
                  <a:schemeClr val="dk1"/>
                </a:solidFill>
                <a:latin typeface="Calibri"/>
                <a:ea typeface="Calibri"/>
                <a:cs typeface="Calibri"/>
                <a:sym typeface="Calibri"/>
              </a:defRPr>
            </a:lvl2pPr>
            <a:lvl3pPr marL="1371600" marR="0" lvl="2" indent="-406400" algn="l" rtl="0">
              <a:lnSpc>
                <a:spcPct val="90000"/>
              </a:lnSpc>
              <a:spcBef>
                <a:spcPts val="1700"/>
              </a:spcBef>
              <a:spcAft>
                <a:spcPts val="0"/>
              </a:spcAft>
              <a:buClr>
                <a:schemeClr val="dk1"/>
              </a:buClr>
              <a:buSzPts val="2800"/>
              <a:buFont typeface="Arial"/>
              <a:buChar char="•"/>
              <a:defRPr sz="8400" b="0" i="0" u="none" strike="noStrike" cap="none">
                <a:solidFill>
                  <a:schemeClr val="dk1"/>
                </a:solidFill>
                <a:latin typeface="Calibri"/>
                <a:ea typeface="Calibri"/>
                <a:cs typeface="Calibri"/>
                <a:sym typeface="Calibri"/>
              </a:defRPr>
            </a:lvl3pPr>
            <a:lvl4pPr marL="1828800" marR="0" lvl="3" indent="-374650" algn="l" rtl="0">
              <a:lnSpc>
                <a:spcPct val="90000"/>
              </a:lnSpc>
              <a:spcBef>
                <a:spcPts val="1700"/>
              </a:spcBef>
              <a:spcAft>
                <a:spcPts val="0"/>
              </a:spcAft>
              <a:buClr>
                <a:schemeClr val="dk1"/>
              </a:buClr>
              <a:buSzPts val="2300"/>
              <a:buFont typeface="Arial"/>
              <a:buChar char="•"/>
              <a:defRPr sz="7000" b="0" i="0" u="none" strike="noStrike" cap="none">
                <a:solidFill>
                  <a:schemeClr val="dk1"/>
                </a:solidFill>
                <a:latin typeface="Calibri"/>
                <a:ea typeface="Calibri"/>
                <a:cs typeface="Calibri"/>
                <a:sym typeface="Calibri"/>
              </a:defRPr>
            </a:lvl4pPr>
            <a:lvl5pPr marL="2286000" marR="0" lvl="4" indent="-374650" algn="l" rtl="0">
              <a:lnSpc>
                <a:spcPct val="90000"/>
              </a:lnSpc>
              <a:spcBef>
                <a:spcPts val="1700"/>
              </a:spcBef>
              <a:spcAft>
                <a:spcPts val="0"/>
              </a:spcAft>
              <a:buClr>
                <a:schemeClr val="dk1"/>
              </a:buClr>
              <a:buSzPts val="2300"/>
              <a:buFont typeface="Arial"/>
              <a:buChar char="•"/>
              <a:defRPr sz="7000" b="0" i="0" u="none" strike="noStrike" cap="none">
                <a:solidFill>
                  <a:schemeClr val="dk1"/>
                </a:solidFill>
                <a:latin typeface="Calibri"/>
                <a:ea typeface="Calibri"/>
                <a:cs typeface="Calibri"/>
                <a:sym typeface="Calibri"/>
              </a:defRPr>
            </a:lvl5pPr>
            <a:lvl6pPr marL="2743200" marR="0" lvl="5" indent="-374650" algn="l" rtl="0">
              <a:lnSpc>
                <a:spcPct val="90000"/>
              </a:lnSpc>
              <a:spcBef>
                <a:spcPts val="1700"/>
              </a:spcBef>
              <a:spcAft>
                <a:spcPts val="0"/>
              </a:spcAft>
              <a:buClr>
                <a:schemeClr val="dk1"/>
              </a:buClr>
              <a:buSzPts val="2300"/>
              <a:buFont typeface="Arial"/>
              <a:buChar char="•"/>
              <a:defRPr sz="7000" b="0" i="0" u="none" strike="noStrike" cap="none">
                <a:solidFill>
                  <a:schemeClr val="dk1"/>
                </a:solidFill>
                <a:latin typeface="Calibri"/>
                <a:ea typeface="Calibri"/>
                <a:cs typeface="Calibri"/>
                <a:sym typeface="Calibri"/>
              </a:defRPr>
            </a:lvl6pPr>
            <a:lvl7pPr marL="3200400" marR="0" lvl="6" indent="-374650" algn="l" rtl="0">
              <a:lnSpc>
                <a:spcPct val="90000"/>
              </a:lnSpc>
              <a:spcBef>
                <a:spcPts val="1700"/>
              </a:spcBef>
              <a:spcAft>
                <a:spcPts val="0"/>
              </a:spcAft>
              <a:buClr>
                <a:schemeClr val="dk1"/>
              </a:buClr>
              <a:buSzPts val="2300"/>
              <a:buFont typeface="Arial"/>
              <a:buChar char="•"/>
              <a:defRPr sz="7000" b="0" i="0" u="none" strike="noStrike" cap="none">
                <a:solidFill>
                  <a:schemeClr val="dk1"/>
                </a:solidFill>
                <a:latin typeface="Calibri"/>
                <a:ea typeface="Calibri"/>
                <a:cs typeface="Calibri"/>
                <a:sym typeface="Calibri"/>
              </a:defRPr>
            </a:lvl7pPr>
            <a:lvl8pPr marL="3657600" marR="0" lvl="7" indent="-374650" algn="l" rtl="0">
              <a:lnSpc>
                <a:spcPct val="90000"/>
              </a:lnSpc>
              <a:spcBef>
                <a:spcPts val="1700"/>
              </a:spcBef>
              <a:spcAft>
                <a:spcPts val="0"/>
              </a:spcAft>
              <a:buClr>
                <a:schemeClr val="dk1"/>
              </a:buClr>
              <a:buSzPts val="2300"/>
              <a:buFont typeface="Arial"/>
              <a:buChar char="•"/>
              <a:defRPr sz="7000" b="0" i="0" u="none" strike="noStrike" cap="none">
                <a:solidFill>
                  <a:schemeClr val="dk1"/>
                </a:solidFill>
                <a:latin typeface="Calibri"/>
                <a:ea typeface="Calibri"/>
                <a:cs typeface="Calibri"/>
                <a:sym typeface="Calibri"/>
              </a:defRPr>
            </a:lvl8pPr>
            <a:lvl9pPr marL="4114800" marR="0" lvl="8" indent="-374650" algn="l" rtl="0">
              <a:lnSpc>
                <a:spcPct val="90000"/>
              </a:lnSpc>
              <a:spcBef>
                <a:spcPts val="1700"/>
              </a:spcBef>
              <a:spcAft>
                <a:spcPts val="0"/>
              </a:spcAft>
              <a:buClr>
                <a:schemeClr val="dk1"/>
              </a:buClr>
              <a:buSzPts val="2300"/>
              <a:buFont typeface="Arial"/>
              <a:buChar char="•"/>
              <a:defRPr sz="7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3023239" y="9875520"/>
            <a:ext cx="14156100" cy="18295500"/>
          </a:xfrm>
          <a:prstGeom prst="rect">
            <a:avLst/>
          </a:prstGeom>
          <a:noFill/>
          <a:ln>
            <a:noFill/>
          </a:ln>
        </p:spPr>
        <p:txBody>
          <a:bodyPr spcFirstLastPara="1" wrap="square" lIns="106375" tIns="53175" rIns="106375" bIns="53175" anchor="t" anchorCtr="0"/>
          <a:lstStyle>
            <a:lvl1pPr marL="457200" marR="0" lvl="0" indent="-228600" algn="l" rtl="0">
              <a:lnSpc>
                <a:spcPct val="90000"/>
              </a:lnSpc>
              <a:spcBef>
                <a:spcPts val="3500"/>
              </a:spcBef>
              <a:spcAft>
                <a:spcPts val="0"/>
              </a:spcAft>
              <a:buClr>
                <a:schemeClr val="dk1"/>
              </a:buClr>
              <a:buSzPts val="1900"/>
              <a:buFont typeface="Arial"/>
              <a:buNone/>
              <a:defRPr sz="5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1700"/>
              </a:spcBef>
              <a:spcAft>
                <a:spcPts val="0"/>
              </a:spcAft>
              <a:buClr>
                <a:schemeClr val="dk1"/>
              </a:buClr>
              <a:buSzPts val="1600"/>
              <a:buFont typeface="Arial"/>
              <a:buNone/>
              <a:defRPr sz="49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1700"/>
              </a:spcBef>
              <a:spcAft>
                <a:spcPts val="0"/>
              </a:spcAft>
              <a:buClr>
                <a:schemeClr val="dk1"/>
              </a:buClr>
              <a:buSzPts val="1400"/>
              <a:buFont typeface="Arial"/>
              <a:buNone/>
              <a:defRPr sz="4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1700"/>
              </a:spcBef>
              <a:spcAft>
                <a:spcPts val="0"/>
              </a:spcAft>
              <a:buClr>
                <a:schemeClr val="dk1"/>
              </a:buClr>
              <a:buSzPts val="1200"/>
              <a:buFont typeface="Arial"/>
              <a:buNone/>
              <a:defRPr sz="35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1700"/>
              </a:spcBef>
              <a:spcAft>
                <a:spcPts val="0"/>
              </a:spcAft>
              <a:buClr>
                <a:schemeClr val="dk1"/>
              </a:buClr>
              <a:buSzPts val="1200"/>
              <a:buFont typeface="Arial"/>
              <a:buNone/>
              <a:defRPr sz="35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1700"/>
              </a:spcBef>
              <a:spcAft>
                <a:spcPts val="0"/>
              </a:spcAft>
              <a:buClr>
                <a:schemeClr val="dk1"/>
              </a:buClr>
              <a:buSzPts val="1200"/>
              <a:buFont typeface="Arial"/>
              <a:buNone/>
              <a:defRPr sz="35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1700"/>
              </a:spcBef>
              <a:spcAft>
                <a:spcPts val="0"/>
              </a:spcAft>
              <a:buClr>
                <a:schemeClr val="dk1"/>
              </a:buClr>
              <a:buSzPts val="1200"/>
              <a:buFont typeface="Arial"/>
              <a:buNone/>
              <a:defRPr sz="35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1700"/>
              </a:spcBef>
              <a:spcAft>
                <a:spcPts val="0"/>
              </a:spcAft>
              <a:buClr>
                <a:schemeClr val="dk1"/>
              </a:buClr>
              <a:buSzPts val="1200"/>
              <a:buFont typeface="Arial"/>
              <a:buNone/>
              <a:defRPr sz="35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1700"/>
              </a:spcBef>
              <a:spcAft>
                <a:spcPts val="0"/>
              </a:spcAft>
              <a:buClr>
                <a:schemeClr val="dk1"/>
              </a:buClr>
              <a:buSzPts val="1200"/>
              <a:buFont typeface="Arial"/>
              <a:buNone/>
              <a:defRPr sz="35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3017520" y="30510481"/>
            <a:ext cx="9875400" cy="1752600"/>
          </a:xfrm>
          <a:prstGeom prst="rect">
            <a:avLst/>
          </a:prstGeom>
          <a:noFill/>
          <a:ln>
            <a:noFill/>
          </a:ln>
        </p:spPr>
        <p:txBody>
          <a:bodyPr spcFirstLastPara="1" wrap="square" lIns="106375" tIns="53175" rIns="106375" bIns="53175" anchor="ctr" anchorCtr="0"/>
          <a:lstStyle>
            <a:lvl1pPr marR="0" lvl="0" algn="l"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14538960" y="30510481"/>
            <a:ext cx="14813400" cy="1752600"/>
          </a:xfrm>
          <a:prstGeom prst="rect">
            <a:avLst/>
          </a:prstGeom>
          <a:noFill/>
          <a:ln>
            <a:noFill/>
          </a:ln>
        </p:spPr>
        <p:txBody>
          <a:bodyPr spcFirstLastPara="1" wrap="square" lIns="106375" tIns="53175" rIns="106375" bIns="53175" anchor="ctr" anchorCtr="0"/>
          <a:lstStyle>
            <a:lvl1pPr marR="0" lvl="0" algn="ctr"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30998160" y="30510481"/>
            <a:ext cx="9875400" cy="1752600"/>
          </a:xfrm>
          <a:prstGeom prst="rect">
            <a:avLst/>
          </a:prstGeom>
          <a:noFill/>
          <a:ln>
            <a:noFill/>
          </a:ln>
        </p:spPr>
        <p:txBody>
          <a:bodyPr spcFirstLastPara="1" wrap="square" lIns="106375" tIns="53175" rIns="106375" bIns="53175" anchor="ctr" anchorCtr="0">
            <a:noAutofit/>
          </a:bodyPr>
          <a:lstStyle>
            <a:lvl1pPr marL="0" marR="0" lvl="0"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023239" y="2194560"/>
            <a:ext cx="14156100" cy="7680900"/>
          </a:xfrm>
          <a:prstGeom prst="rect">
            <a:avLst/>
          </a:prstGeom>
          <a:noFill/>
          <a:ln>
            <a:noFill/>
          </a:ln>
        </p:spPr>
        <p:txBody>
          <a:bodyPr spcFirstLastPara="1" wrap="square" lIns="106375" tIns="53175" rIns="106375" bIns="53175" anchor="b" anchorCtr="0"/>
          <a:lstStyle>
            <a:lvl1pPr marR="0" lvl="0" algn="l" rtl="0">
              <a:lnSpc>
                <a:spcPct val="90000"/>
              </a:lnSpc>
              <a:spcBef>
                <a:spcPts val="0"/>
              </a:spcBef>
              <a:spcAft>
                <a:spcPts val="0"/>
              </a:spcAft>
              <a:buClr>
                <a:schemeClr val="dk1"/>
              </a:buClr>
              <a:buSzPts val="3700"/>
              <a:buFont typeface="Calibri"/>
              <a:buNone/>
              <a:defRPr sz="1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rgbClr val="000000"/>
                </a:solidFill>
                <a:latin typeface="Arial"/>
                <a:ea typeface="Arial"/>
                <a:cs typeface="Arial"/>
                <a:sym typeface="Arial"/>
              </a:defRPr>
            </a:lvl9pPr>
          </a:lstStyle>
          <a:p>
            <a:endParaRPr/>
          </a:p>
        </p:txBody>
      </p:sp>
      <p:sp>
        <p:nvSpPr>
          <p:cNvPr id="63" name="Shape 63"/>
          <p:cNvSpPr>
            <a:spLocks noGrp="1"/>
          </p:cNvSpPr>
          <p:nvPr>
            <p:ph type="pic" idx="2"/>
          </p:nvPr>
        </p:nvSpPr>
        <p:spPr>
          <a:xfrm>
            <a:off x="18659477" y="4739642"/>
            <a:ext cx="22219800" cy="23393400"/>
          </a:xfrm>
          <a:prstGeom prst="rect">
            <a:avLst/>
          </a:prstGeom>
          <a:noFill/>
          <a:ln>
            <a:noFill/>
          </a:ln>
        </p:spPr>
        <p:txBody>
          <a:bodyPr spcFirstLastPara="1" wrap="square" lIns="106375" tIns="53175" rIns="106375" bIns="53175" anchor="t" anchorCtr="0"/>
          <a:lstStyle>
            <a:lvl1pPr marR="0" lvl="0" algn="l" rtl="0">
              <a:lnSpc>
                <a:spcPct val="90000"/>
              </a:lnSpc>
              <a:spcBef>
                <a:spcPts val="3500"/>
              </a:spcBef>
              <a:spcAft>
                <a:spcPts val="0"/>
              </a:spcAft>
              <a:buClr>
                <a:schemeClr val="dk1"/>
              </a:buClr>
              <a:buSzPts val="3700"/>
              <a:buFont typeface="Arial"/>
              <a:buNone/>
              <a:defRPr sz="11200" b="0" i="0" u="none" strike="noStrike" cap="none">
                <a:solidFill>
                  <a:schemeClr val="dk1"/>
                </a:solidFill>
                <a:latin typeface="Calibri"/>
                <a:ea typeface="Calibri"/>
                <a:cs typeface="Calibri"/>
                <a:sym typeface="Calibri"/>
              </a:defRPr>
            </a:lvl1pPr>
            <a:lvl2pPr marR="0" lvl="1" algn="l" rtl="0">
              <a:lnSpc>
                <a:spcPct val="90000"/>
              </a:lnSpc>
              <a:spcBef>
                <a:spcPts val="1700"/>
              </a:spcBef>
              <a:spcAft>
                <a:spcPts val="0"/>
              </a:spcAft>
              <a:buClr>
                <a:schemeClr val="dk1"/>
              </a:buClr>
              <a:buSzPts val="3300"/>
              <a:buFont typeface="Arial"/>
              <a:buNone/>
              <a:defRPr sz="9800" b="0" i="0" u="none" strike="noStrike" cap="none">
                <a:solidFill>
                  <a:schemeClr val="dk1"/>
                </a:solidFill>
                <a:latin typeface="Calibri"/>
                <a:ea typeface="Calibri"/>
                <a:cs typeface="Calibri"/>
                <a:sym typeface="Calibri"/>
              </a:defRPr>
            </a:lvl2pPr>
            <a:lvl3pPr marR="0" lvl="2" algn="l" rtl="0">
              <a:lnSpc>
                <a:spcPct val="90000"/>
              </a:lnSpc>
              <a:spcBef>
                <a:spcPts val="1700"/>
              </a:spcBef>
              <a:spcAft>
                <a:spcPts val="0"/>
              </a:spcAft>
              <a:buClr>
                <a:schemeClr val="dk1"/>
              </a:buClr>
              <a:buSzPts val="2800"/>
              <a:buFont typeface="Arial"/>
              <a:buNone/>
              <a:defRPr sz="8400" b="0" i="0" u="none" strike="noStrike" cap="none">
                <a:solidFill>
                  <a:schemeClr val="dk1"/>
                </a:solidFill>
                <a:latin typeface="Calibri"/>
                <a:ea typeface="Calibri"/>
                <a:cs typeface="Calibri"/>
                <a:sym typeface="Calibri"/>
              </a:defRPr>
            </a:lvl3pPr>
            <a:lvl4pPr marR="0" lvl="3" algn="l" rtl="0">
              <a:lnSpc>
                <a:spcPct val="90000"/>
              </a:lnSpc>
              <a:spcBef>
                <a:spcPts val="1700"/>
              </a:spcBef>
              <a:spcAft>
                <a:spcPts val="0"/>
              </a:spcAft>
              <a:buClr>
                <a:schemeClr val="dk1"/>
              </a:buClr>
              <a:buSzPts val="2300"/>
              <a:buFont typeface="Arial"/>
              <a:buNone/>
              <a:defRPr sz="7000" b="0" i="0" u="none" strike="noStrike" cap="none">
                <a:solidFill>
                  <a:schemeClr val="dk1"/>
                </a:solidFill>
                <a:latin typeface="Calibri"/>
                <a:ea typeface="Calibri"/>
                <a:cs typeface="Calibri"/>
                <a:sym typeface="Calibri"/>
              </a:defRPr>
            </a:lvl4pPr>
            <a:lvl5pPr marR="0" lvl="4" algn="l" rtl="0">
              <a:lnSpc>
                <a:spcPct val="90000"/>
              </a:lnSpc>
              <a:spcBef>
                <a:spcPts val="1700"/>
              </a:spcBef>
              <a:spcAft>
                <a:spcPts val="0"/>
              </a:spcAft>
              <a:buClr>
                <a:schemeClr val="dk1"/>
              </a:buClr>
              <a:buSzPts val="2300"/>
              <a:buFont typeface="Arial"/>
              <a:buNone/>
              <a:defRPr sz="7000" b="0" i="0" u="none" strike="noStrike" cap="none">
                <a:solidFill>
                  <a:schemeClr val="dk1"/>
                </a:solidFill>
                <a:latin typeface="Calibri"/>
                <a:ea typeface="Calibri"/>
                <a:cs typeface="Calibri"/>
                <a:sym typeface="Calibri"/>
              </a:defRPr>
            </a:lvl5pPr>
            <a:lvl6pPr marR="0" lvl="5" algn="l" rtl="0">
              <a:lnSpc>
                <a:spcPct val="90000"/>
              </a:lnSpc>
              <a:spcBef>
                <a:spcPts val="1700"/>
              </a:spcBef>
              <a:spcAft>
                <a:spcPts val="0"/>
              </a:spcAft>
              <a:buClr>
                <a:schemeClr val="dk1"/>
              </a:buClr>
              <a:buSzPts val="2300"/>
              <a:buFont typeface="Arial"/>
              <a:buNone/>
              <a:defRPr sz="7000" b="0" i="0" u="none" strike="noStrike" cap="none">
                <a:solidFill>
                  <a:schemeClr val="dk1"/>
                </a:solidFill>
                <a:latin typeface="Calibri"/>
                <a:ea typeface="Calibri"/>
                <a:cs typeface="Calibri"/>
                <a:sym typeface="Calibri"/>
              </a:defRPr>
            </a:lvl6pPr>
            <a:lvl7pPr marR="0" lvl="6" algn="l" rtl="0">
              <a:lnSpc>
                <a:spcPct val="90000"/>
              </a:lnSpc>
              <a:spcBef>
                <a:spcPts val="1700"/>
              </a:spcBef>
              <a:spcAft>
                <a:spcPts val="0"/>
              </a:spcAft>
              <a:buClr>
                <a:schemeClr val="dk1"/>
              </a:buClr>
              <a:buSzPts val="2300"/>
              <a:buFont typeface="Arial"/>
              <a:buNone/>
              <a:defRPr sz="7000" b="0" i="0" u="none" strike="noStrike" cap="none">
                <a:solidFill>
                  <a:schemeClr val="dk1"/>
                </a:solidFill>
                <a:latin typeface="Calibri"/>
                <a:ea typeface="Calibri"/>
                <a:cs typeface="Calibri"/>
                <a:sym typeface="Calibri"/>
              </a:defRPr>
            </a:lvl7pPr>
            <a:lvl8pPr marR="0" lvl="7" algn="l" rtl="0">
              <a:lnSpc>
                <a:spcPct val="90000"/>
              </a:lnSpc>
              <a:spcBef>
                <a:spcPts val="1700"/>
              </a:spcBef>
              <a:spcAft>
                <a:spcPts val="0"/>
              </a:spcAft>
              <a:buClr>
                <a:schemeClr val="dk1"/>
              </a:buClr>
              <a:buSzPts val="2300"/>
              <a:buFont typeface="Arial"/>
              <a:buNone/>
              <a:defRPr sz="7000" b="0" i="0" u="none" strike="noStrike" cap="none">
                <a:solidFill>
                  <a:schemeClr val="dk1"/>
                </a:solidFill>
                <a:latin typeface="Calibri"/>
                <a:ea typeface="Calibri"/>
                <a:cs typeface="Calibri"/>
                <a:sym typeface="Calibri"/>
              </a:defRPr>
            </a:lvl8pPr>
            <a:lvl9pPr marR="0" lvl="8" algn="l" rtl="0">
              <a:lnSpc>
                <a:spcPct val="90000"/>
              </a:lnSpc>
              <a:spcBef>
                <a:spcPts val="1700"/>
              </a:spcBef>
              <a:spcAft>
                <a:spcPts val="0"/>
              </a:spcAft>
              <a:buClr>
                <a:schemeClr val="dk1"/>
              </a:buClr>
              <a:buSzPts val="2300"/>
              <a:buFont typeface="Arial"/>
              <a:buNone/>
              <a:defRPr sz="7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3023239" y="9875520"/>
            <a:ext cx="14156100" cy="18295500"/>
          </a:xfrm>
          <a:prstGeom prst="rect">
            <a:avLst/>
          </a:prstGeom>
          <a:noFill/>
          <a:ln>
            <a:noFill/>
          </a:ln>
        </p:spPr>
        <p:txBody>
          <a:bodyPr spcFirstLastPara="1" wrap="square" lIns="106375" tIns="53175" rIns="106375" bIns="53175" anchor="t" anchorCtr="0"/>
          <a:lstStyle>
            <a:lvl1pPr marL="457200" marR="0" lvl="0" indent="-228600" algn="l" rtl="0">
              <a:lnSpc>
                <a:spcPct val="90000"/>
              </a:lnSpc>
              <a:spcBef>
                <a:spcPts val="3500"/>
              </a:spcBef>
              <a:spcAft>
                <a:spcPts val="0"/>
              </a:spcAft>
              <a:buClr>
                <a:schemeClr val="dk1"/>
              </a:buClr>
              <a:buSzPts val="1900"/>
              <a:buFont typeface="Arial"/>
              <a:buNone/>
              <a:defRPr sz="5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1700"/>
              </a:spcBef>
              <a:spcAft>
                <a:spcPts val="0"/>
              </a:spcAft>
              <a:buClr>
                <a:schemeClr val="dk1"/>
              </a:buClr>
              <a:buSzPts val="1600"/>
              <a:buFont typeface="Arial"/>
              <a:buNone/>
              <a:defRPr sz="49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1700"/>
              </a:spcBef>
              <a:spcAft>
                <a:spcPts val="0"/>
              </a:spcAft>
              <a:buClr>
                <a:schemeClr val="dk1"/>
              </a:buClr>
              <a:buSzPts val="1400"/>
              <a:buFont typeface="Arial"/>
              <a:buNone/>
              <a:defRPr sz="4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1700"/>
              </a:spcBef>
              <a:spcAft>
                <a:spcPts val="0"/>
              </a:spcAft>
              <a:buClr>
                <a:schemeClr val="dk1"/>
              </a:buClr>
              <a:buSzPts val="1200"/>
              <a:buFont typeface="Arial"/>
              <a:buNone/>
              <a:defRPr sz="35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1700"/>
              </a:spcBef>
              <a:spcAft>
                <a:spcPts val="0"/>
              </a:spcAft>
              <a:buClr>
                <a:schemeClr val="dk1"/>
              </a:buClr>
              <a:buSzPts val="1200"/>
              <a:buFont typeface="Arial"/>
              <a:buNone/>
              <a:defRPr sz="35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1700"/>
              </a:spcBef>
              <a:spcAft>
                <a:spcPts val="0"/>
              </a:spcAft>
              <a:buClr>
                <a:schemeClr val="dk1"/>
              </a:buClr>
              <a:buSzPts val="1200"/>
              <a:buFont typeface="Arial"/>
              <a:buNone/>
              <a:defRPr sz="35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1700"/>
              </a:spcBef>
              <a:spcAft>
                <a:spcPts val="0"/>
              </a:spcAft>
              <a:buClr>
                <a:schemeClr val="dk1"/>
              </a:buClr>
              <a:buSzPts val="1200"/>
              <a:buFont typeface="Arial"/>
              <a:buNone/>
              <a:defRPr sz="35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1700"/>
              </a:spcBef>
              <a:spcAft>
                <a:spcPts val="0"/>
              </a:spcAft>
              <a:buClr>
                <a:schemeClr val="dk1"/>
              </a:buClr>
              <a:buSzPts val="1200"/>
              <a:buFont typeface="Arial"/>
              <a:buNone/>
              <a:defRPr sz="35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1700"/>
              </a:spcBef>
              <a:spcAft>
                <a:spcPts val="0"/>
              </a:spcAft>
              <a:buClr>
                <a:schemeClr val="dk1"/>
              </a:buClr>
              <a:buSzPts val="1200"/>
              <a:buFont typeface="Arial"/>
              <a:buNone/>
              <a:defRPr sz="35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3017520" y="30510481"/>
            <a:ext cx="9875400" cy="1752600"/>
          </a:xfrm>
          <a:prstGeom prst="rect">
            <a:avLst/>
          </a:prstGeom>
          <a:noFill/>
          <a:ln>
            <a:noFill/>
          </a:ln>
        </p:spPr>
        <p:txBody>
          <a:bodyPr spcFirstLastPara="1" wrap="square" lIns="106375" tIns="53175" rIns="106375" bIns="53175" anchor="ctr" anchorCtr="0"/>
          <a:lstStyle>
            <a:lvl1pPr marR="0" lvl="0" algn="l"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4538960" y="30510481"/>
            <a:ext cx="14813400" cy="1752600"/>
          </a:xfrm>
          <a:prstGeom prst="rect">
            <a:avLst/>
          </a:prstGeom>
          <a:noFill/>
          <a:ln>
            <a:noFill/>
          </a:ln>
        </p:spPr>
        <p:txBody>
          <a:bodyPr spcFirstLastPara="1" wrap="square" lIns="106375" tIns="53175" rIns="106375" bIns="53175" anchor="ctr" anchorCtr="0"/>
          <a:lstStyle>
            <a:lvl1pPr marR="0" lvl="0" algn="ctr"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30998160" y="30510481"/>
            <a:ext cx="9875400" cy="1752600"/>
          </a:xfrm>
          <a:prstGeom prst="rect">
            <a:avLst/>
          </a:prstGeom>
          <a:noFill/>
          <a:ln>
            <a:noFill/>
          </a:ln>
        </p:spPr>
        <p:txBody>
          <a:bodyPr spcFirstLastPara="1" wrap="square" lIns="106375" tIns="53175" rIns="106375" bIns="53175" anchor="ctr" anchorCtr="0">
            <a:noAutofit/>
          </a:bodyPr>
          <a:lstStyle>
            <a:lvl1pPr marL="0" marR="0" lvl="0"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017520" y="1752602"/>
            <a:ext cx="37856100" cy="6362700"/>
          </a:xfrm>
          <a:prstGeom prst="rect">
            <a:avLst/>
          </a:prstGeom>
          <a:noFill/>
          <a:ln>
            <a:noFill/>
          </a:ln>
        </p:spPr>
        <p:txBody>
          <a:bodyPr spcFirstLastPara="1" wrap="square" lIns="106375" tIns="53175" rIns="106375" bIns="53175" anchor="ctr" anchorCtr="0"/>
          <a:lstStyle>
            <a:lvl1pPr marR="0" lvl="0" algn="l" rtl="0">
              <a:lnSpc>
                <a:spcPct val="90000"/>
              </a:lnSpc>
              <a:spcBef>
                <a:spcPts val="0"/>
              </a:spcBef>
              <a:spcAft>
                <a:spcPts val="0"/>
              </a:spcAft>
              <a:buClr>
                <a:schemeClr val="dk1"/>
              </a:buClr>
              <a:buSzPts val="5100"/>
              <a:buFont typeface="Calibri"/>
              <a:buNone/>
              <a:defRPr sz="51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2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2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2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2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2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2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2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2100" b="0" i="0" u="none" strike="noStrike" cap="none">
                <a:solidFill>
                  <a:srgbClr val="000000"/>
                </a:solidFill>
                <a:latin typeface="Arial"/>
                <a:ea typeface="Arial"/>
                <a:cs typeface="Arial"/>
                <a:sym typeface="Arial"/>
              </a:defRPr>
            </a:lvl9pPr>
          </a:lstStyle>
          <a:p>
            <a:endParaRPr/>
          </a:p>
        </p:txBody>
      </p:sp>
      <p:sp>
        <p:nvSpPr>
          <p:cNvPr id="7" name="Shape 7"/>
          <p:cNvSpPr txBox="1">
            <a:spLocks noGrp="1"/>
          </p:cNvSpPr>
          <p:nvPr>
            <p:ph type="body" idx="1"/>
          </p:nvPr>
        </p:nvSpPr>
        <p:spPr>
          <a:xfrm>
            <a:off x="3017520" y="8763000"/>
            <a:ext cx="37856100" cy="20886300"/>
          </a:xfrm>
          <a:prstGeom prst="rect">
            <a:avLst/>
          </a:prstGeom>
          <a:noFill/>
          <a:ln>
            <a:noFill/>
          </a:ln>
        </p:spPr>
        <p:txBody>
          <a:bodyPr spcFirstLastPara="1" wrap="square" lIns="106375" tIns="53175" rIns="106375" bIns="53175" anchor="t" anchorCtr="0"/>
          <a:lstStyle>
            <a:lvl1pPr marL="457200" marR="0" lvl="0" indent="-438150" algn="l" rtl="0">
              <a:lnSpc>
                <a:spcPct val="90000"/>
              </a:lnSpc>
              <a:spcBef>
                <a:spcPts val="1200"/>
              </a:spcBef>
              <a:spcAft>
                <a:spcPts val="0"/>
              </a:spcAft>
              <a:buClr>
                <a:schemeClr val="dk1"/>
              </a:buClr>
              <a:buSzPts val="3300"/>
              <a:buFont typeface="Arial"/>
              <a:buChar char="•"/>
              <a:defRPr sz="33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74650" algn="l" rtl="0">
              <a:lnSpc>
                <a:spcPct val="90000"/>
              </a:lnSpc>
              <a:spcBef>
                <a:spcPts val="60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3pPr>
            <a:lvl4pPr marL="1828800" marR="0" lvl="3" indent="-361950" algn="l" rtl="0">
              <a:lnSpc>
                <a:spcPct val="90000"/>
              </a:lnSpc>
              <a:spcBef>
                <a:spcPts val="6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4pPr>
            <a:lvl5pPr marL="2286000" marR="0" lvl="4" indent="-361950" algn="l" rtl="0">
              <a:lnSpc>
                <a:spcPct val="90000"/>
              </a:lnSpc>
              <a:spcBef>
                <a:spcPts val="6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5pPr>
            <a:lvl6pPr marL="2743200" marR="0" lvl="5" indent="-361950" algn="l" rtl="0">
              <a:lnSpc>
                <a:spcPct val="90000"/>
              </a:lnSpc>
              <a:spcBef>
                <a:spcPts val="6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6pPr>
            <a:lvl7pPr marL="3200400" marR="0" lvl="6" indent="-361950" algn="l" rtl="0">
              <a:lnSpc>
                <a:spcPct val="90000"/>
              </a:lnSpc>
              <a:spcBef>
                <a:spcPts val="6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7pPr>
            <a:lvl8pPr marL="3657600" marR="0" lvl="7" indent="-361950" algn="l" rtl="0">
              <a:lnSpc>
                <a:spcPct val="90000"/>
              </a:lnSpc>
              <a:spcBef>
                <a:spcPts val="6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8pPr>
            <a:lvl9pPr marL="4114800" marR="0" lvl="8" indent="-361950" algn="l" rtl="0">
              <a:lnSpc>
                <a:spcPct val="90000"/>
              </a:lnSpc>
              <a:spcBef>
                <a:spcPts val="6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3017520" y="30510481"/>
            <a:ext cx="9875400" cy="1752600"/>
          </a:xfrm>
          <a:prstGeom prst="rect">
            <a:avLst/>
          </a:prstGeom>
          <a:noFill/>
          <a:ln>
            <a:noFill/>
          </a:ln>
        </p:spPr>
        <p:txBody>
          <a:bodyPr spcFirstLastPara="1" wrap="square" lIns="106375" tIns="53175" rIns="106375" bIns="53175" anchor="ctr" anchorCtr="0"/>
          <a:lstStyle>
            <a:lvl1pPr marR="0" lvl="0" algn="l"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14538960" y="30510481"/>
            <a:ext cx="14813400" cy="1752600"/>
          </a:xfrm>
          <a:prstGeom prst="rect">
            <a:avLst/>
          </a:prstGeom>
          <a:noFill/>
          <a:ln>
            <a:noFill/>
          </a:ln>
        </p:spPr>
        <p:txBody>
          <a:bodyPr spcFirstLastPara="1" wrap="square" lIns="106375" tIns="53175" rIns="106375" bIns="53175" anchor="ctr" anchorCtr="0"/>
          <a:lstStyle>
            <a:lvl1pPr marR="0" lvl="0" algn="ctr" rtl="0">
              <a:lnSpc>
                <a:spcPct val="100000"/>
              </a:lnSpc>
              <a:spcBef>
                <a:spcPts val="0"/>
              </a:spcBef>
              <a:spcAft>
                <a:spcPts val="0"/>
              </a:spcAft>
              <a:buClr>
                <a:srgbClr val="000000"/>
              </a:buClr>
              <a:buSzPts val="16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3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30998160" y="30510481"/>
            <a:ext cx="9875400" cy="1752600"/>
          </a:xfrm>
          <a:prstGeom prst="rect">
            <a:avLst/>
          </a:prstGeom>
          <a:noFill/>
          <a:ln>
            <a:noFill/>
          </a:ln>
        </p:spPr>
        <p:txBody>
          <a:bodyPr spcFirstLastPara="1" wrap="square" lIns="106375" tIns="53175" rIns="106375" bIns="53175" anchor="ctr" anchorCtr="0">
            <a:noAutofit/>
          </a:bodyPr>
          <a:lstStyle>
            <a:lvl1pPr marL="0" marR="0" lvl="0"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Shape 84"/>
          <p:cNvSpPr/>
          <p:nvPr/>
        </p:nvSpPr>
        <p:spPr>
          <a:xfrm>
            <a:off x="0" y="14"/>
            <a:ext cx="43891200" cy="4532400"/>
          </a:xfrm>
          <a:prstGeom prst="rect">
            <a:avLst/>
          </a:prstGeom>
          <a:gradFill>
            <a:gsLst>
              <a:gs pos="0">
                <a:srgbClr val="A2D3E5"/>
              </a:gs>
              <a:gs pos="50000">
                <a:srgbClr val="94CCDF">
                  <a:alpha val="20000"/>
                </a:srgbClr>
              </a:gs>
              <a:gs pos="100000">
                <a:srgbClr val="80C6DE"/>
              </a:gs>
            </a:gsLst>
            <a:lin ang="5400000" scaled="0"/>
          </a:gradFill>
          <a:ln w="9525" cap="flat" cmpd="sng">
            <a:solidFill>
              <a:schemeClr val="accent3"/>
            </a:solidFill>
            <a:prstDash val="solid"/>
            <a:miter lim="800000"/>
            <a:headEnd type="none" w="sm" len="sm"/>
            <a:tailEnd type="none" w="sm" len="sm"/>
          </a:ln>
        </p:spPr>
        <p:txBody>
          <a:bodyPr spcFirstLastPara="1" wrap="square" lIns="319150" tIns="159525" rIns="319150" bIns="159525" anchor="ctr" anchorCtr="0">
            <a:noAutofit/>
          </a:bodyPr>
          <a:lstStyle/>
          <a:p>
            <a:pPr marL="0" marR="0" lvl="0" indent="0" algn="ctr" rtl="0">
              <a:lnSpc>
                <a:spcPct val="100000"/>
              </a:lnSpc>
              <a:spcBef>
                <a:spcPts val="0"/>
              </a:spcBef>
              <a:spcAft>
                <a:spcPts val="0"/>
              </a:spcAft>
              <a:buNone/>
            </a:pPr>
            <a:endParaRPr sz="6300" b="0" i="0" u="none" strike="noStrike" cap="none">
              <a:solidFill>
                <a:schemeClr val="dk1"/>
              </a:solidFill>
              <a:latin typeface="Times New Roman"/>
              <a:ea typeface="Times New Roman"/>
              <a:cs typeface="Times New Roman"/>
              <a:sym typeface="Times New Roman"/>
            </a:endParaRPr>
          </a:p>
        </p:txBody>
      </p:sp>
      <p:sp>
        <p:nvSpPr>
          <p:cNvPr id="85" name="Shape 85"/>
          <p:cNvSpPr txBox="1"/>
          <p:nvPr/>
        </p:nvSpPr>
        <p:spPr>
          <a:xfrm>
            <a:off x="2805655" y="289518"/>
            <a:ext cx="36162600" cy="3109200"/>
          </a:xfrm>
          <a:prstGeom prst="rect">
            <a:avLst/>
          </a:prstGeom>
          <a:noFill/>
          <a:ln>
            <a:noFill/>
          </a:ln>
        </p:spPr>
        <p:txBody>
          <a:bodyPr spcFirstLastPara="1" wrap="square" lIns="319150" tIns="159525" rIns="319150" bIns="159525" anchor="t" anchorCtr="0">
            <a:noAutofit/>
          </a:bodyPr>
          <a:lstStyle/>
          <a:p>
            <a:pPr marL="0" marR="0" lvl="0" indent="0" algn="ctr" rtl="0">
              <a:lnSpc>
                <a:spcPct val="100000"/>
              </a:lnSpc>
              <a:spcBef>
                <a:spcPts val="0"/>
              </a:spcBef>
              <a:spcAft>
                <a:spcPts val="0"/>
              </a:spcAft>
              <a:buNone/>
            </a:pPr>
            <a:r>
              <a:rPr lang="en-US" sz="8400">
                <a:solidFill>
                  <a:schemeClr val="dk1"/>
                </a:solidFill>
                <a:latin typeface="Times New Roman"/>
                <a:ea typeface="Times New Roman"/>
                <a:cs typeface="Times New Roman"/>
                <a:sym typeface="Times New Roman"/>
              </a:rPr>
              <a:t>Habichuelas, cochinillas, maíz morado – el color del pH</a:t>
            </a:r>
            <a:endParaRPr sz="84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8400" i="0" u="none" strike="noStrike" cap="none">
              <a:solidFill>
                <a:schemeClr val="dk1"/>
              </a:solidFill>
              <a:latin typeface="Times New Roman"/>
              <a:ea typeface="Times New Roman"/>
              <a:cs typeface="Times New Roman"/>
              <a:sym typeface="Times New Roman"/>
            </a:endParaRPr>
          </a:p>
        </p:txBody>
      </p:sp>
      <p:sp>
        <p:nvSpPr>
          <p:cNvPr id="86" name="Shape 86"/>
          <p:cNvSpPr txBox="1"/>
          <p:nvPr/>
        </p:nvSpPr>
        <p:spPr>
          <a:xfrm>
            <a:off x="7232750" y="1710025"/>
            <a:ext cx="27308400" cy="1688700"/>
          </a:xfrm>
          <a:prstGeom prst="rect">
            <a:avLst/>
          </a:prstGeom>
          <a:noFill/>
          <a:ln>
            <a:noFill/>
          </a:ln>
        </p:spPr>
        <p:txBody>
          <a:bodyPr spcFirstLastPara="1" wrap="square" lIns="319150" tIns="159525" rIns="319150" bIns="159525" anchor="t" anchorCtr="0">
            <a:noAutofit/>
          </a:bodyPr>
          <a:lstStyle/>
          <a:p>
            <a:pPr marL="0" lvl="0" indent="0" algn="ctr" rtl="0">
              <a:lnSpc>
                <a:spcPct val="115000"/>
              </a:lnSpc>
              <a:spcBef>
                <a:spcPts val="0"/>
              </a:spcBef>
              <a:spcAft>
                <a:spcPts val="0"/>
              </a:spcAft>
              <a:buSzPts val="1300"/>
              <a:buNone/>
            </a:pPr>
            <a:r>
              <a:rPr lang="en-US" sz="3500" dirty="0">
                <a:latin typeface="Times New Roman"/>
                <a:ea typeface="Times New Roman"/>
                <a:cs typeface="Times New Roman"/>
                <a:sym typeface="Times New Roman"/>
              </a:rPr>
              <a:t>Carla M. Dumas-Vega, John G. Wilson-Negroni, </a:t>
            </a:r>
            <a:r>
              <a:rPr lang="es-ES" sz="3500" i="0" u="none" strike="noStrike" cap="none" dirty="0">
                <a:latin typeface="Times New Roman"/>
                <a:ea typeface="Times New Roman"/>
                <a:cs typeface="Times New Roman"/>
                <a:sym typeface="Times New Roman"/>
              </a:rPr>
              <a:t>Kai-Ming Chow </a:t>
            </a:r>
            <a:r>
              <a:rPr lang="es-ES" sz="3500" i="0" u="none" strike="noStrike" cap="none" dirty="0" err="1">
                <a:latin typeface="Times New Roman"/>
                <a:ea typeface="Times New Roman"/>
                <a:cs typeface="Times New Roman"/>
                <a:sym typeface="Times New Roman"/>
              </a:rPr>
              <a:t>Benabe</a:t>
            </a:r>
            <a:endParaRPr lang="es-ES" sz="3500" i="0" u="none" strike="noStrike" cap="none" dirty="0">
              <a:latin typeface="Times New Roman"/>
              <a:ea typeface="Times New Roman"/>
              <a:cs typeface="Times New Roman"/>
              <a:sym typeface="Times New Roman"/>
            </a:endParaRPr>
          </a:p>
          <a:p>
            <a:pPr marL="0" lvl="0" indent="0" algn="ctr" rtl="0">
              <a:lnSpc>
                <a:spcPct val="115000"/>
              </a:lnSpc>
              <a:spcBef>
                <a:spcPts val="0"/>
              </a:spcBef>
              <a:spcAft>
                <a:spcPts val="0"/>
              </a:spcAft>
              <a:buSzPts val="1100"/>
              <a:buNone/>
            </a:pPr>
            <a:r>
              <a:rPr lang="es-ES" sz="3500" dirty="0">
                <a:latin typeface="Times New Roman"/>
                <a:ea typeface="Times New Roman"/>
                <a:cs typeface="Times New Roman"/>
                <a:sym typeface="Times New Roman"/>
              </a:rPr>
              <a:t>Departamento de Ciencias Físicas – Facultad de Estudios Generales UNIVERSIDAD DE PUERTO RICO – RECINTO DE RÍO PIEDRAS</a:t>
            </a:r>
          </a:p>
          <a:p>
            <a:pPr marL="0" lvl="0" indent="0" algn="ctr" rtl="0">
              <a:lnSpc>
                <a:spcPct val="115000"/>
              </a:lnSpc>
              <a:spcBef>
                <a:spcPts val="0"/>
              </a:spcBef>
              <a:spcAft>
                <a:spcPts val="0"/>
              </a:spcAft>
              <a:buClr>
                <a:schemeClr val="dk1"/>
              </a:buClr>
              <a:buSzPts val="1100"/>
              <a:buFont typeface="Arial"/>
              <a:buNone/>
            </a:pPr>
            <a:r>
              <a:rPr lang="en-US" sz="3500" dirty="0" err="1">
                <a:latin typeface="Times New Roman"/>
                <a:ea typeface="Times New Roman"/>
                <a:cs typeface="Times New Roman"/>
                <a:sym typeface="Times New Roman"/>
              </a:rPr>
              <a:t>Curso</a:t>
            </a:r>
            <a:r>
              <a:rPr lang="en-US" sz="3500" dirty="0">
                <a:latin typeface="Times New Roman"/>
                <a:ea typeface="Times New Roman"/>
                <a:cs typeface="Times New Roman"/>
                <a:sym typeface="Times New Roman"/>
              </a:rPr>
              <a:t> 4075 - </a:t>
            </a:r>
            <a:r>
              <a:rPr lang="en-US" sz="3500" dirty="0" err="1">
                <a:latin typeface="Times New Roman"/>
                <a:ea typeface="Times New Roman"/>
                <a:cs typeface="Times New Roman"/>
                <a:sym typeface="Times New Roman"/>
              </a:rPr>
              <a:t>Ciencia</a:t>
            </a:r>
            <a:r>
              <a:rPr lang="en-US" sz="3500" dirty="0">
                <a:latin typeface="Times New Roman"/>
                <a:ea typeface="Times New Roman"/>
                <a:cs typeface="Times New Roman"/>
                <a:sym typeface="Times New Roman"/>
              </a:rPr>
              <a:t> y </a:t>
            </a:r>
            <a:r>
              <a:rPr lang="en-US" sz="3500" dirty="0" err="1">
                <a:latin typeface="Times New Roman"/>
                <a:ea typeface="Times New Roman"/>
                <a:cs typeface="Times New Roman"/>
                <a:sym typeface="Times New Roman"/>
              </a:rPr>
              <a:t>Arte</a:t>
            </a:r>
            <a:r>
              <a:rPr lang="en-US" sz="3500" dirty="0">
                <a:latin typeface="Times New Roman"/>
                <a:ea typeface="Times New Roman"/>
                <a:cs typeface="Times New Roman"/>
                <a:sym typeface="Times New Roman"/>
              </a:rPr>
              <a:t> - </a:t>
            </a:r>
            <a:r>
              <a:rPr lang="en-US" sz="3500" dirty="0" err="1">
                <a:latin typeface="Times New Roman"/>
                <a:ea typeface="Times New Roman"/>
                <a:cs typeface="Times New Roman"/>
                <a:sym typeface="Times New Roman"/>
              </a:rPr>
              <a:t>Profesor</a:t>
            </a:r>
            <a:r>
              <a:rPr lang="en-US" sz="3500" dirty="0">
                <a:latin typeface="Times New Roman"/>
                <a:ea typeface="Times New Roman"/>
                <a:cs typeface="Times New Roman"/>
                <a:sym typeface="Times New Roman"/>
              </a:rPr>
              <a:t> Esteban </a:t>
            </a:r>
            <a:r>
              <a:rPr lang="en-US" sz="3500" dirty="0" err="1">
                <a:latin typeface="Times New Roman"/>
                <a:ea typeface="Times New Roman"/>
                <a:cs typeface="Times New Roman"/>
                <a:sym typeface="Times New Roman"/>
              </a:rPr>
              <a:t>Rosim</a:t>
            </a:r>
            <a:r>
              <a:rPr lang="en-US" sz="3500" dirty="0">
                <a:latin typeface="Times New Roman"/>
                <a:ea typeface="Times New Roman"/>
                <a:cs typeface="Times New Roman"/>
                <a:sym typeface="Times New Roman"/>
              </a:rPr>
              <a:t> </a:t>
            </a:r>
            <a:r>
              <a:rPr lang="en-US" sz="3500" dirty="0" err="1">
                <a:latin typeface="Times New Roman"/>
                <a:ea typeface="Times New Roman"/>
                <a:cs typeface="Times New Roman"/>
                <a:sym typeface="Times New Roman"/>
              </a:rPr>
              <a:t>Fachini</a:t>
            </a:r>
            <a:endParaRPr sz="3500" dirty="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US" sz="3500" dirty="0">
                <a:latin typeface="Times New Roman"/>
                <a:ea typeface="Times New Roman"/>
                <a:cs typeface="Times New Roman"/>
                <a:sym typeface="Times New Roman"/>
              </a:rPr>
              <a:t>estevao.rosim@upr.edu </a:t>
            </a:r>
            <a:endParaRPr sz="3500"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3500" i="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3500" i="0" u="none" strike="noStrike" cap="none" dirty="0">
              <a:latin typeface="Times New Roman"/>
              <a:ea typeface="Times New Roman"/>
              <a:cs typeface="Times New Roman"/>
              <a:sym typeface="Times New Roman"/>
            </a:endParaRPr>
          </a:p>
        </p:txBody>
      </p:sp>
      <p:pic>
        <p:nvPicPr>
          <p:cNvPr id="87" name="Shape 87"/>
          <p:cNvPicPr preferRelativeResize="0"/>
          <p:nvPr/>
        </p:nvPicPr>
        <p:blipFill rotWithShape="1">
          <a:blip r:embed="rId3">
            <a:alphaModFix/>
          </a:blip>
          <a:srcRect/>
          <a:stretch/>
        </p:blipFill>
        <p:spPr>
          <a:xfrm>
            <a:off x="1893060" y="253973"/>
            <a:ext cx="3919379" cy="3695275"/>
          </a:xfrm>
          <a:prstGeom prst="rect">
            <a:avLst/>
          </a:prstGeom>
          <a:noFill/>
          <a:ln>
            <a:noFill/>
          </a:ln>
        </p:spPr>
      </p:pic>
      <p:sp>
        <p:nvSpPr>
          <p:cNvPr id="88" name="Shape 88"/>
          <p:cNvSpPr txBox="1"/>
          <p:nvPr/>
        </p:nvSpPr>
        <p:spPr>
          <a:xfrm>
            <a:off x="1278175" y="13525700"/>
            <a:ext cx="12690600" cy="1330800"/>
          </a:xfrm>
          <a:prstGeom prst="rect">
            <a:avLst/>
          </a:prstGeom>
          <a:gradFill>
            <a:gsLst>
              <a:gs pos="0">
                <a:srgbClr val="A2D3E5"/>
              </a:gs>
              <a:gs pos="50000">
                <a:srgbClr val="94CCDF"/>
              </a:gs>
              <a:gs pos="100000">
                <a:srgbClr val="80C6DE"/>
              </a:gs>
            </a:gsLst>
            <a:lin ang="5400000" scaled="0"/>
          </a:gradFill>
          <a:ln w="9525" cap="flat" cmpd="sng">
            <a:solidFill>
              <a:schemeClr val="accent3"/>
            </a:solidFill>
            <a:prstDash val="solid"/>
            <a:miter lim="800000"/>
            <a:headEnd type="none" w="sm" len="sm"/>
            <a:tailEnd type="none" w="sm" len="sm"/>
          </a:ln>
        </p:spPr>
        <p:txBody>
          <a:bodyPr spcFirstLastPara="1" wrap="square" lIns="319150" tIns="159525" rIns="319150" bIns="159525" anchor="ctr" anchorCtr="0">
            <a:noAutofit/>
          </a:bodyPr>
          <a:lstStyle/>
          <a:p>
            <a:pPr marL="0" marR="0" lvl="0" indent="0" algn="ctr" rtl="0">
              <a:lnSpc>
                <a:spcPct val="100000"/>
              </a:lnSpc>
              <a:spcBef>
                <a:spcPts val="0"/>
              </a:spcBef>
              <a:spcAft>
                <a:spcPts val="0"/>
              </a:spcAft>
              <a:buNone/>
            </a:pPr>
            <a:r>
              <a:rPr lang="en-US" sz="4200" b="0" i="0" u="none" strike="noStrike" cap="none">
                <a:solidFill>
                  <a:schemeClr val="dk1"/>
                </a:solidFill>
                <a:latin typeface="Times New Roman"/>
                <a:ea typeface="Times New Roman"/>
                <a:cs typeface="Times New Roman"/>
                <a:sym typeface="Times New Roman"/>
              </a:rPr>
              <a:t>Introducci</a:t>
            </a:r>
            <a:r>
              <a:rPr lang="en-US" sz="3700">
                <a:solidFill>
                  <a:schemeClr val="dk1"/>
                </a:solidFill>
              </a:rPr>
              <a:t>ó</a:t>
            </a:r>
            <a:r>
              <a:rPr lang="en-US" sz="4200" b="0" i="0" u="none" strike="noStrike" cap="none">
                <a:solidFill>
                  <a:schemeClr val="dk1"/>
                </a:solidFill>
                <a:latin typeface="Times New Roman"/>
                <a:ea typeface="Times New Roman"/>
                <a:cs typeface="Times New Roman"/>
                <a:sym typeface="Times New Roman"/>
              </a:rPr>
              <a:t>n</a:t>
            </a:r>
            <a:endParaRPr sz="3700" b="0" i="0" u="none" strike="noStrike" cap="none">
              <a:solidFill>
                <a:schemeClr val="dk1"/>
              </a:solidFill>
              <a:latin typeface="Times New Roman"/>
              <a:ea typeface="Times New Roman"/>
              <a:cs typeface="Times New Roman"/>
              <a:sym typeface="Times New Roman"/>
            </a:endParaRPr>
          </a:p>
        </p:txBody>
      </p:sp>
      <p:sp>
        <p:nvSpPr>
          <p:cNvPr id="89" name="Shape 89"/>
          <p:cNvSpPr txBox="1"/>
          <p:nvPr/>
        </p:nvSpPr>
        <p:spPr>
          <a:xfrm>
            <a:off x="1326000" y="23464300"/>
            <a:ext cx="12690600" cy="1330800"/>
          </a:xfrm>
          <a:prstGeom prst="rect">
            <a:avLst/>
          </a:prstGeom>
          <a:gradFill>
            <a:gsLst>
              <a:gs pos="0">
                <a:srgbClr val="A2D3E5"/>
              </a:gs>
              <a:gs pos="50000">
                <a:srgbClr val="94CCDF"/>
              </a:gs>
              <a:gs pos="100000">
                <a:srgbClr val="80C6DE"/>
              </a:gs>
            </a:gsLst>
            <a:lin ang="5400000" scaled="0"/>
          </a:gradFill>
          <a:ln w="9525" cap="flat" cmpd="sng">
            <a:solidFill>
              <a:schemeClr val="accent3"/>
            </a:solidFill>
            <a:prstDash val="solid"/>
            <a:miter lim="800000"/>
            <a:headEnd type="none" w="sm" len="sm"/>
            <a:tailEnd type="none" w="sm" len="sm"/>
          </a:ln>
        </p:spPr>
        <p:txBody>
          <a:bodyPr spcFirstLastPara="1" wrap="square" lIns="319150" tIns="159525" rIns="319150" bIns="159525" anchor="ctr" anchorCtr="0">
            <a:noAutofit/>
          </a:bodyPr>
          <a:lstStyle/>
          <a:p>
            <a:pPr marL="0" marR="0" lvl="0" indent="0" algn="ctr" rtl="0">
              <a:lnSpc>
                <a:spcPct val="100000"/>
              </a:lnSpc>
              <a:spcBef>
                <a:spcPts val="0"/>
              </a:spcBef>
              <a:spcAft>
                <a:spcPts val="0"/>
              </a:spcAft>
              <a:buNone/>
            </a:pPr>
            <a:r>
              <a:rPr lang="en-US" sz="4200" b="0" i="0" u="none" strike="noStrike" cap="none">
                <a:solidFill>
                  <a:schemeClr val="dk1"/>
                </a:solidFill>
                <a:latin typeface="Times New Roman"/>
                <a:ea typeface="Times New Roman"/>
                <a:cs typeface="Times New Roman"/>
                <a:sym typeface="Times New Roman"/>
              </a:rPr>
              <a:t>Metodolog</a:t>
            </a:r>
            <a:r>
              <a:rPr lang="en-US" sz="4200">
                <a:solidFill>
                  <a:schemeClr val="dk1"/>
                </a:solidFill>
                <a:latin typeface="Times New Roman"/>
                <a:ea typeface="Times New Roman"/>
                <a:cs typeface="Times New Roman"/>
                <a:sym typeface="Times New Roman"/>
              </a:rPr>
              <a:t>í</a:t>
            </a:r>
            <a:r>
              <a:rPr lang="en-US" sz="4200" b="0" i="0" u="none" strike="noStrike" cap="none">
                <a:solidFill>
                  <a:schemeClr val="dk1"/>
                </a:solidFill>
                <a:latin typeface="Times New Roman"/>
                <a:ea typeface="Times New Roman"/>
                <a:cs typeface="Times New Roman"/>
                <a:sym typeface="Times New Roman"/>
              </a:rPr>
              <a:t>a</a:t>
            </a:r>
            <a:endParaRPr sz="4200" b="0" i="0" u="none" strike="noStrike" cap="none">
              <a:solidFill>
                <a:schemeClr val="dk1"/>
              </a:solidFill>
              <a:latin typeface="Times New Roman"/>
              <a:ea typeface="Times New Roman"/>
              <a:cs typeface="Times New Roman"/>
              <a:sym typeface="Times New Roman"/>
            </a:endParaRPr>
          </a:p>
        </p:txBody>
      </p:sp>
      <p:sp>
        <p:nvSpPr>
          <p:cNvPr id="90" name="Shape 90"/>
          <p:cNvSpPr txBox="1"/>
          <p:nvPr/>
        </p:nvSpPr>
        <p:spPr>
          <a:xfrm>
            <a:off x="30690870" y="15668045"/>
            <a:ext cx="11961600" cy="1330800"/>
          </a:xfrm>
          <a:prstGeom prst="rect">
            <a:avLst/>
          </a:prstGeom>
          <a:gradFill>
            <a:gsLst>
              <a:gs pos="0">
                <a:srgbClr val="A2D3E5"/>
              </a:gs>
              <a:gs pos="50000">
                <a:srgbClr val="94CCDF"/>
              </a:gs>
              <a:gs pos="100000">
                <a:srgbClr val="80C6DE"/>
              </a:gs>
            </a:gsLst>
            <a:lin ang="5400000" scaled="0"/>
          </a:gradFill>
          <a:ln w="9525" cap="flat" cmpd="sng">
            <a:solidFill>
              <a:schemeClr val="accent3"/>
            </a:solidFill>
            <a:prstDash val="solid"/>
            <a:miter lim="800000"/>
            <a:headEnd type="none" w="sm" len="sm"/>
            <a:tailEnd type="none" w="sm" len="sm"/>
          </a:ln>
        </p:spPr>
        <p:txBody>
          <a:bodyPr spcFirstLastPara="1" wrap="square" lIns="319150" tIns="159525" rIns="319150" bIns="159525" anchor="ctr" anchorCtr="0">
            <a:noAutofit/>
          </a:bodyPr>
          <a:lstStyle/>
          <a:p>
            <a:pPr marL="0" marR="0" lvl="0" indent="0" algn="ctr" rtl="0">
              <a:lnSpc>
                <a:spcPct val="100000"/>
              </a:lnSpc>
              <a:spcBef>
                <a:spcPts val="0"/>
              </a:spcBef>
              <a:spcAft>
                <a:spcPts val="0"/>
              </a:spcAft>
              <a:buNone/>
            </a:pPr>
            <a:r>
              <a:rPr lang="en-US" sz="4200" b="0" i="0" u="none" strike="noStrike" cap="none">
                <a:solidFill>
                  <a:schemeClr val="dk1"/>
                </a:solidFill>
                <a:latin typeface="Times New Roman"/>
                <a:ea typeface="Times New Roman"/>
                <a:cs typeface="Times New Roman"/>
                <a:sym typeface="Times New Roman"/>
              </a:rPr>
              <a:t>Referencia</a:t>
            </a:r>
            <a:r>
              <a:rPr lang="en-US" sz="4200">
                <a:solidFill>
                  <a:schemeClr val="dk1"/>
                </a:solidFill>
                <a:latin typeface="Times New Roman"/>
                <a:ea typeface="Times New Roman"/>
                <a:cs typeface="Times New Roman"/>
                <a:sym typeface="Times New Roman"/>
              </a:rPr>
              <a:t>s</a:t>
            </a:r>
            <a:endParaRPr sz="4200" b="0" i="0" u="none" strike="noStrike" cap="none">
              <a:solidFill>
                <a:schemeClr val="dk1"/>
              </a:solidFill>
              <a:latin typeface="Times New Roman"/>
              <a:ea typeface="Times New Roman"/>
              <a:cs typeface="Times New Roman"/>
              <a:sym typeface="Times New Roman"/>
            </a:endParaRPr>
          </a:p>
        </p:txBody>
      </p:sp>
      <p:graphicFrame>
        <p:nvGraphicFramePr>
          <p:cNvPr id="91" name="Shape 91"/>
          <p:cNvGraphicFramePr/>
          <p:nvPr/>
        </p:nvGraphicFramePr>
        <p:xfrm>
          <a:off x="15744666" y="17924857"/>
          <a:ext cx="12642750" cy="3630900"/>
        </p:xfrm>
        <a:graphic>
          <a:graphicData uri="http://schemas.openxmlformats.org/drawingml/2006/table">
            <a:tbl>
              <a:tblPr firstRow="1" bandRow="1">
                <a:noFill/>
                <a:tableStyleId>{C939D304-CD6F-4EC3-A40A-7506062807F7}</a:tableStyleId>
              </a:tblPr>
              <a:tblGrid>
                <a:gridCol w="842850">
                  <a:extLst>
                    <a:ext uri="{9D8B030D-6E8A-4147-A177-3AD203B41FA5}">
                      <a16:colId xmlns:a16="http://schemas.microsoft.com/office/drawing/2014/main" val="20000"/>
                    </a:ext>
                  </a:extLst>
                </a:gridCol>
                <a:gridCol w="842850">
                  <a:extLst>
                    <a:ext uri="{9D8B030D-6E8A-4147-A177-3AD203B41FA5}">
                      <a16:colId xmlns:a16="http://schemas.microsoft.com/office/drawing/2014/main" val="20001"/>
                    </a:ext>
                  </a:extLst>
                </a:gridCol>
                <a:gridCol w="842850">
                  <a:extLst>
                    <a:ext uri="{9D8B030D-6E8A-4147-A177-3AD203B41FA5}">
                      <a16:colId xmlns:a16="http://schemas.microsoft.com/office/drawing/2014/main" val="20002"/>
                    </a:ext>
                  </a:extLst>
                </a:gridCol>
                <a:gridCol w="842850">
                  <a:extLst>
                    <a:ext uri="{9D8B030D-6E8A-4147-A177-3AD203B41FA5}">
                      <a16:colId xmlns:a16="http://schemas.microsoft.com/office/drawing/2014/main" val="20003"/>
                    </a:ext>
                  </a:extLst>
                </a:gridCol>
                <a:gridCol w="842850">
                  <a:extLst>
                    <a:ext uri="{9D8B030D-6E8A-4147-A177-3AD203B41FA5}">
                      <a16:colId xmlns:a16="http://schemas.microsoft.com/office/drawing/2014/main" val="20004"/>
                    </a:ext>
                  </a:extLst>
                </a:gridCol>
                <a:gridCol w="842850">
                  <a:extLst>
                    <a:ext uri="{9D8B030D-6E8A-4147-A177-3AD203B41FA5}">
                      <a16:colId xmlns:a16="http://schemas.microsoft.com/office/drawing/2014/main" val="20005"/>
                    </a:ext>
                  </a:extLst>
                </a:gridCol>
                <a:gridCol w="842850">
                  <a:extLst>
                    <a:ext uri="{9D8B030D-6E8A-4147-A177-3AD203B41FA5}">
                      <a16:colId xmlns:a16="http://schemas.microsoft.com/office/drawing/2014/main" val="20006"/>
                    </a:ext>
                  </a:extLst>
                </a:gridCol>
                <a:gridCol w="842850">
                  <a:extLst>
                    <a:ext uri="{9D8B030D-6E8A-4147-A177-3AD203B41FA5}">
                      <a16:colId xmlns:a16="http://schemas.microsoft.com/office/drawing/2014/main" val="20007"/>
                    </a:ext>
                  </a:extLst>
                </a:gridCol>
                <a:gridCol w="842850">
                  <a:extLst>
                    <a:ext uri="{9D8B030D-6E8A-4147-A177-3AD203B41FA5}">
                      <a16:colId xmlns:a16="http://schemas.microsoft.com/office/drawing/2014/main" val="20008"/>
                    </a:ext>
                  </a:extLst>
                </a:gridCol>
                <a:gridCol w="842850">
                  <a:extLst>
                    <a:ext uri="{9D8B030D-6E8A-4147-A177-3AD203B41FA5}">
                      <a16:colId xmlns:a16="http://schemas.microsoft.com/office/drawing/2014/main" val="20009"/>
                    </a:ext>
                  </a:extLst>
                </a:gridCol>
                <a:gridCol w="842850">
                  <a:extLst>
                    <a:ext uri="{9D8B030D-6E8A-4147-A177-3AD203B41FA5}">
                      <a16:colId xmlns:a16="http://schemas.microsoft.com/office/drawing/2014/main" val="20010"/>
                    </a:ext>
                  </a:extLst>
                </a:gridCol>
                <a:gridCol w="842850">
                  <a:extLst>
                    <a:ext uri="{9D8B030D-6E8A-4147-A177-3AD203B41FA5}">
                      <a16:colId xmlns:a16="http://schemas.microsoft.com/office/drawing/2014/main" val="20011"/>
                    </a:ext>
                  </a:extLst>
                </a:gridCol>
                <a:gridCol w="842850">
                  <a:extLst>
                    <a:ext uri="{9D8B030D-6E8A-4147-A177-3AD203B41FA5}">
                      <a16:colId xmlns:a16="http://schemas.microsoft.com/office/drawing/2014/main" val="20012"/>
                    </a:ext>
                  </a:extLst>
                </a:gridCol>
                <a:gridCol w="842850">
                  <a:extLst>
                    <a:ext uri="{9D8B030D-6E8A-4147-A177-3AD203B41FA5}">
                      <a16:colId xmlns:a16="http://schemas.microsoft.com/office/drawing/2014/main" val="20013"/>
                    </a:ext>
                  </a:extLst>
                </a:gridCol>
                <a:gridCol w="842850">
                  <a:extLst>
                    <a:ext uri="{9D8B030D-6E8A-4147-A177-3AD203B41FA5}">
                      <a16:colId xmlns:a16="http://schemas.microsoft.com/office/drawing/2014/main" val="20014"/>
                    </a:ext>
                  </a:extLst>
                </a:gridCol>
              </a:tblGrid>
              <a:tr h="473525">
                <a:tc gridSpan="2">
                  <a:txBody>
                    <a:bodyPr/>
                    <a:lstStyle/>
                    <a:p>
                      <a:pPr marL="0" lvl="0" indent="0" algn="ctr" rtl="0">
                        <a:spcBef>
                          <a:spcPts val="0"/>
                        </a:spcBef>
                        <a:spcAft>
                          <a:spcPts val="0"/>
                        </a:spcAft>
                        <a:buNone/>
                      </a:pPr>
                      <a:r>
                        <a:rPr lang="en-US" sz="2000" b="1">
                          <a:solidFill>
                            <a:schemeClr val="lt1"/>
                          </a:solidFill>
                          <a:latin typeface="Times New Roman"/>
                          <a:ea typeface="Times New Roman"/>
                          <a:cs typeface="Times New Roman"/>
                          <a:sym typeface="Times New Roman"/>
                        </a:rPr>
                        <a:t>PH</a:t>
                      </a:r>
                      <a:endParaRPr sz="2000" b="1">
                        <a:solidFill>
                          <a:schemeClr val="lt1"/>
                        </a:solidFill>
                        <a:latin typeface="Times New Roman"/>
                        <a:ea typeface="Times New Roman"/>
                        <a:cs typeface="Times New Roman"/>
                        <a:sym typeface="Times New Roman"/>
                      </a:endParaRPr>
                    </a:p>
                  </a:txBody>
                  <a:tcPr marL="109750" marR="109750" marT="49875" marB="49875" anchor="ctr"/>
                </a:tc>
                <a:tc hMerge="1">
                  <a:txBody>
                    <a:bodyPr/>
                    <a:lstStyle/>
                    <a:p>
                      <a:endParaRPr lang="en-US"/>
                    </a:p>
                  </a:txBody>
                  <a:tcP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2</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3</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4</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5</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6</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7</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8</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9</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10</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11</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12</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13</a:t>
                      </a:r>
                      <a:endParaRPr sz="2000" u="none" strike="noStrike" cap="none">
                        <a:latin typeface="Times New Roman"/>
                        <a:ea typeface="Times New Roman"/>
                        <a:cs typeface="Times New Roman"/>
                        <a:sym typeface="Times New Roman"/>
                      </a:endParaRPr>
                    </a:p>
                  </a:txBody>
                  <a:tcPr marL="109750" marR="109750" marT="49875" marB="49875" anchor="ctr"/>
                </a:tc>
                <a:extLst>
                  <a:ext uri="{0D108BD9-81ED-4DB2-BD59-A6C34878D82A}">
                    <a16:rowId xmlns:a16="http://schemas.microsoft.com/office/drawing/2014/main" val="10000"/>
                  </a:ext>
                </a:extLst>
              </a:tr>
              <a:tr h="1052450">
                <a:tc gridSpan="2">
                  <a:txBody>
                    <a:bodyPr/>
                    <a:lstStyle/>
                    <a:p>
                      <a:pPr marL="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Chic</a:t>
                      </a:r>
                      <a:r>
                        <a:rPr lang="en-US" sz="2000">
                          <a:latin typeface="Times New Roman"/>
                          <a:ea typeface="Times New Roman"/>
                          <a:cs typeface="Times New Roman"/>
                          <a:sym typeface="Times New Roman"/>
                        </a:rPr>
                        <a:t>ha</a:t>
                      </a:r>
                      <a:r>
                        <a:rPr lang="en-US" sz="2000">
                          <a:solidFill>
                            <a:schemeClr val="dk1"/>
                          </a:solidFill>
                          <a:latin typeface="Times New Roman"/>
                          <a:ea typeface="Times New Roman"/>
                          <a:cs typeface="Times New Roman"/>
                          <a:sym typeface="Times New Roman"/>
                        </a:rPr>
                        <a:t> Morad</a:t>
                      </a:r>
                      <a:r>
                        <a:rPr lang="en-US" sz="2000">
                          <a:latin typeface="Times New Roman"/>
                          <a:ea typeface="Times New Roman"/>
                          <a:cs typeface="Times New Roman"/>
                          <a:sym typeface="Times New Roman"/>
                        </a:rPr>
                        <a:t>a</a:t>
                      </a:r>
                      <a:endParaRPr sz="2000">
                        <a:solidFill>
                          <a:schemeClr val="dk1"/>
                        </a:solidFill>
                        <a:latin typeface="Times New Roman"/>
                        <a:ea typeface="Times New Roman"/>
                        <a:cs typeface="Times New Roman"/>
                        <a:sym typeface="Times New Roman"/>
                      </a:endParaRPr>
                    </a:p>
                  </a:txBody>
                  <a:tcPr marL="109750" marR="109750" marT="49875" marB="49875" anchor="ctr"/>
                </a:tc>
                <a:tc hMerge="1">
                  <a:txBody>
                    <a:bodyPr/>
                    <a:lstStyle/>
                    <a:p>
                      <a:endParaRPr lang="en-US"/>
                    </a:p>
                  </a:txBody>
                  <a:tcPr/>
                </a:tc>
                <a:tc>
                  <a:txBody>
                    <a:bodyPr/>
                    <a:lstStyle/>
                    <a:p>
                      <a:pPr marL="0" marR="0" lvl="0" indent="0" algn="l"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1.5</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2.0</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3.0</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4.0</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5.3</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5.8</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7.0</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8.1</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9.0</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10.0</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10.9</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12.1</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12.8</a:t>
                      </a:r>
                      <a:endParaRPr sz="2000" u="none" strike="noStrike" cap="none">
                        <a:latin typeface="Times New Roman"/>
                        <a:ea typeface="Times New Roman"/>
                        <a:cs typeface="Times New Roman"/>
                        <a:sym typeface="Times New Roman"/>
                      </a:endParaRPr>
                    </a:p>
                  </a:txBody>
                  <a:tcPr marL="109750" marR="109750" marT="49875" marB="49875" anchor="ctr"/>
                </a:tc>
                <a:extLst>
                  <a:ext uri="{0D108BD9-81ED-4DB2-BD59-A6C34878D82A}">
                    <a16:rowId xmlns:a16="http://schemas.microsoft.com/office/drawing/2014/main" val="10001"/>
                  </a:ext>
                </a:extLst>
              </a:tr>
              <a:tr h="1299950">
                <a:tc gridSpan="2">
                  <a:txBody>
                    <a:bodyPr/>
                    <a:lstStyle/>
                    <a:p>
                      <a:pPr marL="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Habichuelas negras</a:t>
                      </a:r>
                      <a:endParaRPr sz="2000">
                        <a:solidFill>
                          <a:schemeClr val="dk1"/>
                        </a:solidFill>
                        <a:latin typeface="Times New Roman"/>
                        <a:ea typeface="Times New Roman"/>
                        <a:cs typeface="Times New Roman"/>
                        <a:sym typeface="Times New Roman"/>
                      </a:endParaRPr>
                    </a:p>
                  </a:txBody>
                  <a:tcPr marL="109750" marR="109750" marT="49875" marB="49875" anchor="ctr"/>
                </a:tc>
                <a:tc hMerge="1">
                  <a:txBody>
                    <a:bodyPr/>
                    <a:lstStyle/>
                    <a:p>
                      <a:endParaRPr lang="en-US"/>
                    </a:p>
                  </a:txBody>
                  <a:tcP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1.3</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2.1</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3.2</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4.2</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5.1</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6.1</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7.0</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7.9</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8.9</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10.0</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11.1</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12.1</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12.8</a:t>
                      </a:r>
                      <a:endParaRPr sz="2000" u="none" strike="noStrike" cap="none">
                        <a:latin typeface="Times New Roman"/>
                        <a:ea typeface="Times New Roman"/>
                        <a:cs typeface="Times New Roman"/>
                        <a:sym typeface="Times New Roman"/>
                      </a:endParaRPr>
                    </a:p>
                  </a:txBody>
                  <a:tcPr marL="109750" marR="109750" marT="49875" marB="49875" anchor="ctr"/>
                </a:tc>
                <a:extLst>
                  <a:ext uri="{0D108BD9-81ED-4DB2-BD59-A6C34878D82A}">
                    <a16:rowId xmlns:a16="http://schemas.microsoft.com/office/drawing/2014/main" val="10002"/>
                  </a:ext>
                </a:extLst>
              </a:tr>
              <a:tr h="804975">
                <a:tc gridSpan="2">
                  <a:txBody>
                    <a:bodyPr/>
                    <a:lstStyle/>
                    <a:p>
                      <a:pPr marL="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Cochinilla</a:t>
                      </a:r>
                      <a:endParaRPr sz="2000">
                        <a:solidFill>
                          <a:schemeClr val="dk1"/>
                        </a:solidFill>
                        <a:latin typeface="Times New Roman"/>
                        <a:ea typeface="Times New Roman"/>
                        <a:cs typeface="Times New Roman"/>
                        <a:sym typeface="Times New Roman"/>
                      </a:endParaRPr>
                    </a:p>
                  </a:txBody>
                  <a:tcPr marL="109750" marR="109750" marT="49875" marB="49875" anchor="ctr"/>
                </a:tc>
                <a:tc hMerge="1">
                  <a:txBody>
                    <a:bodyPr/>
                    <a:lstStyle/>
                    <a:p>
                      <a:endParaRPr lang="en-US"/>
                    </a:p>
                  </a:txBody>
                  <a:tcP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1.5</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1.9</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2.9</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4.0</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5.1</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6.1</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7.1</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7.9</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9.0</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9.8</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10.8</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12.2</a:t>
                      </a:r>
                      <a:endParaRPr sz="2000" u="none" strike="noStrike" cap="none">
                        <a:latin typeface="Times New Roman"/>
                        <a:ea typeface="Times New Roman"/>
                        <a:cs typeface="Times New Roman"/>
                        <a:sym typeface="Times New Roman"/>
                      </a:endParaRPr>
                    </a:p>
                  </a:txBody>
                  <a:tcPr marL="109750" marR="109750" marT="49875" marB="4987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12.8</a:t>
                      </a:r>
                      <a:endParaRPr sz="2000" u="none" strike="noStrike" cap="none">
                        <a:latin typeface="Times New Roman"/>
                        <a:ea typeface="Times New Roman"/>
                        <a:cs typeface="Times New Roman"/>
                        <a:sym typeface="Times New Roman"/>
                      </a:endParaRPr>
                    </a:p>
                  </a:txBody>
                  <a:tcPr marL="109750" marR="109750" marT="49875" marB="49875" anchor="ctr"/>
                </a:tc>
                <a:extLst>
                  <a:ext uri="{0D108BD9-81ED-4DB2-BD59-A6C34878D82A}">
                    <a16:rowId xmlns:a16="http://schemas.microsoft.com/office/drawing/2014/main" val="10003"/>
                  </a:ext>
                </a:extLst>
              </a:tr>
            </a:tbl>
          </a:graphicData>
        </a:graphic>
      </p:graphicFrame>
      <p:pic>
        <p:nvPicPr>
          <p:cNvPr id="92" name="Shape 92"/>
          <p:cNvPicPr preferRelativeResize="0"/>
          <p:nvPr/>
        </p:nvPicPr>
        <p:blipFill>
          <a:blip r:embed="rId4">
            <a:alphaModFix/>
          </a:blip>
          <a:stretch>
            <a:fillRect/>
          </a:stretch>
        </p:blipFill>
        <p:spPr>
          <a:xfrm>
            <a:off x="36730380" y="807650"/>
            <a:ext cx="4722491" cy="2587936"/>
          </a:xfrm>
          <a:prstGeom prst="rect">
            <a:avLst/>
          </a:prstGeom>
          <a:noFill/>
          <a:ln>
            <a:noFill/>
          </a:ln>
        </p:spPr>
      </p:pic>
      <p:sp>
        <p:nvSpPr>
          <p:cNvPr id="93" name="Shape 93"/>
          <p:cNvSpPr txBox="1"/>
          <p:nvPr/>
        </p:nvSpPr>
        <p:spPr>
          <a:xfrm>
            <a:off x="17028140" y="15202827"/>
            <a:ext cx="3849000" cy="633000"/>
          </a:xfrm>
          <a:prstGeom prst="rect">
            <a:avLst/>
          </a:prstGeom>
          <a:noFill/>
          <a:ln>
            <a:noFill/>
          </a:ln>
        </p:spPr>
        <p:txBody>
          <a:bodyPr spcFirstLastPara="1" wrap="square" lIns="106375" tIns="106375" rIns="106375" bIns="106375" anchor="t" anchorCtr="0">
            <a:noAutofit/>
          </a:bodyPr>
          <a:lstStyle/>
          <a:p>
            <a:pPr marL="0" lvl="0" indent="0" algn="ctr" rtl="0">
              <a:spcBef>
                <a:spcPts val="0"/>
              </a:spcBef>
              <a:spcAft>
                <a:spcPts val="0"/>
              </a:spcAft>
              <a:buClr>
                <a:schemeClr val="dk1"/>
              </a:buClr>
              <a:buSzPts val="1300"/>
              <a:buFont typeface="Arial"/>
              <a:buNone/>
            </a:pPr>
            <a:r>
              <a:rPr lang="en-US" sz="3500">
                <a:solidFill>
                  <a:srgbClr val="FFFFFF"/>
                </a:solidFill>
                <a:latin typeface="Times New Roman"/>
                <a:ea typeface="Times New Roman"/>
                <a:cs typeface="Times New Roman"/>
                <a:sym typeface="Times New Roman"/>
              </a:rPr>
              <a:t>B  Habichuelas Negras</a:t>
            </a:r>
            <a:endParaRPr sz="3500">
              <a:solidFill>
                <a:srgbClr val="FFFFFF"/>
              </a:solidFill>
              <a:latin typeface="Times New Roman"/>
              <a:ea typeface="Times New Roman"/>
              <a:cs typeface="Times New Roman"/>
              <a:sym typeface="Times New Roman"/>
            </a:endParaRPr>
          </a:p>
        </p:txBody>
      </p:sp>
      <p:sp>
        <p:nvSpPr>
          <p:cNvPr id="94" name="Shape 94"/>
          <p:cNvSpPr txBox="1"/>
          <p:nvPr/>
        </p:nvSpPr>
        <p:spPr>
          <a:xfrm>
            <a:off x="23908085" y="10626027"/>
            <a:ext cx="4680000" cy="633000"/>
          </a:xfrm>
          <a:prstGeom prst="rect">
            <a:avLst/>
          </a:prstGeom>
          <a:noFill/>
          <a:ln>
            <a:noFill/>
          </a:ln>
        </p:spPr>
        <p:txBody>
          <a:bodyPr spcFirstLastPara="1" wrap="square" lIns="106375" tIns="106375" rIns="106375" bIns="106375" anchor="t" anchorCtr="0">
            <a:noAutofit/>
          </a:bodyPr>
          <a:lstStyle/>
          <a:p>
            <a:pPr marL="0" lvl="0" indent="0" algn="ctr" rtl="0">
              <a:spcBef>
                <a:spcPts val="0"/>
              </a:spcBef>
              <a:spcAft>
                <a:spcPts val="0"/>
              </a:spcAft>
              <a:buNone/>
            </a:pPr>
            <a:r>
              <a:rPr lang="en-US" sz="3500">
                <a:solidFill>
                  <a:srgbClr val="FFFFFF"/>
                </a:solidFill>
                <a:latin typeface="Times New Roman"/>
                <a:ea typeface="Times New Roman"/>
                <a:cs typeface="Times New Roman"/>
                <a:sym typeface="Times New Roman"/>
              </a:rPr>
              <a:t>A Chicha Morada</a:t>
            </a:r>
            <a:endParaRPr sz="3500">
              <a:solidFill>
                <a:srgbClr val="FFFFFF"/>
              </a:solidFill>
              <a:latin typeface="Times New Roman"/>
              <a:ea typeface="Times New Roman"/>
              <a:cs typeface="Times New Roman"/>
              <a:sym typeface="Times New Roman"/>
            </a:endParaRPr>
          </a:p>
        </p:txBody>
      </p:sp>
      <p:sp>
        <p:nvSpPr>
          <p:cNvPr id="95" name="Shape 95"/>
          <p:cNvSpPr txBox="1"/>
          <p:nvPr/>
        </p:nvSpPr>
        <p:spPr>
          <a:xfrm>
            <a:off x="24020000" y="15202814"/>
            <a:ext cx="3849000" cy="633000"/>
          </a:xfrm>
          <a:prstGeom prst="rect">
            <a:avLst/>
          </a:prstGeom>
          <a:noFill/>
          <a:ln>
            <a:noFill/>
          </a:ln>
        </p:spPr>
        <p:txBody>
          <a:bodyPr spcFirstLastPara="1" wrap="square" lIns="106375" tIns="106375" rIns="106375" bIns="106375" anchor="t" anchorCtr="0">
            <a:noAutofit/>
          </a:bodyPr>
          <a:lstStyle/>
          <a:p>
            <a:pPr marL="0" lvl="0" indent="0" algn="ctr" rtl="0">
              <a:spcBef>
                <a:spcPts val="0"/>
              </a:spcBef>
              <a:spcAft>
                <a:spcPts val="0"/>
              </a:spcAft>
              <a:buNone/>
            </a:pPr>
            <a:r>
              <a:rPr lang="en-US" sz="3500">
                <a:solidFill>
                  <a:srgbClr val="FFFFFF"/>
                </a:solidFill>
                <a:latin typeface="Times New Roman"/>
                <a:ea typeface="Times New Roman"/>
                <a:cs typeface="Times New Roman"/>
                <a:sym typeface="Times New Roman"/>
              </a:rPr>
              <a:t>C  Cochinilla</a:t>
            </a:r>
            <a:endParaRPr sz="3500">
              <a:solidFill>
                <a:srgbClr val="FFFFFF"/>
              </a:solidFill>
              <a:latin typeface="Times New Roman"/>
              <a:ea typeface="Times New Roman"/>
              <a:cs typeface="Times New Roman"/>
              <a:sym typeface="Times New Roman"/>
            </a:endParaRPr>
          </a:p>
        </p:txBody>
      </p:sp>
      <p:sp>
        <p:nvSpPr>
          <p:cNvPr id="96" name="Shape 96"/>
          <p:cNvSpPr txBox="1"/>
          <p:nvPr/>
        </p:nvSpPr>
        <p:spPr>
          <a:xfrm>
            <a:off x="1326175" y="5431900"/>
            <a:ext cx="12690600" cy="1330800"/>
          </a:xfrm>
          <a:prstGeom prst="rect">
            <a:avLst/>
          </a:prstGeom>
          <a:solidFill>
            <a:srgbClr val="A2D3E5"/>
          </a:solidFill>
          <a:ln>
            <a:noFill/>
          </a:ln>
        </p:spPr>
        <p:txBody>
          <a:bodyPr spcFirstLastPara="1" wrap="square" lIns="106375" tIns="106375" rIns="106375" bIns="106375" anchor="ctr" anchorCtr="0">
            <a:noAutofit/>
          </a:bodyPr>
          <a:lstStyle/>
          <a:p>
            <a:pPr marL="0" lvl="0" indent="0" algn="ctr">
              <a:spcBef>
                <a:spcPts val="0"/>
              </a:spcBef>
              <a:spcAft>
                <a:spcPts val="0"/>
              </a:spcAft>
              <a:buNone/>
            </a:pPr>
            <a:r>
              <a:rPr lang="en-US" sz="4200">
                <a:latin typeface="Times New Roman"/>
                <a:ea typeface="Times New Roman"/>
                <a:cs typeface="Times New Roman"/>
                <a:sym typeface="Times New Roman"/>
              </a:rPr>
              <a:t>Resumen</a:t>
            </a:r>
            <a:endParaRPr sz="4200">
              <a:latin typeface="Times New Roman"/>
              <a:ea typeface="Times New Roman"/>
              <a:cs typeface="Times New Roman"/>
              <a:sym typeface="Times New Roman"/>
            </a:endParaRPr>
          </a:p>
        </p:txBody>
      </p:sp>
      <p:sp>
        <p:nvSpPr>
          <p:cNvPr id="97" name="Shape 97"/>
          <p:cNvSpPr txBox="1"/>
          <p:nvPr/>
        </p:nvSpPr>
        <p:spPr>
          <a:xfrm>
            <a:off x="1179775" y="7096500"/>
            <a:ext cx="12690600" cy="6393900"/>
          </a:xfrm>
          <a:prstGeom prst="rect">
            <a:avLst/>
          </a:prstGeom>
          <a:noFill/>
          <a:ln>
            <a:noFill/>
          </a:ln>
        </p:spPr>
        <p:txBody>
          <a:bodyPr spcFirstLastPara="1" wrap="square" lIns="106375" tIns="106375" rIns="106375" bIns="106375" anchor="t" anchorCtr="0">
            <a:noAutofit/>
          </a:bodyPr>
          <a:lstStyle/>
          <a:p>
            <a:pPr marL="0" lvl="0" indent="457200" algn="just" rtl="0">
              <a:lnSpc>
                <a:spcPct val="115000"/>
              </a:lnSpc>
              <a:spcBef>
                <a:spcPts val="0"/>
              </a:spcBef>
              <a:spcAft>
                <a:spcPts val="0"/>
              </a:spcAft>
              <a:buClr>
                <a:schemeClr val="dk1"/>
              </a:buClr>
              <a:buSzPts val="1300"/>
              <a:buFont typeface="Arial"/>
              <a:buNone/>
            </a:pPr>
            <a:r>
              <a:rPr lang="en-US" sz="3500">
                <a:solidFill>
                  <a:schemeClr val="dk1"/>
                </a:solidFill>
                <a:latin typeface="Calibri"/>
                <a:ea typeface="Calibri"/>
                <a:cs typeface="Calibri"/>
                <a:sym typeface="Calibri"/>
              </a:rPr>
              <a:t>Este experimento demostró la diferencia en color producido por el pH de tres pigmentos extraídos de tres fuentes naturales que fueron: las habichuelas negras, el maíz morado (chicha morada) y la cochinilla. Estos pigmentos cambiaron de color cuando se mezclaron con 13 soluciones amortiguadoras que variaron desde pH 1 a 13. El valor de pH de las mezclas fue medido con un metro de pH y los valores obtenidos coincidieron con los valores esperados con un margen de error de 0.1. Los resultados observados fueron similares a los reportados en la literatura respecto al color de los pH.</a:t>
            </a:r>
            <a:endParaRPr sz="3500">
              <a:solidFill>
                <a:schemeClr val="dk1"/>
              </a:solidFill>
              <a:latin typeface="Calibri"/>
              <a:ea typeface="Calibri"/>
              <a:cs typeface="Calibri"/>
              <a:sym typeface="Calibri"/>
            </a:endParaRPr>
          </a:p>
        </p:txBody>
      </p:sp>
      <p:sp>
        <p:nvSpPr>
          <p:cNvPr id="98" name="Shape 98"/>
          <p:cNvSpPr txBox="1"/>
          <p:nvPr/>
        </p:nvSpPr>
        <p:spPr>
          <a:xfrm flipH="1">
            <a:off x="1179780" y="14984991"/>
            <a:ext cx="12642900" cy="7535100"/>
          </a:xfrm>
          <a:prstGeom prst="rect">
            <a:avLst/>
          </a:prstGeom>
          <a:noFill/>
          <a:ln>
            <a:noFill/>
          </a:ln>
        </p:spPr>
        <p:txBody>
          <a:bodyPr spcFirstLastPara="1" wrap="square" lIns="106375" tIns="106375" rIns="106375" bIns="106375" anchor="t" anchorCtr="0">
            <a:noAutofit/>
          </a:bodyPr>
          <a:lstStyle/>
          <a:p>
            <a:pPr marL="0" lvl="0" indent="457200" algn="just" rtl="0">
              <a:lnSpc>
                <a:spcPct val="115000"/>
              </a:lnSpc>
              <a:spcBef>
                <a:spcPts val="0"/>
              </a:spcBef>
              <a:spcAft>
                <a:spcPts val="0"/>
              </a:spcAft>
              <a:buClr>
                <a:schemeClr val="dk1"/>
              </a:buClr>
              <a:buSzPts val="1300"/>
              <a:buFont typeface="Arial"/>
              <a:buNone/>
            </a:pPr>
            <a:r>
              <a:rPr lang="en-US" sz="3500">
                <a:solidFill>
                  <a:schemeClr val="dk1"/>
                </a:solidFill>
                <a:latin typeface="Calibri"/>
                <a:ea typeface="Calibri"/>
                <a:cs typeface="Calibri"/>
                <a:sym typeface="Calibri"/>
              </a:rPr>
              <a:t>En la naturaleza existen diferentes pigmentos que son producidos por los organismos vivos ( Kunkely y Vogler, 20211; Vayupharp y Laksanalamai, 2015; Prietto et al, 2017). Estos pigmentos son producidos por los organismos, algunos de ellos con la propiedad de cambiar de color con la acidez (pH). Las habichuelas negras, chicha morada y la cochinilla son ejemplos de estos organismos. La habichuela negra y el chicha morada producen compuestos conocidos como antocianinas, que son los responsables de su color (Kan et al., 2016). La cochinilla produce un compuesto conocido como carmine que es un pigmento muy usado en la industria de los alimentos, al igual que las antocianinas. El color y la estabilidad de estos compuestos varía con respecto al pH y la temperatura (Wahyuningsih et al., 2017).</a:t>
            </a:r>
            <a:endParaRPr sz="3500">
              <a:solidFill>
                <a:schemeClr val="dk1"/>
              </a:solidFill>
              <a:latin typeface="Calibri"/>
              <a:ea typeface="Calibri"/>
              <a:cs typeface="Calibri"/>
              <a:sym typeface="Calibri"/>
            </a:endParaRPr>
          </a:p>
          <a:p>
            <a:pPr marL="0" lvl="0" indent="0">
              <a:spcBef>
                <a:spcPts val="0"/>
              </a:spcBef>
              <a:spcAft>
                <a:spcPts val="0"/>
              </a:spcAft>
              <a:buNone/>
            </a:pPr>
            <a:endParaRPr sz="2800"/>
          </a:p>
        </p:txBody>
      </p:sp>
      <p:sp>
        <p:nvSpPr>
          <p:cNvPr id="99" name="Shape 99"/>
          <p:cNvSpPr txBox="1"/>
          <p:nvPr/>
        </p:nvSpPr>
        <p:spPr>
          <a:xfrm>
            <a:off x="1179775" y="25117600"/>
            <a:ext cx="12837000" cy="6027000"/>
          </a:xfrm>
          <a:prstGeom prst="rect">
            <a:avLst/>
          </a:prstGeom>
          <a:noFill/>
          <a:ln>
            <a:noFill/>
          </a:ln>
        </p:spPr>
        <p:txBody>
          <a:bodyPr spcFirstLastPara="1" wrap="square" lIns="106375" tIns="106375" rIns="106375" bIns="106375" anchor="t" anchorCtr="0">
            <a:noAutofit/>
          </a:bodyPr>
          <a:lstStyle/>
          <a:p>
            <a:pPr marL="0" lvl="0" indent="457200" algn="just" rtl="0">
              <a:lnSpc>
                <a:spcPct val="115000"/>
              </a:lnSpc>
              <a:spcBef>
                <a:spcPts val="0"/>
              </a:spcBef>
              <a:spcAft>
                <a:spcPts val="0"/>
              </a:spcAft>
              <a:buClr>
                <a:schemeClr val="dk1"/>
              </a:buClr>
              <a:buSzPts val="1300"/>
              <a:buFont typeface="Arial"/>
              <a:buNone/>
            </a:pPr>
            <a:r>
              <a:rPr lang="en-US" sz="3500">
                <a:solidFill>
                  <a:schemeClr val="dk1"/>
                </a:solidFill>
                <a:latin typeface="Calibri"/>
                <a:ea typeface="Calibri"/>
                <a:cs typeface="Calibri"/>
                <a:sym typeface="Calibri"/>
              </a:rPr>
              <a:t>Se prepararon trece soluciones amortiguadoras de pH 1, 2, 3, 4, 5, 6, 7, 8, 9, 10, 11, 12 y 13. Estas soluciones fueron almacenadas para luego ser usadas durante el desarrollo del experimento. Las muestras del experimento fueron soluciones líquidas. Para la primera muestra se extrajo el líquido que se encontraba en una lata de habichuelas negras, este contenía los pigmentos a estudiar de la muestra. Por otro lado, las dos muestras de los pigmentos de chicha morado y de cochinilla fueron soluciones que ya estaban preparadas. Se añadieron las soluciones amortiguadoras a 13 tubos de ensayo por cada mezcla de pigmentos (habichuelas negras, chicha morada y cochinilla). Se agitó y las observaciones fueron anotadas (Figura 1).</a:t>
            </a:r>
            <a:endParaRPr sz="3500">
              <a:solidFill>
                <a:schemeClr val="dk1"/>
              </a:solidFill>
              <a:latin typeface="Calibri"/>
              <a:ea typeface="Calibri"/>
              <a:cs typeface="Calibri"/>
              <a:sym typeface="Calibri"/>
            </a:endParaRPr>
          </a:p>
        </p:txBody>
      </p:sp>
      <p:sp>
        <p:nvSpPr>
          <p:cNvPr id="100" name="Shape 100"/>
          <p:cNvSpPr txBox="1"/>
          <p:nvPr/>
        </p:nvSpPr>
        <p:spPr>
          <a:xfrm>
            <a:off x="15613880" y="7788177"/>
            <a:ext cx="6677700" cy="4532400"/>
          </a:xfrm>
          <a:prstGeom prst="rect">
            <a:avLst/>
          </a:prstGeom>
          <a:noFill/>
          <a:ln>
            <a:noFill/>
          </a:ln>
        </p:spPr>
        <p:txBody>
          <a:bodyPr spcFirstLastPara="1" wrap="square" lIns="106375" tIns="106375" rIns="106375" bIns="106375" anchor="t" anchorCtr="0">
            <a:noAutofit/>
          </a:bodyPr>
          <a:lstStyle/>
          <a:p>
            <a:pPr marL="0" lvl="0" indent="0" algn="ctr">
              <a:spcBef>
                <a:spcPts val="0"/>
              </a:spcBef>
              <a:spcAft>
                <a:spcPts val="0"/>
              </a:spcAft>
              <a:buNone/>
            </a:pPr>
            <a:r>
              <a:rPr lang="en-US" sz="3500" b="1" i="1"/>
              <a:t>Figura 1. Gráficas que muestra los cambios de color resultado del cambio de pH desde 1 a 13 (de izquierda a derecha)</a:t>
            </a:r>
            <a:endParaRPr sz="3500" b="1" i="1"/>
          </a:p>
        </p:txBody>
      </p:sp>
      <p:sp>
        <p:nvSpPr>
          <p:cNvPr id="101" name="Shape 101"/>
          <p:cNvSpPr txBox="1"/>
          <p:nvPr/>
        </p:nvSpPr>
        <p:spPr>
          <a:xfrm>
            <a:off x="15058325" y="23301675"/>
            <a:ext cx="14601900" cy="8868300"/>
          </a:xfrm>
          <a:prstGeom prst="rect">
            <a:avLst/>
          </a:prstGeom>
          <a:noFill/>
          <a:ln>
            <a:noFill/>
          </a:ln>
        </p:spPr>
        <p:txBody>
          <a:bodyPr spcFirstLastPara="1" wrap="square" lIns="106375" tIns="106375" rIns="106375" bIns="106375" anchor="t" anchorCtr="0">
            <a:noAutofit/>
          </a:bodyPr>
          <a:lstStyle/>
          <a:p>
            <a:pPr marL="0" lvl="0" indent="457200" algn="just" rtl="0">
              <a:lnSpc>
                <a:spcPct val="115000"/>
              </a:lnSpc>
              <a:spcBef>
                <a:spcPts val="0"/>
              </a:spcBef>
              <a:spcAft>
                <a:spcPts val="0"/>
              </a:spcAft>
              <a:buNone/>
            </a:pPr>
            <a:r>
              <a:rPr lang="en-US" sz="3500">
                <a:solidFill>
                  <a:schemeClr val="dk1"/>
                </a:solidFill>
                <a:latin typeface="Calibri"/>
                <a:ea typeface="Calibri"/>
                <a:cs typeface="Calibri"/>
                <a:sym typeface="Calibri"/>
              </a:rPr>
              <a:t>La mezcla de los extractos de chicha morada con trece amortiguadores demostró que estos pigmentos cambian de color desde un color rosa a pH de 1 hasta un color rosado con menos intensidad, a un pH de 6. A pH de 7, la solución comienza a tomar un color violeta hasta alcanzar el amarillo verdoso a un pH de 13 (Figura 1A). En el caso de los extractos de habichuela negra, un pH de 1 tiene color rosa, que es más claro que el de la chicha morada a ese pH. La intensidad del color rosa se va perdiendo hasta cambiar a un color verdoso cuando llegó a pH de 6. La solución a pH 7 comienza a intensificar su color verde y luego se cambia a un color amarillo verdoso al acercarse a pH de 13 (Figura 1B). La cochinilla a pH de 1 tiene color naranja claro que va aumentando intensidad hasta que alcanza el pH de 6 con un color rojizo. Esta solución a pH de 7 tiene color rojo violeta que va aumentando intensidad a pH de 13 (Figura 1C). En el cuadro 1 se observa que las soluciones amortiguadoras tuvieron la capacidad de controlar el pH de las soluciones de los pigmentos lo que es importante para validar las observaciones que se hicieron.</a:t>
            </a:r>
            <a:endParaRPr sz="3500">
              <a:solidFill>
                <a:schemeClr val="dk1"/>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300"/>
              <a:buFont typeface="Arial"/>
              <a:buNone/>
            </a:pPr>
            <a:endParaRPr sz="3500">
              <a:solidFill>
                <a:schemeClr val="dk1"/>
              </a:solidFill>
              <a:latin typeface="Calibri"/>
              <a:ea typeface="Calibri"/>
              <a:cs typeface="Calibri"/>
              <a:sym typeface="Calibri"/>
            </a:endParaRPr>
          </a:p>
          <a:p>
            <a:pPr marL="0" lvl="0" indent="0">
              <a:spcBef>
                <a:spcPts val="0"/>
              </a:spcBef>
              <a:spcAft>
                <a:spcPts val="0"/>
              </a:spcAft>
              <a:buNone/>
            </a:pPr>
            <a:endParaRPr sz="2800"/>
          </a:p>
        </p:txBody>
      </p:sp>
      <p:sp>
        <p:nvSpPr>
          <p:cNvPr id="102" name="Shape 102"/>
          <p:cNvSpPr txBox="1"/>
          <p:nvPr/>
        </p:nvSpPr>
        <p:spPr>
          <a:xfrm>
            <a:off x="15744675" y="16666375"/>
            <a:ext cx="13024200" cy="1330800"/>
          </a:xfrm>
          <a:prstGeom prst="rect">
            <a:avLst/>
          </a:prstGeom>
          <a:noFill/>
          <a:ln>
            <a:noFill/>
          </a:ln>
        </p:spPr>
        <p:txBody>
          <a:bodyPr spcFirstLastPara="1" wrap="square" lIns="106375" tIns="106375" rIns="106375" bIns="106375" anchor="t" anchorCtr="0">
            <a:noAutofit/>
          </a:bodyPr>
          <a:lstStyle/>
          <a:p>
            <a:pPr marL="0" lvl="0" indent="0">
              <a:spcBef>
                <a:spcPts val="0"/>
              </a:spcBef>
              <a:spcAft>
                <a:spcPts val="0"/>
              </a:spcAft>
              <a:buNone/>
            </a:pPr>
            <a:r>
              <a:rPr lang="en-US" sz="3500" b="1"/>
              <a:t>Cuadro 1.  Efecto de las soluciones amortiguadoras en controlar el pH de los extractos de pigmentos</a:t>
            </a:r>
            <a:endParaRPr sz="3500" b="1"/>
          </a:p>
        </p:txBody>
      </p:sp>
      <p:sp>
        <p:nvSpPr>
          <p:cNvPr id="103" name="Shape 103"/>
          <p:cNvSpPr txBox="1"/>
          <p:nvPr/>
        </p:nvSpPr>
        <p:spPr>
          <a:xfrm>
            <a:off x="15058325" y="21785975"/>
            <a:ext cx="14601900" cy="1330800"/>
          </a:xfrm>
          <a:prstGeom prst="rect">
            <a:avLst/>
          </a:prstGeom>
          <a:gradFill>
            <a:gsLst>
              <a:gs pos="0">
                <a:srgbClr val="A2D3E5"/>
              </a:gs>
              <a:gs pos="50000">
                <a:srgbClr val="94CCDF"/>
              </a:gs>
              <a:gs pos="100000">
                <a:srgbClr val="80C6DE"/>
              </a:gs>
            </a:gsLst>
            <a:lin ang="5400012" scaled="0"/>
          </a:gradFill>
          <a:ln w="9525" cap="flat" cmpd="sng">
            <a:solidFill>
              <a:schemeClr val="accent3"/>
            </a:solidFill>
            <a:prstDash val="solid"/>
            <a:miter lim="800000"/>
            <a:headEnd type="none" w="sm" len="sm"/>
            <a:tailEnd type="none" w="sm" len="sm"/>
          </a:ln>
        </p:spPr>
        <p:txBody>
          <a:bodyPr spcFirstLastPara="1" wrap="square" lIns="319150" tIns="159525" rIns="319150" bIns="159525" anchor="ctr" anchorCtr="0">
            <a:noAutofit/>
          </a:bodyPr>
          <a:lstStyle/>
          <a:p>
            <a:pPr marL="0" marR="0" lvl="0" indent="0" algn="ctr" rtl="0">
              <a:lnSpc>
                <a:spcPct val="100000"/>
              </a:lnSpc>
              <a:spcBef>
                <a:spcPts val="0"/>
              </a:spcBef>
              <a:spcAft>
                <a:spcPts val="0"/>
              </a:spcAft>
              <a:buNone/>
            </a:pPr>
            <a:r>
              <a:rPr lang="en-US" sz="4200">
                <a:solidFill>
                  <a:schemeClr val="dk1"/>
                </a:solidFill>
                <a:latin typeface="Times New Roman"/>
                <a:ea typeface="Times New Roman"/>
                <a:cs typeface="Times New Roman"/>
                <a:sym typeface="Times New Roman"/>
              </a:rPr>
              <a:t>Discusión</a:t>
            </a:r>
            <a:endParaRPr sz="4200" b="0" i="0" u="none" strike="noStrike" cap="none">
              <a:solidFill>
                <a:schemeClr val="dk1"/>
              </a:solidFill>
              <a:latin typeface="Times New Roman"/>
              <a:ea typeface="Times New Roman"/>
              <a:cs typeface="Times New Roman"/>
              <a:sym typeface="Times New Roman"/>
            </a:endParaRPr>
          </a:p>
        </p:txBody>
      </p:sp>
      <p:sp>
        <p:nvSpPr>
          <p:cNvPr id="104" name="Shape 104"/>
          <p:cNvSpPr txBox="1"/>
          <p:nvPr/>
        </p:nvSpPr>
        <p:spPr>
          <a:xfrm flipH="1">
            <a:off x="30690990" y="7272546"/>
            <a:ext cx="11961600" cy="8048700"/>
          </a:xfrm>
          <a:prstGeom prst="rect">
            <a:avLst/>
          </a:prstGeom>
          <a:noFill/>
          <a:ln>
            <a:noFill/>
          </a:ln>
        </p:spPr>
        <p:txBody>
          <a:bodyPr spcFirstLastPara="1" wrap="square" lIns="106375" tIns="106375" rIns="106375" bIns="106375" anchor="t" anchorCtr="0">
            <a:noAutofit/>
          </a:bodyPr>
          <a:lstStyle/>
          <a:p>
            <a:pPr marL="0" lvl="0" indent="457200" algn="just" rtl="0">
              <a:lnSpc>
                <a:spcPct val="115000"/>
              </a:lnSpc>
              <a:spcBef>
                <a:spcPts val="0"/>
              </a:spcBef>
              <a:spcAft>
                <a:spcPts val="0"/>
              </a:spcAft>
              <a:buClr>
                <a:schemeClr val="dk1"/>
              </a:buClr>
              <a:buSzPts val="1300"/>
              <a:buFont typeface="Arial"/>
              <a:buNone/>
            </a:pPr>
            <a:r>
              <a:rPr lang="en-US" sz="3500">
                <a:solidFill>
                  <a:schemeClr val="dk1"/>
                </a:solidFill>
                <a:latin typeface="Calibri"/>
                <a:ea typeface="Calibri"/>
                <a:cs typeface="Calibri"/>
                <a:sym typeface="Calibri"/>
              </a:rPr>
              <a:t>En este experimento se lograron preparar soluciones amortiguadoras de diferentes pH. Estas soluciones fueron usadas para demostrar que los pigmentos obtenidos de la chicha morada, las habichuelas negras y la cochinilla cambian de color con el pH. Estos pigmentos podrían ser usados como indicadores de pH por su habilidad de cambiar de color con la acidez.  Los tres pigmentos son importantes en la industria de los alimentos para acentuar o dar color a los productos. El experimento demostró que al usar los pigmentos en la industria de alimentos se debe tener precaución ya que el color asociado varía dependiendo del pH de los productos. Esto demuestra que dependiendo del color deseado los pigmentos pueden ser los indicados para un producto particular.</a:t>
            </a:r>
            <a:endParaRPr sz="3500">
              <a:solidFill>
                <a:schemeClr val="dk1"/>
              </a:solidFill>
              <a:latin typeface="Calibri"/>
              <a:ea typeface="Calibri"/>
              <a:cs typeface="Calibri"/>
              <a:sym typeface="Calibri"/>
            </a:endParaRPr>
          </a:p>
        </p:txBody>
      </p:sp>
      <p:sp>
        <p:nvSpPr>
          <p:cNvPr id="105" name="Shape 105"/>
          <p:cNvSpPr txBox="1"/>
          <p:nvPr/>
        </p:nvSpPr>
        <p:spPr>
          <a:xfrm>
            <a:off x="31070675" y="16998857"/>
            <a:ext cx="11118900" cy="14261700"/>
          </a:xfrm>
          <a:prstGeom prst="rect">
            <a:avLst/>
          </a:prstGeom>
          <a:noFill/>
          <a:ln>
            <a:noFill/>
          </a:ln>
        </p:spPr>
        <p:txBody>
          <a:bodyPr spcFirstLastPara="1" wrap="square" lIns="106375" tIns="106375" rIns="106375" bIns="106375" anchor="t" anchorCtr="0">
            <a:noAutofit/>
          </a:bodyPr>
          <a:lstStyle/>
          <a:p>
            <a:pPr marL="457200" lvl="0" indent="-450850" algn="just" rtl="0">
              <a:lnSpc>
                <a:spcPct val="115000"/>
              </a:lnSpc>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Kan, L., S. Nie, J. Hu, Z. Liu, M. Xie. 2016. Antioxidant activities and anthocyanins composition of seed coats from twenty-six kidney bean cultivars. Journal of Functional Foods 26: 622–631</a:t>
            </a:r>
            <a:endParaRPr sz="35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lvl="0" indent="-450850" rtl="0">
              <a:lnSpc>
                <a:spcPct val="115000"/>
              </a:lnSpc>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Wahyuningsih, S., L Wulandari, M W Wartono, H Munawaroh and A. H. Ramelan. 2017. The Effect of pH and Color Stability of Anthocyanin on Food Colorant. IOP Conf. Series: Materials Science and Engineering 193:1-9</a:t>
            </a:r>
            <a:endParaRPr sz="3500">
              <a:solidFill>
                <a:schemeClr val="dk1"/>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lvl="0" indent="-450850" algn="just" rtl="0">
              <a:lnSpc>
                <a:spcPct val="115000"/>
              </a:lnSpc>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Kunkely, H. and A. Vogler. 2011. Absorption and luminescence spectra of cochineal. Inorganic Chemistry Communications 14(7):1153-1155</a:t>
            </a:r>
            <a:endParaRPr sz="35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lvl="0" indent="-450850" algn="just" rtl="0">
              <a:lnSpc>
                <a:spcPct val="115000"/>
              </a:lnSpc>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Vayupharp, B. and V. Laksanalamai. 2015. Antioxidant Properties and Color Stability of Anthocyanin Purified Extracts from Thai Waxy Purple Corn Cob. Journal of Food and Nutrition Research 3(10): 629-636</a:t>
            </a:r>
            <a:endParaRPr sz="35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lvl="0" indent="-450850" algn="just" rtl="0">
              <a:lnSpc>
                <a:spcPct val="115000"/>
              </a:lnSpc>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Prietto, L., T. Corre, M. Vâni, Z. Pinto, J.F. Hoffmann, N. L.Vanier, L.-TakLim. A. R. Guerra Dias, E. Rosa Zavareze. 2017. pH-sensitive films containing anthocyanins extracted from black bean seed coat and red cabbage. LWT 80: 492-500</a:t>
            </a:r>
            <a:endParaRPr sz="3500">
              <a:solidFill>
                <a:schemeClr val="dk1"/>
              </a:solidFill>
              <a:latin typeface="Times New Roman"/>
              <a:ea typeface="Times New Roman"/>
              <a:cs typeface="Times New Roman"/>
              <a:sym typeface="Times New Roman"/>
            </a:endParaRPr>
          </a:p>
        </p:txBody>
      </p:sp>
      <p:pic>
        <p:nvPicPr>
          <p:cNvPr id="106" name="Shape 106"/>
          <p:cNvPicPr preferRelativeResize="0"/>
          <p:nvPr/>
        </p:nvPicPr>
        <p:blipFill>
          <a:blip r:embed="rId5">
            <a:alphaModFix/>
          </a:blip>
          <a:stretch>
            <a:fillRect/>
          </a:stretch>
        </p:blipFill>
        <p:spPr>
          <a:xfrm>
            <a:off x="22504533" y="6933612"/>
            <a:ext cx="6600142" cy="4938048"/>
          </a:xfrm>
          <a:prstGeom prst="rect">
            <a:avLst/>
          </a:prstGeom>
          <a:noFill/>
          <a:ln>
            <a:noFill/>
          </a:ln>
        </p:spPr>
      </p:pic>
      <p:pic>
        <p:nvPicPr>
          <p:cNvPr id="107" name="Shape 107"/>
          <p:cNvPicPr preferRelativeResize="0"/>
          <p:nvPr/>
        </p:nvPicPr>
        <p:blipFill>
          <a:blip r:embed="rId6">
            <a:alphaModFix/>
          </a:blip>
          <a:stretch>
            <a:fillRect/>
          </a:stretch>
        </p:blipFill>
        <p:spPr>
          <a:xfrm>
            <a:off x="22504533" y="11871640"/>
            <a:ext cx="6600142" cy="4938048"/>
          </a:xfrm>
          <a:prstGeom prst="rect">
            <a:avLst/>
          </a:prstGeom>
          <a:noFill/>
          <a:ln>
            <a:noFill/>
          </a:ln>
        </p:spPr>
      </p:pic>
      <p:pic>
        <p:nvPicPr>
          <p:cNvPr id="108" name="Shape 108"/>
          <p:cNvPicPr preferRelativeResize="0"/>
          <p:nvPr/>
        </p:nvPicPr>
        <p:blipFill>
          <a:blip r:embed="rId7">
            <a:alphaModFix/>
          </a:blip>
          <a:stretch>
            <a:fillRect/>
          </a:stretch>
        </p:blipFill>
        <p:spPr>
          <a:xfrm>
            <a:off x="15904425" y="11871644"/>
            <a:ext cx="6600112" cy="4938011"/>
          </a:xfrm>
          <a:prstGeom prst="rect">
            <a:avLst/>
          </a:prstGeom>
          <a:noFill/>
          <a:ln>
            <a:noFill/>
          </a:ln>
        </p:spPr>
      </p:pic>
      <p:sp>
        <p:nvSpPr>
          <p:cNvPr id="109" name="Shape 109"/>
          <p:cNvSpPr txBox="1"/>
          <p:nvPr/>
        </p:nvSpPr>
        <p:spPr>
          <a:xfrm>
            <a:off x="17168653" y="15222402"/>
            <a:ext cx="3849000" cy="633000"/>
          </a:xfrm>
          <a:prstGeom prst="rect">
            <a:avLst/>
          </a:prstGeom>
          <a:noFill/>
          <a:ln>
            <a:noFill/>
          </a:ln>
        </p:spPr>
        <p:txBody>
          <a:bodyPr spcFirstLastPara="1" wrap="square" lIns="106375" tIns="106375" rIns="106375" bIns="106375" anchor="t" anchorCtr="0">
            <a:noAutofit/>
          </a:bodyPr>
          <a:lstStyle/>
          <a:p>
            <a:pPr marL="0" lvl="0" indent="0" algn="ctr" rtl="0">
              <a:spcBef>
                <a:spcPts val="0"/>
              </a:spcBef>
              <a:spcAft>
                <a:spcPts val="0"/>
              </a:spcAft>
              <a:buClr>
                <a:schemeClr val="dk1"/>
              </a:buClr>
              <a:buSzPts val="1300"/>
              <a:buFont typeface="Arial"/>
              <a:buNone/>
            </a:pPr>
            <a:r>
              <a:rPr lang="en-US" sz="3500">
                <a:solidFill>
                  <a:srgbClr val="FFFFFF"/>
                </a:solidFill>
                <a:latin typeface="Times New Roman"/>
                <a:ea typeface="Times New Roman"/>
                <a:cs typeface="Times New Roman"/>
                <a:sym typeface="Times New Roman"/>
              </a:rPr>
              <a:t>B - Habichuelas Negras</a:t>
            </a:r>
            <a:endParaRPr sz="3500">
              <a:solidFill>
                <a:srgbClr val="FFFFFF"/>
              </a:solidFill>
              <a:latin typeface="Times New Roman"/>
              <a:ea typeface="Times New Roman"/>
              <a:cs typeface="Times New Roman"/>
              <a:sym typeface="Times New Roman"/>
            </a:endParaRPr>
          </a:p>
        </p:txBody>
      </p:sp>
      <p:sp>
        <p:nvSpPr>
          <p:cNvPr id="110" name="Shape 110"/>
          <p:cNvSpPr txBox="1"/>
          <p:nvPr/>
        </p:nvSpPr>
        <p:spPr>
          <a:xfrm>
            <a:off x="23965750" y="15222389"/>
            <a:ext cx="3849000" cy="633000"/>
          </a:xfrm>
          <a:prstGeom prst="rect">
            <a:avLst/>
          </a:prstGeom>
          <a:noFill/>
          <a:ln>
            <a:noFill/>
          </a:ln>
        </p:spPr>
        <p:txBody>
          <a:bodyPr spcFirstLastPara="1" wrap="square" lIns="106375" tIns="106375" rIns="106375" bIns="106375" anchor="t" anchorCtr="0">
            <a:noAutofit/>
          </a:bodyPr>
          <a:lstStyle/>
          <a:p>
            <a:pPr marL="0" lvl="0" indent="0" algn="ctr" rtl="0">
              <a:spcBef>
                <a:spcPts val="0"/>
              </a:spcBef>
              <a:spcAft>
                <a:spcPts val="0"/>
              </a:spcAft>
              <a:buNone/>
            </a:pPr>
            <a:r>
              <a:rPr lang="en-US" sz="3500">
                <a:solidFill>
                  <a:srgbClr val="FFFFFF"/>
                </a:solidFill>
                <a:latin typeface="Times New Roman"/>
                <a:ea typeface="Times New Roman"/>
                <a:cs typeface="Times New Roman"/>
                <a:sym typeface="Times New Roman"/>
              </a:rPr>
              <a:t>C - Cochinilla</a:t>
            </a:r>
            <a:endParaRPr sz="3500">
              <a:solidFill>
                <a:srgbClr val="FFFFFF"/>
              </a:solidFill>
              <a:latin typeface="Times New Roman"/>
              <a:ea typeface="Times New Roman"/>
              <a:cs typeface="Times New Roman"/>
              <a:sym typeface="Times New Roman"/>
            </a:endParaRPr>
          </a:p>
        </p:txBody>
      </p:sp>
      <p:sp>
        <p:nvSpPr>
          <p:cNvPr id="111" name="Shape 111"/>
          <p:cNvSpPr txBox="1"/>
          <p:nvPr/>
        </p:nvSpPr>
        <p:spPr>
          <a:xfrm>
            <a:off x="23464610" y="10247277"/>
            <a:ext cx="4680000" cy="633000"/>
          </a:xfrm>
          <a:prstGeom prst="rect">
            <a:avLst/>
          </a:prstGeom>
          <a:noFill/>
          <a:ln>
            <a:noFill/>
          </a:ln>
        </p:spPr>
        <p:txBody>
          <a:bodyPr spcFirstLastPara="1" wrap="square" lIns="106375" tIns="106375" rIns="106375" bIns="106375" anchor="t" anchorCtr="0">
            <a:noAutofit/>
          </a:bodyPr>
          <a:lstStyle/>
          <a:p>
            <a:pPr marL="0" lvl="0" indent="0" algn="ctr" rtl="0">
              <a:spcBef>
                <a:spcPts val="0"/>
              </a:spcBef>
              <a:spcAft>
                <a:spcPts val="0"/>
              </a:spcAft>
              <a:buNone/>
            </a:pPr>
            <a:r>
              <a:rPr lang="en-US" sz="3500">
                <a:solidFill>
                  <a:srgbClr val="FFFFFF"/>
                </a:solidFill>
                <a:latin typeface="Times New Roman"/>
                <a:ea typeface="Times New Roman"/>
                <a:cs typeface="Times New Roman"/>
                <a:sym typeface="Times New Roman"/>
              </a:rPr>
              <a:t>A - Chicha Morada</a:t>
            </a:r>
            <a:endParaRPr sz="3500">
              <a:solidFill>
                <a:srgbClr val="FFFFFF"/>
              </a:solidFill>
              <a:latin typeface="Times New Roman"/>
              <a:ea typeface="Times New Roman"/>
              <a:cs typeface="Times New Roman"/>
              <a:sym typeface="Times New Roman"/>
            </a:endParaRPr>
          </a:p>
        </p:txBody>
      </p:sp>
      <p:sp>
        <p:nvSpPr>
          <p:cNvPr id="112" name="Shape 112"/>
          <p:cNvSpPr txBox="1"/>
          <p:nvPr/>
        </p:nvSpPr>
        <p:spPr>
          <a:xfrm>
            <a:off x="15041550" y="5494900"/>
            <a:ext cx="14618700" cy="1330800"/>
          </a:xfrm>
          <a:prstGeom prst="rect">
            <a:avLst/>
          </a:prstGeom>
          <a:solidFill>
            <a:srgbClr val="A2D3E5"/>
          </a:solidFill>
          <a:ln>
            <a:noFill/>
          </a:ln>
        </p:spPr>
        <p:txBody>
          <a:bodyPr spcFirstLastPara="1" wrap="square" lIns="106375" tIns="106375" rIns="106375" bIns="106375" anchor="ctr" anchorCtr="0">
            <a:noAutofit/>
          </a:bodyPr>
          <a:lstStyle/>
          <a:p>
            <a:pPr marL="0" lvl="0" indent="0" algn="ctr" rtl="0">
              <a:spcBef>
                <a:spcPts val="0"/>
              </a:spcBef>
              <a:spcAft>
                <a:spcPts val="0"/>
              </a:spcAft>
              <a:buNone/>
            </a:pPr>
            <a:r>
              <a:rPr lang="en-US" sz="4200">
                <a:latin typeface="Times New Roman"/>
                <a:ea typeface="Times New Roman"/>
                <a:cs typeface="Times New Roman"/>
                <a:sym typeface="Times New Roman"/>
              </a:rPr>
              <a:t>Resultados</a:t>
            </a:r>
            <a:endParaRPr sz="4200">
              <a:latin typeface="Times New Roman"/>
              <a:ea typeface="Times New Roman"/>
              <a:cs typeface="Times New Roman"/>
              <a:sym typeface="Times New Roman"/>
            </a:endParaRPr>
          </a:p>
        </p:txBody>
      </p:sp>
      <p:sp>
        <p:nvSpPr>
          <p:cNvPr id="113" name="Shape 113"/>
          <p:cNvSpPr txBox="1"/>
          <p:nvPr/>
        </p:nvSpPr>
        <p:spPr>
          <a:xfrm>
            <a:off x="30691005" y="5431909"/>
            <a:ext cx="12350100" cy="1330800"/>
          </a:xfrm>
          <a:prstGeom prst="rect">
            <a:avLst/>
          </a:prstGeom>
          <a:solidFill>
            <a:srgbClr val="A2D3E5"/>
          </a:solidFill>
          <a:ln>
            <a:noFill/>
          </a:ln>
        </p:spPr>
        <p:txBody>
          <a:bodyPr spcFirstLastPara="1" wrap="square" lIns="106375" tIns="106375" rIns="106375" bIns="106375" anchor="ctr" anchorCtr="0">
            <a:noAutofit/>
          </a:bodyPr>
          <a:lstStyle/>
          <a:p>
            <a:pPr marL="0" lvl="0" indent="0" algn="ctr" rtl="0">
              <a:spcBef>
                <a:spcPts val="0"/>
              </a:spcBef>
              <a:spcAft>
                <a:spcPts val="0"/>
              </a:spcAft>
              <a:buNone/>
            </a:pPr>
            <a:r>
              <a:rPr lang="en-US" sz="4200">
                <a:solidFill>
                  <a:schemeClr val="dk1"/>
                </a:solidFill>
                <a:latin typeface="Times New Roman"/>
                <a:ea typeface="Times New Roman"/>
                <a:cs typeface="Times New Roman"/>
                <a:sym typeface="Times New Roman"/>
              </a:rPr>
              <a:t>Conclusi</a:t>
            </a:r>
            <a:r>
              <a:rPr lang="en-US" sz="3700">
                <a:solidFill>
                  <a:schemeClr val="dk1"/>
                </a:solidFill>
              </a:rPr>
              <a:t>ón</a:t>
            </a:r>
            <a:endParaRPr sz="4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1154</Words>
  <Application>Microsoft Office PowerPoint</Application>
  <PresentationFormat>Custom</PresentationFormat>
  <Paragraphs>90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Chow</cp:lastModifiedBy>
  <cp:revision>2</cp:revision>
  <dcterms:modified xsi:type="dcterms:W3CDTF">2018-05-21T01:51:09Z</dcterms:modified>
</cp:coreProperties>
</file>