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2E5EF16-A7D9-454A-92C6-C7D0A4CB5C7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-365760" y="-557280"/>
            <a:ext cx="10698480" cy="714096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ImpDAR Tutorial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052640" y="2142360"/>
            <a:ext cx="8274240" cy="151524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latin typeface="Arial"/>
              </a:rPr>
              <a:t>David Lilien</a:t>
            </a:r>
            <a:endParaRPr b="0" lang="en-US" sz="28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latin typeface="Arial"/>
              </a:rPr>
              <a:t>with Ben Hills, Joshua Driscol, Bob Jacobel, and Knut Christianson</a:t>
            </a:r>
            <a:endParaRPr b="0" lang="en-US" sz="2200" spc="-1" strike="noStrike">
              <a:latin typeface="Arial"/>
            </a:endParaRPr>
          </a:p>
          <a:p>
            <a:pPr algn="ctr"/>
            <a:r>
              <a:rPr b="0" lang="en-US" sz="2800" spc="-1" strike="noStrike">
                <a:latin typeface="Arial"/>
              </a:rPr>
              <a:t>U. Maine</a:t>
            </a:r>
            <a:endParaRPr b="0" lang="en-US" sz="2800" spc="-1" strike="noStrike">
              <a:latin typeface="Arial"/>
            </a:endParaRPr>
          </a:p>
          <a:p>
            <a:pPr algn="ctr"/>
            <a:r>
              <a:rPr b="0" lang="en-US" sz="2800" spc="-1" strike="noStrike">
                <a:latin typeface="Arial"/>
              </a:rPr>
              <a:t>November 22</a:t>
            </a:r>
            <a:r>
              <a:rPr b="0" lang="en-US" sz="2800" spc="-1" strike="noStrike" baseline="14000000">
                <a:latin typeface="Arial"/>
              </a:rPr>
              <a:t>nd</a:t>
            </a:r>
            <a:r>
              <a:rPr b="0" lang="en-US" sz="2800" spc="-1" strike="noStrike">
                <a:latin typeface="Arial"/>
              </a:rPr>
              <a:t>, 2021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2021-11-16T12:37:01Z</dcterms:created>
  <dc:creator>David Lilien</dc:creator>
  <dc:description/>
  <dc:language>en-US</dc:language>
  <cp:lastModifiedBy>David Lilien</cp:lastModifiedBy>
  <dcterms:modified xsi:type="dcterms:W3CDTF">2021-11-16T12:41:57Z</dcterms:modified>
  <cp:revision>1</cp:revision>
  <dc:subject/>
  <dc:title/>
</cp:coreProperties>
</file>