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54D2-1E8E-2F4B-9E86-1A6428E273D3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631F-4F83-4F41-9DAE-8D07EA604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Website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128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 programming language</a:t>
            </a:r>
          </a:p>
          <a:p>
            <a:pPr lvl="1"/>
            <a:r>
              <a:rPr lang="en-US" dirty="0" smtClean="0"/>
              <a:t>Explicit syntax (for, with, in, etc. are very clear)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Interpreted (i.e. not compiled)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Interactive (can run one line at a time like </a:t>
            </a:r>
            <a:r>
              <a:rPr lang="en-US" dirty="0" err="1" smtClean="0"/>
              <a:t>matlab</a:t>
            </a:r>
            <a:r>
              <a:rPr lang="en-US" dirty="0" smtClean="0"/>
              <a:t> window)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General purpose (not designed exclusively with linear algebra in mind)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Python?</a:t>
            </a:r>
          </a:p>
          <a:p>
            <a:endParaRPr lang="en-US" dirty="0"/>
          </a:p>
          <a:p>
            <a:r>
              <a:rPr lang="en-US" dirty="0" smtClean="0"/>
              <a:t>Interacting with Python</a:t>
            </a:r>
          </a:p>
          <a:p>
            <a:endParaRPr lang="en-US" dirty="0"/>
          </a:p>
          <a:p>
            <a:r>
              <a:rPr lang="en-US" dirty="0" smtClean="0"/>
              <a:t>Basic python</a:t>
            </a:r>
          </a:p>
          <a:p>
            <a:endParaRPr lang="en-US" dirty="0"/>
          </a:p>
          <a:p>
            <a:r>
              <a:rPr lang="en-US" dirty="0" smtClean="0"/>
              <a:t>The scientific python stack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pPr lvl="1"/>
            <a:r>
              <a:rPr lang="en-US" dirty="0" smtClean="0"/>
              <a:t>Still free after you graduate</a:t>
            </a:r>
          </a:p>
          <a:p>
            <a:pPr lvl="1"/>
            <a:r>
              <a:rPr lang="en-US" dirty="0" smtClean="0"/>
              <a:t>Your code can run on any machine</a:t>
            </a:r>
          </a:p>
          <a:p>
            <a:pPr lvl="1"/>
            <a:r>
              <a:rPr lang="en-US" dirty="0" smtClean="0"/>
              <a:t>Doesn’t break with OSX updates</a:t>
            </a:r>
          </a:p>
          <a:p>
            <a:endParaRPr lang="en-US" dirty="0"/>
          </a:p>
          <a:p>
            <a:r>
              <a:rPr lang="en-US" dirty="0" smtClean="0"/>
              <a:t>More versatile than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General purpose programming language</a:t>
            </a:r>
          </a:p>
          <a:p>
            <a:pPr lvl="1"/>
            <a:r>
              <a:rPr lang="en-US" dirty="0" smtClean="0"/>
              <a:t>Allows object oriented programming</a:t>
            </a:r>
          </a:p>
          <a:p>
            <a:pPr lvl="1"/>
            <a:r>
              <a:rPr lang="en-US" dirty="0" smtClean="0"/>
              <a:t>Follows paradigms of other languages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128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2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already use it</a:t>
            </a:r>
          </a:p>
          <a:p>
            <a:endParaRPr lang="en-US" dirty="0"/>
          </a:p>
          <a:p>
            <a:r>
              <a:rPr lang="en-US" dirty="0" smtClean="0"/>
              <a:t>Linear algebra takes a few extra characters</a:t>
            </a:r>
          </a:p>
          <a:p>
            <a:endParaRPr lang="en-US" dirty="0"/>
          </a:p>
          <a:p>
            <a:r>
              <a:rPr lang="en-US" dirty="0" smtClean="0"/>
              <a:t>Simulink has no good equivalent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128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do much linear algebra</a:t>
            </a:r>
          </a:p>
          <a:p>
            <a:endParaRPr lang="en-US" dirty="0"/>
          </a:p>
          <a:p>
            <a:r>
              <a:rPr lang="en-US" dirty="0" smtClean="0"/>
              <a:t>You might graduate some time and leave academia</a:t>
            </a:r>
          </a:p>
          <a:p>
            <a:endParaRPr lang="en-US" dirty="0"/>
          </a:p>
          <a:p>
            <a:r>
              <a:rPr lang="en-US" dirty="0" smtClean="0"/>
              <a:t>You read the documentation constantly when using </a:t>
            </a:r>
            <a:r>
              <a:rPr lang="en-US" dirty="0" err="1" smtClean="0"/>
              <a:t>matlab</a:t>
            </a:r>
            <a:r>
              <a:rPr lang="en-US" dirty="0" smtClean="0"/>
              <a:t> anyway</a:t>
            </a:r>
          </a:p>
          <a:p>
            <a:endParaRPr lang="en-US" dirty="0"/>
          </a:p>
          <a:p>
            <a:r>
              <a:rPr lang="en-US" dirty="0" smtClean="0"/>
              <a:t>You are sick of 8000 small files to handle all the functions you want to be able to 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128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hich python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You probably have some weird version of 2.7</a:t>
            </a: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Just start with python 3 (3.5)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Easiest to install with anaconda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Get python, </a:t>
            </a:r>
            <a:r>
              <a:rPr lang="en-US" dirty="0" err="1" smtClean="0">
                <a:ea typeface="Courier New" charset="0"/>
                <a:cs typeface="Courier New" charset="0"/>
              </a:rPr>
              <a:t>ipython</a:t>
            </a:r>
            <a:r>
              <a:rPr lang="en-US" dirty="0" smtClean="0"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ea typeface="Courier New" charset="0"/>
                <a:cs typeface="Courier New" charset="0"/>
              </a:rPr>
              <a:t>jupyter</a:t>
            </a:r>
            <a:r>
              <a:rPr lang="en-US" dirty="0" smtClean="0">
                <a:ea typeface="Courier New" charset="0"/>
                <a:cs typeface="Courier New" charset="0"/>
              </a:rPr>
              <a:t>, as well as scientific stack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Website here</a:t>
            </a:r>
            <a:endParaRPr lang="en-US" dirty="0">
              <a:solidFill>
                <a:srgbClr val="FF0000"/>
              </a:solidFill>
              <a:ea typeface="Courier New" charset="0"/>
              <a:cs typeface="Courier New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smtClean="0"/>
              <a:t> approximate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~ </a:t>
            </a:r>
            <a:r>
              <a:rPr lang="en-US" dirty="0" err="1" smtClean="0"/>
              <a:t>matlab</a:t>
            </a:r>
            <a:r>
              <a:rPr lang="en-US" dirty="0" smtClean="0"/>
              <a:t> arrays/operations</a:t>
            </a:r>
          </a:p>
          <a:p>
            <a:endParaRPr lang="en-US" dirty="0"/>
          </a:p>
          <a:p>
            <a:r>
              <a:rPr lang="en-US" dirty="0" err="1" smtClean="0"/>
              <a:t>scipy</a:t>
            </a:r>
            <a:r>
              <a:rPr lang="en-US" dirty="0" smtClean="0"/>
              <a:t> ~ toolboxes</a:t>
            </a:r>
          </a:p>
          <a:p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atplotlib</a:t>
            </a:r>
            <a:r>
              <a:rPr lang="en-US" dirty="0" smtClean="0"/>
              <a:t> ~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interact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1017"/>
            <a:ext cx="10515600" cy="3679116"/>
          </a:xfrm>
        </p:spPr>
        <p:txBody>
          <a:bodyPr>
            <a:normAutofit/>
          </a:bodyPr>
          <a:lstStyle/>
          <a:p>
            <a:r>
              <a:rPr lang="en-US" dirty="0" smtClean="0"/>
              <a:t>Command line (I use this almost exclusively)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ython3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myscript.py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hmod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+x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myscript.py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./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myscript.py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ipython3 </a:t>
            </a:r>
            <a:r>
              <a:rPr lang="en-US" dirty="0" smtClean="0">
                <a:ea typeface="Courier New" charset="0"/>
                <a:cs typeface="Courier New" charset="0"/>
              </a:rPr>
              <a:t>(interactive, great for tests)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upyter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notebook </a:t>
            </a:r>
            <a:r>
              <a:rPr lang="en-US" dirty="0" smtClean="0">
                <a:ea typeface="Courier New" charset="0"/>
                <a:cs typeface="Courier New" charset="0"/>
              </a:rPr>
              <a:t>(interactive, allows markdown, great for demos)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6933" y="1690688"/>
            <a:ext cx="555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#! 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/bin/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python3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myscript.py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print(‘hello world’)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288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 New</vt:lpstr>
      <vt:lpstr>Arial</vt:lpstr>
      <vt:lpstr>Office Theme</vt:lpstr>
      <vt:lpstr>Python for Matlab Users</vt:lpstr>
      <vt:lpstr>What is Python?</vt:lpstr>
      <vt:lpstr>Outline</vt:lpstr>
      <vt:lpstr>Why Python?</vt:lpstr>
      <vt:lpstr>Cons</vt:lpstr>
      <vt:lpstr>When to switch</vt:lpstr>
      <vt:lpstr>Which python?</vt:lpstr>
      <vt:lpstr>Matlab approximate equivalents</vt:lpstr>
      <vt:lpstr>Ways to interact with python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Matlab Users</dc:title>
  <dc:creator>David A. Lilien</dc:creator>
  <cp:lastModifiedBy>David A. Lilien</cp:lastModifiedBy>
  <cp:revision>8</cp:revision>
  <dcterms:created xsi:type="dcterms:W3CDTF">2016-12-27T04:01:30Z</dcterms:created>
  <dcterms:modified xsi:type="dcterms:W3CDTF">2016-12-27T04:35:39Z</dcterms:modified>
</cp:coreProperties>
</file>