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7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598593"/>
            <a:ext cx="75438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1921087"/>
            <a:ext cx="75438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955E-96F2-4C20-AA85-3FB24DEB25D0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AD3C-BE57-4267-B73F-5D952F4D2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2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955E-96F2-4C20-AA85-3FB24DEB25D0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AD3C-BE57-4267-B73F-5D952F4D2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5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194733"/>
            <a:ext cx="2168843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194733"/>
            <a:ext cx="6380798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955E-96F2-4C20-AA85-3FB24DEB25D0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AD3C-BE57-4267-B73F-5D952F4D2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955E-96F2-4C20-AA85-3FB24DEB25D0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AD3C-BE57-4267-B73F-5D952F4D2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911860"/>
            <a:ext cx="867537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2447714"/>
            <a:ext cx="867537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955E-96F2-4C20-AA85-3FB24DEB25D0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AD3C-BE57-4267-B73F-5D952F4D2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2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973666"/>
            <a:ext cx="427482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973666"/>
            <a:ext cx="427482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955E-96F2-4C20-AA85-3FB24DEB25D0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AD3C-BE57-4267-B73F-5D952F4D2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6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94734"/>
            <a:ext cx="867537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896620"/>
            <a:ext cx="4255174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1336040"/>
            <a:ext cx="4255174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896620"/>
            <a:ext cx="4276130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1336040"/>
            <a:ext cx="4276130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955E-96F2-4C20-AA85-3FB24DEB25D0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AD3C-BE57-4267-B73F-5D952F4D2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8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955E-96F2-4C20-AA85-3FB24DEB25D0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AD3C-BE57-4267-B73F-5D952F4D2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0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955E-96F2-4C20-AA85-3FB24DEB25D0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AD3C-BE57-4267-B73F-5D952F4D2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7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43840"/>
            <a:ext cx="3244096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526627"/>
            <a:ext cx="5092065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097280"/>
            <a:ext cx="3244096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955E-96F2-4C20-AA85-3FB24DEB25D0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AD3C-BE57-4267-B73F-5D952F4D2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5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43840"/>
            <a:ext cx="3244096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526627"/>
            <a:ext cx="5092065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097280"/>
            <a:ext cx="3244096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955E-96F2-4C20-AA85-3FB24DEB25D0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AD3C-BE57-4267-B73F-5D952F4D2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8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194734"/>
            <a:ext cx="867537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973666"/>
            <a:ext cx="867537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3390054"/>
            <a:ext cx="22631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B955E-96F2-4C20-AA85-3FB24DEB25D0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3390054"/>
            <a:ext cx="339471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3390054"/>
            <a:ext cx="22631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DAD3C-BE57-4267-B73F-5D952F4D2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1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, sky, screenshot, cloud&#10;&#10;Description automatically generated">
            <a:extLst>
              <a:ext uri="{FF2B5EF4-FFF2-40B4-BE49-F238E27FC236}">
                <a16:creationId xmlns:a16="http://schemas.microsoft.com/office/drawing/2014/main" id="{FA5FBD37-9FE4-927D-3266-2E1C47767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233" y="-13254"/>
            <a:ext cx="4181167" cy="3684105"/>
          </a:xfrm>
          <a:prstGeom prst="rect">
            <a:avLst/>
          </a:prstGeom>
        </p:spPr>
      </p:pic>
      <p:pic>
        <p:nvPicPr>
          <p:cNvPr id="4" name="Picture 2" descr="How Machine Learning Is Changing SEO &amp; How to Adapt">
            <a:extLst>
              <a:ext uri="{FF2B5EF4-FFF2-40B4-BE49-F238E27FC236}">
                <a16:creationId xmlns:a16="http://schemas.microsoft.com/office/drawing/2014/main" id="{C6BF288C-3E39-7317-430B-2094710096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89" b="99306" l="391" r="98516">
                        <a14:foregroundMark x1="40777" y1="5788" x2="40068" y2="6669"/>
                        <a14:foregroundMark x1="44766" y1="833" x2="40934" y2="5593"/>
                        <a14:foregroundMark x1="49965" y1="98753" x2="50078" y2="99861"/>
                        <a14:foregroundMark x1="50078" y1="99861" x2="50078" y2="99861"/>
                        <a14:foregroundMark x1="48702" y1="99398" x2="50078" y2="99444"/>
                        <a14:foregroundMark x1="41484" y1="5694" x2="40977" y2="5344"/>
                        <a14:foregroundMark x1="35312" y1="52133" x2="35421" y2="53046"/>
                        <a14:foregroundMark x1="72734" y1="1528" x2="98828" y2="2500"/>
                        <a14:foregroundMark x1="98828" y1="2500" x2="97578" y2="97361"/>
                        <a14:foregroundMark x1="97578" y1="97361" x2="81641" y2="99306"/>
                        <a14:foregroundMark x1="81641" y1="99306" x2="54531" y2="98611"/>
                        <a14:foregroundMark x1="54531" y1="98611" x2="53516" y2="85000"/>
                        <a14:foregroundMark x1="53516" y1="85000" x2="73359" y2="5139"/>
                        <a14:foregroundMark x1="73359" y1="5139" x2="72813" y2="6111"/>
                        <a14:foregroundMark x1="72500" y1="62222" x2="82109" y2="61667"/>
                        <a14:foregroundMark x1="82109" y1="61667" x2="94297" y2="67500"/>
                        <a14:foregroundMark x1="94297" y1="67500" x2="98516" y2="83333"/>
                        <a14:foregroundMark x1="98516" y1="83333" x2="93672" y2="96111"/>
                        <a14:foregroundMark x1="93672" y1="96111" x2="85547" y2="97778"/>
                        <a14:foregroundMark x1="85547" y1="97778" x2="67422" y2="96250"/>
                        <a14:foregroundMark x1="67422" y1="96250" x2="60000" y2="90417"/>
                        <a14:foregroundMark x1="60000" y1="90417" x2="65313" y2="69028"/>
                        <a14:foregroundMark x1="65313" y1="69028" x2="72422" y2="58750"/>
                        <a14:foregroundMark x1="72422" y1="58750" x2="75313" y2="61806"/>
                        <a14:foregroundMark x1="71953" y1="61111" x2="81641" y2="61667"/>
                        <a14:foregroundMark x1="81641" y1="61667" x2="94219" y2="72083"/>
                        <a14:foregroundMark x1="94219" y1="72083" x2="84219" y2="90417"/>
                        <a14:foregroundMark x1="84219" y1="90417" x2="71484" y2="73472"/>
                        <a14:foregroundMark x1="71484" y1="73472" x2="72891" y2="62917"/>
                        <a14:foregroundMark x1="72891" y1="62917" x2="73281" y2="62500"/>
                        <a14:foregroundMark x1="64688" y1="75278" x2="77031" y2="85139"/>
                        <a14:foregroundMark x1="77031" y1="85139" x2="76328" y2="99028"/>
                        <a14:foregroundMark x1="76328" y1="99028" x2="64063" y2="91250"/>
                        <a14:foregroundMark x1="64063" y1="91250" x2="64297" y2="75417"/>
                        <a14:foregroundMark x1="64297" y1="75417" x2="64453" y2="74722"/>
                        <a14:backgroundMark x1="32969" y1="6111" x2="36172" y2="24861"/>
                        <a14:backgroundMark x1="36172" y1="24861" x2="33906" y2="52917"/>
                        <a14:backgroundMark x1="33906" y1="52917" x2="43125" y2="86389"/>
                        <a14:backgroundMark x1="43125" y1="86389" x2="38672" y2="94444"/>
                        <a14:backgroundMark x1="38672" y1="94444" x2="21563" y2="98750"/>
                        <a14:backgroundMark x1="21563" y1="98750" x2="2813" y2="89583"/>
                        <a14:backgroundMark x1="2813" y1="89583" x2="703" y2="13056"/>
                        <a14:backgroundMark x1="703" y1="13056" x2="5859" y2="6111"/>
                        <a14:backgroundMark x1="5859" y1="6111" x2="34063" y2="6389"/>
                        <a14:backgroundMark x1="37734" y1="18889" x2="39922" y2="10278"/>
                        <a14:backgroundMark x1="40078" y1="10278" x2="41797" y2="139"/>
                        <a14:backgroundMark x1="41797" y1="139" x2="41797" y2="139"/>
                        <a14:backgroundMark x1="41016" y1="833" x2="24141" y2="0"/>
                        <a14:backgroundMark x1="24141" y1="0" x2="2266" y2="417"/>
                        <a14:backgroundMark x1="2266" y1="417" x2="78" y2="99722"/>
                        <a14:backgroundMark x1="78" y1="99722" x2="39141" y2="96667"/>
                        <a14:backgroundMark x1="39141" y1="96667" x2="38828" y2="69861"/>
                        <a14:backgroundMark x1="38828" y1="69861" x2="31563" y2="52361"/>
                        <a14:backgroundMark x1="31563" y1="52361" x2="30547" y2="34167"/>
                        <a14:backgroundMark x1="30547" y1="34167" x2="32891" y2="21250"/>
                        <a14:backgroundMark x1="32891" y1="21250" x2="38672" y2="15417"/>
                        <a14:backgroundMark x1="38672" y1="15417" x2="40781" y2="1111"/>
                        <a14:backgroundMark x1="40469" y1="2917" x2="37109" y2="6528"/>
                        <a14:backgroundMark x1="35313" y1="4722" x2="35313" y2="4722"/>
                        <a14:backgroundMark x1="37188" y1="4583" x2="22813" y2="2639"/>
                        <a14:backgroundMark x1="3047" y1="19028" x2="938" y2="3750"/>
                        <a14:backgroundMark x1="938" y1="3750" x2="8750" y2="2361"/>
                        <a14:backgroundMark x1="8750" y1="2361" x2="22656" y2="6528"/>
                        <a14:backgroundMark x1="22656" y1="6528" x2="13906" y2="9861"/>
                        <a14:backgroundMark x1="13906" y1="9861" x2="11719" y2="9306"/>
                        <a14:backgroundMark x1="2031" y1="2639" x2="2031" y2="139"/>
                        <a14:backgroundMark x1="781" y1="4722" x2="3984" y2="1528"/>
                        <a14:backgroundMark x1="2031" y1="139" x2="1641" y2="139"/>
                        <a14:backgroundMark x1="781" y1="972" x2="781" y2="972"/>
                        <a14:backgroundMark x1="1875" y1="972" x2="469" y2="972"/>
                        <a14:backgroundMark x1="3438" y1="17639" x2="7422" y2="7639"/>
                        <a14:backgroundMark x1="7422" y1="7639" x2="8359" y2="7083"/>
                        <a14:backgroundMark x1="5234" y1="10972" x2="2656" y2="16667"/>
                        <a14:backgroundMark x1="23672" y1="3750" x2="20313" y2="3333"/>
                        <a14:backgroundMark x1="34766" y1="3611" x2="38438" y2="2917"/>
                        <a14:backgroundMark x1="35859" y1="17222" x2="38828" y2="7778"/>
                        <a14:backgroundMark x1="38828" y1="7778" x2="39688" y2="6806"/>
                        <a14:backgroundMark x1="37578" y1="12917" x2="36172" y2="16250"/>
                        <a14:backgroundMark x1="1563" y1="65278" x2="2500" y2="79722"/>
                        <a14:backgroundMark x1="2500" y1="79722" x2="5469" y2="90417"/>
                        <a14:backgroundMark x1="1328" y1="89583" x2="5000" y2="86250"/>
                        <a14:backgroundMark x1="2266" y1="85972" x2="2031" y2="87778"/>
                        <a14:backgroundMark x1="2422" y1="87361" x2="3125" y2="86944"/>
                        <a14:backgroundMark x1="35859" y1="68889" x2="38750" y2="77500"/>
                        <a14:backgroundMark x1="41094" y1="80417" x2="47734" y2="84306"/>
                        <a14:backgroundMark x1="47734" y1="84306" x2="48125" y2="97778"/>
                        <a14:backgroundMark x1="48125" y1="97778" x2="38828" y2="97639"/>
                        <a14:backgroundMark x1="38828" y1="97639" x2="34844" y2="86667"/>
                        <a14:backgroundMark x1="34844" y1="86667" x2="40391" y2="81389"/>
                        <a14:backgroundMark x1="40391" y1="81389" x2="42109" y2="80694"/>
                        <a14:backgroundMark x1="43047" y1="78889" x2="44609" y2="80000"/>
                        <a14:backgroundMark x1="42891" y1="91944" x2="40469" y2="94306"/>
                        <a14:backgroundMark x1="36797" y1="99722" x2="35078" y2="99444"/>
                        <a14:backgroundMark x1="36328" y1="99306" x2="40313" y2="99444"/>
                        <a14:backgroundMark x1="40234" y1="92917" x2="40703" y2="97917"/>
                        <a14:backgroundMark x1="42344" y1="80000" x2="42422" y2="79306"/>
                        <a14:backgroundMark x1="41797" y1="78611" x2="42891" y2="79306"/>
                        <a14:backgroundMark x1="50078" y1="91389" x2="49922" y2="9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37"/>
          <a:stretch/>
        </p:blipFill>
        <p:spPr bwMode="auto">
          <a:xfrm flipH="1">
            <a:off x="2234184" y="0"/>
            <a:ext cx="521113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colorfulness, yellow, painting, art&#10;&#10;Description automatically generated">
            <a:extLst>
              <a:ext uri="{FF2B5EF4-FFF2-40B4-BE49-F238E27FC236}">
                <a16:creationId xmlns:a16="http://schemas.microsoft.com/office/drawing/2014/main" id="{8F2FC029-0C32-4E5E-77F7-7DDF8B3C4F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28053" cy="927652"/>
          </a:xfrm>
          <a:prstGeom prst="rect">
            <a:avLst/>
          </a:prstGeom>
        </p:spPr>
      </p:pic>
      <p:pic>
        <p:nvPicPr>
          <p:cNvPr id="8" name="Picture 7" descr="A picture containing map, atlas, text&#10;&#10;Description automatically generated">
            <a:extLst>
              <a:ext uri="{FF2B5EF4-FFF2-40B4-BE49-F238E27FC236}">
                <a16:creationId xmlns:a16="http://schemas.microsoft.com/office/drawing/2014/main" id="{22927764-40D1-232D-1A5E-04ACAD6DC4E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064" r="28845"/>
          <a:stretch/>
        </p:blipFill>
        <p:spPr>
          <a:xfrm>
            <a:off x="-818390" y="927652"/>
            <a:ext cx="3052574" cy="1775791"/>
          </a:xfrm>
          <a:prstGeom prst="rect">
            <a:avLst/>
          </a:prstGeom>
        </p:spPr>
      </p:pic>
      <p:pic>
        <p:nvPicPr>
          <p:cNvPr id="10" name="Picture 9" descr="A picture containing plant, green, landscape, grass&#10;&#10;Description automatically generated">
            <a:extLst>
              <a:ext uri="{FF2B5EF4-FFF2-40B4-BE49-F238E27FC236}">
                <a16:creationId xmlns:a16="http://schemas.microsoft.com/office/drawing/2014/main" id="{2681F708-BA48-7AFC-0758-DF8F96E8259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19"/>
          <a:stretch/>
        </p:blipFill>
        <p:spPr>
          <a:xfrm>
            <a:off x="2234184" y="927652"/>
            <a:ext cx="1893870" cy="1775791"/>
          </a:xfrm>
          <a:prstGeom prst="rect">
            <a:avLst/>
          </a:prstGeom>
        </p:spPr>
      </p:pic>
      <p:pic>
        <p:nvPicPr>
          <p:cNvPr id="12" name="Picture 11" descr="A picture containing map, aerial, aerial photography, water&#10;&#10;Description automatically generated">
            <a:extLst>
              <a:ext uri="{FF2B5EF4-FFF2-40B4-BE49-F238E27FC236}">
                <a16:creationId xmlns:a16="http://schemas.microsoft.com/office/drawing/2014/main" id="{E2C5B6E7-23E5-84A7-E6D4-F9268871E87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95"/>
          <a:stretch/>
        </p:blipFill>
        <p:spPr>
          <a:xfrm>
            <a:off x="0" y="2365513"/>
            <a:ext cx="4128053" cy="1305339"/>
          </a:xfrm>
          <a:prstGeom prst="rect">
            <a:avLst/>
          </a:prstGeom>
        </p:spPr>
      </p:pic>
      <p:pic>
        <p:nvPicPr>
          <p:cNvPr id="14" name="Picture 13" descr="A logo for a company&#10;&#10;Description automatically generated with low confidence">
            <a:extLst>
              <a:ext uri="{FF2B5EF4-FFF2-40B4-BE49-F238E27FC236}">
                <a16:creationId xmlns:a16="http://schemas.microsoft.com/office/drawing/2014/main" id="{305621CA-A01A-01FB-70A5-B5D9CB9D35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55" y="1262935"/>
            <a:ext cx="2013403" cy="964756"/>
          </a:xfrm>
          <a:prstGeom prst="roundRect">
            <a:avLst/>
          </a:prstGeom>
        </p:spPr>
      </p:pic>
      <p:pic>
        <p:nvPicPr>
          <p:cNvPr id="20" name="Picture 19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id="{542B2BE4-714A-B9D3-9F79-6F288E82A4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443" y="1400551"/>
            <a:ext cx="2041397" cy="68952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66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Johnson</dc:creator>
  <cp:lastModifiedBy>Ryan Johnson</cp:lastModifiedBy>
  <cp:revision>1</cp:revision>
  <dcterms:created xsi:type="dcterms:W3CDTF">2023-06-05T17:01:16Z</dcterms:created>
  <dcterms:modified xsi:type="dcterms:W3CDTF">2023-06-05T17:13:40Z</dcterms:modified>
</cp:coreProperties>
</file>