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52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1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1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50DC-D07C-4FCE-86B5-4995481807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44E3-0AE6-4B7B-BE2D-B5E4D63F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road&#10;&#10;Description automatically generated with low confidence">
            <a:extLst>
              <a:ext uri="{FF2B5EF4-FFF2-40B4-BE49-F238E27FC236}">
                <a16:creationId xmlns:a16="http://schemas.microsoft.com/office/drawing/2014/main" id="{DEC98D31-3D8E-A80C-3831-8A716DFA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8476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B5433-6F67-B4EF-8CA0-773D3EB0E4AE}"/>
              </a:ext>
            </a:extLst>
          </p:cNvPr>
          <p:cNvSpPr txBox="1"/>
          <p:nvPr/>
        </p:nvSpPr>
        <p:spPr>
          <a:xfrm>
            <a:off x="1243013" y="90488"/>
            <a:ext cx="1171575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10172200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DCE9E-1EBA-A215-90DE-035FE0D15DEE}"/>
              </a:ext>
            </a:extLst>
          </p:cNvPr>
          <p:cNvSpPr txBox="1"/>
          <p:nvPr/>
        </p:nvSpPr>
        <p:spPr>
          <a:xfrm>
            <a:off x="3171826" y="209550"/>
            <a:ext cx="1171575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10133800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7F768-10B4-9FCA-2DE0-28179489A3F7}"/>
              </a:ext>
            </a:extLst>
          </p:cNvPr>
          <p:cNvSpPr txBox="1"/>
          <p:nvPr/>
        </p:nvSpPr>
        <p:spPr>
          <a:xfrm>
            <a:off x="3586163" y="1866900"/>
            <a:ext cx="1171575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10133600</a:t>
            </a:r>
          </a:p>
        </p:txBody>
      </p:sp>
    </p:spTree>
    <p:extLst>
      <p:ext uri="{BB962C8B-B14F-4D97-AF65-F5344CB8AC3E}">
        <p14:creationId xmlns:p14="http://schemas.microsoft.com/office/powerpoint/2010/main" val="342539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Johnson</dc:creator>
  <cp:lastModifiedBy>Ryan Johnson</cp:lastModifiedBy>
  <cp:revision>2</cp:revision>
  <dcterms:created xsi:type="dcterms:W3CDTF">2023-06-06T18:56:41Z</dcterms:created>
  <dcterms:modified xsi:type="dcterms:W3CDTF">2023-06-06T19:02:58Z</dcterms:modified>
</cp:coreProperties>
</file>