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9887" autoAdjust="0"/>
  </p:normalViewPr>
  <p:slideViewPr>
    <p:cSldViewPr snapToGrid="0" snapToObjects="1">
      <p:cViewPr varScale="1">
        <p:scale>
          <a:sx n="106" d="100"/>
          <a:sy n="106" d="100"/>
        </p:scale>
        <p:origin x="6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C3F1-974F-C84F-8BBF-F488472C52F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DF85-4E50-A849-976A-52FFCD08D5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07" y="183233"/>
            <a:ext cx="1504457" cy="4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7847" y="184151"/>
            <a:ext cx="77017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360" y="1047082"/>
            <a:ext cx="11425269" cy="686179"/>
          </a:xfrm>
        </p:spPr>
        <p:txBody>
          <a:bodyPr rtlCol="0" anchor="t">
            <a:noAutofit/>
          </a:bodyPr>
          <a:lstStyle>
            <a:lvl1pPr algn="ctr">
              <a:defRPr lang="de-DE" sz="2600" b="1" i="0" kern="1200" baseline="0" dirty="0" smtClean="0">
                <a:solidFill>
                  <a:srgbClr val="B61001"/>
                </a:solidFill>
                <a:latin typeface="Source Sans Pro" charset="0"/>
                <a:ea typeface="+mj-ea"/>
                <a:cs typeface="Lucida Sans"/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9475" y="5450304"/>
            <a:ext cx="11326644" cy="1102897"/>
          </a:xfrm>
        </p:spPr>
        <p:txBody>
          <a:bodyPr rtlCol="0">
            <a:noAutofit/>
          </a:bodyPr>
          <a:lstStyle>
            <a:lvl1pPr marL="0" indent="0" algn="ctr" defTabSz="457200" rtl="0" eaLnBrk="1" latinLnBrk="0" hangingPunct="1">
              <a:lnSpc>
                <a:spcPts val="2400"/>
              </a:lnSpc>
              <a:spcBef>
                <a:spcPct val="20000"/>
              </a:spcBef>
              <a:spcAft>
                <a:spcPts val="1800"/>
              </a:spcAft>
              <a:buFont typeface="Arial"/>
              <a:buNone/>
              <a:defRPr lang="de-DE" sz="1800" b="0" i="0" kern="1200" spc="0" baseline="0" dirty="0" smtClean="0">
                <a:solidFill>
                  <a:srgbClr val="131313"/>
                </a:solidFill>
                <a:latin typeface="Source Sans Pro" charset="0"/>
                <a:ea typeface="+mn-ea"/>
                <a:cs typeface="Lucida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2628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9588087" y="6120275"/>
            <a:ext cx="2311642" cy="536575"/>
            <a:chOff x="9345716" y="6130926"/>
            <a:chExt cx="2311642" cy="536575"/>
          </a:xfrm>
        </p:grpSpPr>
        <p:pic>
          <p:nvPicPr>
            <p:cNvPr id="6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45716" y="6163270"/>
              <a:ext cx="1308483" cy="43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87187" y="6130926"/>
              <a:ext cx="770171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497418" y="6246814"/>
            <a:ext cx="1026583" cy="365125"/>
          </a:xfrm>
        </p:spPr>
        <p:txBody>
          <a:bodyPr/>
          <a:lstStyle>
            <a:lvl1pPr algn="l">
              <a:defRPr sz="1400">
                <a:solidFill>
                  <a:srgbClr val="B61001"/>
                </a:solidFill>
                <a:latin typeface="Source Sans Pro Bold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2453489"/>
            <a:ext cx="7441949" cy="1683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562225"/>
            <a:ext cx="7099300" cy="141287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Lucida Sans" panose="020B0602030504020204" pitchFamily="34" charset="0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9" name="Datumsplatzhalter 1"/>
          <p:cNvSpPr>
            <a:spLocks noGrp="1"/>
          </p:cNvSpPr>
          <p:nvPr>
            <p:ph type="dt" sz="half" idx="2"/>
          </p:nvPr>
        </p:nvSpPr>
        <p:spPr>
          <a:xfrm>
            <a:off x="1756989" y="6219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2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/>
        </p:nvCxnSpPr>
        <p:spPr>
          <a:xfrm>
            <a:off x="497418" y="798514"/>
            <a:ext cx="11186583" cy="1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"/>
          <p:cNvCxnSpPr/>
          <p:nvPr/>
        </p:nvCxnSpPr>
        <p:spPr>
          <a:xfrm>
            <a:off x="594784" y="1143000"/>
            <a:ext cx="11190816" cy="1588"/>
          </a:xfrm>
          <a:prstGeom prst="line">
            <a:avLst/>
          </a:prstGeom>
          <a:ln w="254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49946" y="289899"/>
            <a:ext cx="11434055" cy="553998"/>
          </a:xfrm>
        </p:spPr>
        <p:txBody>
          <a:bodyPr wrap="square" t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de-DE" sz="3600" b="0" i="0" kern="1200" baseline="0" dirty="0" smtClean="0">
                <a:solidFill>
                  <a:srgbClr val="B61001"/>
                </a:solidFill>
                <a:latin typeface="Source Sans Pro Bold" charset="0"/>
                <a:ea typeface="+mj-ea"/>
                <a:cs typeface="Lucida Sans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497418" y="6246814"/>
            <a:ext cx="1026583" cy="365125"/>
          </a:xfrm>
        </p:spPr>
        <p:txBody>
          <a:bodyPr/>
          <a:lstStyle>
            <a:lvl1pPr algn="l">
              <a:defRPr sz="1400">
                <a:solidFill>
                  <a:srgbClr val="B61001"/>
                </a:solidFill>
                <a:latin typeface="Source Sans Pro Bold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588087" y="6120275"/>
            <a:ext cx="2311642" cy="536575"/>
            <a:chOff x="9345716" y="6130926"/>
            <a:chExt cx="2311642" cy="536575"/>
          </a:xfrm>
        </p:grpSpPr>
        <p:pic>
          <p:nvPicPr>
            <p:cNvPr id="17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45716" y="6163270"/>
              <a:ext cx="1308483" cy="43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87187" y="6130926"/>
              <a:ext cx="770171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289711" y="1198624"/>
            <a:ext cx="11610189" cy="4921651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1756989" y="6237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7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/>
        </p:nvCxnSpPr>
        <p:spPr>
          <a:xfrm>
            <a:off x="497418" y="798514"/>
            <a:ext cx="11186583" cy="1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"/>
          <p:cNvCxnSpPr/>
          <p:nvPr/>
        </p:nvCxnSpPr>
        <p:spPr>
          <a:xfrm>
            <a:off x="594784" y="1143000"/>
            <a:ext cx="11190816" cy="1588"/>
          </a:xfrm>
          <a:prstGeom prst="line">
            <a:avLst/>
          </a:prstGeom>
          <a:ln w="254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1756989" y="6237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497418" y="6246814"/>
            <a:ext cx="1026583" cy="365125"/>
          </a:xfrm>
        </p:spPr>
        <p:txBody>
          <a:bodyPr/>
          <a:lstStyle>
            <a:lvl1pPr algn="l">
              <a:defRPr sz="1400">
                <a:solidFill>
                  <a:srgbClr val="B61001"/>
                </a:solidFill>
                <a:latin typeface="Source Sans Pro Bold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588087" y="6120275"/>
            <a:ext cx="2311642" cy="536575"/>
            <a:chOff x="9345716" y="6130926"/>
            <a:chExt cx="2311642" cy="536575"/>
          </a:xfrm>
        </p:grpSpPr>
        <p:pic>
          <p:nvPicPr>
            <p:cNvPr id="17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45716" y="6163270"/>
              <a:ext cx="1308483" cy="43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87187" y="6130926"/>
              <a:ext cx="770171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1236044" y="1198624"/>
            <a:ext cx="8640000" cy="54000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itel 1"/>
          <p:cNvSpPr txBox="1">
            <a:spLocks/>
          </p:cNvSpPr>
          <p:nvPr userDrawn="1"/>
        </p:nvSpPr>
        <p:spPr bwMode="auto">
          <a:xfrm>
            <a:off x="249946" y="289899"/>
            <a:ext cx="114340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3600" b="0" i="0" kern="1200" baseline="0" dirty="0" smtClean="0">
                <a:solidFill>
                  <a:srgbClr val="B61001"/>
                </a:solidFill>
                <a:latin typeface="Source Sans Pro Bold" charset="0"/>
                <a:ea typeface="+mj-ea"/>
                <a:cs typeface="Lucida San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1756989" y="6237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  <p:cxnSp>
        <p:nvCxnSpPr>
          <p:cNvPr id="4" name="Gerade Verbindung 7"/>
          <p:cNvCxnSpPr/>
          <p:nvPr/>
        </p:nvCxnSpPr>
        <p:spPr>
          <a:xfrm>
            <a:off x="497418" y="798514"/>
            <a:ext cx="11186583" cy="1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"/>
          <p:cNvCxnSpPr/>
          <p:nvPr/>
        </p:nvCxnSpPr>
        <p:spPr>
          <a:xfrm>
            <a:off x="594784" y="1143000"/>
            <a:ext cx="11190816" cy="1588"/>
          </a:xfrm>
          <a:prstGeom prst="line">
            <a:avLst/>
          </a:prstGeom>
          <a:ln w="254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497418" y="6246814"/>
            <a:ext cx="1026583" cy="365125"/>
          </a:xfrm>
        </p:spPr>
        <p:txBody>
          <a:bodyPr/>
          <a:lstStyle>
            <a:lvl1pPr algn="l">
              <a:defRPr sz="1400">
                <a:solidFill>
                  <a:srgbClr val="B61001"/>
                </a:solidFill>
                <a:latin typeface="Source Sans Pro Bold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588087" y="6120275"/>
            <a:ext cx="2311642" cy="536575"/>
            <a:chOff x="9345716" y="6130926"/>
            <a:chExt cx="2311642" cy="536575"/>
          </a:xfrm>
        </p:grpSpPr>
        <p:pic>
          <p:nvPicPr>
            <p:cNvPr id="17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45716" y="6163270"/>
              <a:ext cx="1308483" cy="43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87187" y="6130926"/>
              <a:ext cx="770171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2271593" y="1183951"/>
            <a:ext cx="7200000" cy="5400000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49946" y="289899"/>
            <a:ext cx="11434055" cy="553998"/>
          </a:xfrm>
        </p:spPr>
        <p:txBody>
          <a:bodyPr wrap="square" t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de-DE" sz="3600" b="0" i="0" kern="1200" baseline="0" dirty="0" smtClean="0">
                <a:solidFill>
                  <a:srgbClr val="B61001"/>
                </a:solidFill>
                <a:latin typeface="Source Sans Pro Bold" charset="0"/>
                <a:ea typeface="+mj-ea"/>
                <a:cs typeface="Lucida Sans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941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/>
        </p:nvCxnSpPr>
        <p:spPr>
          <a:xfrm>
            <a:off x="497418" y="798514"/>
            <a:ext cx="11186583" cy="1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"/>
          <p:cNvCxnSpPr/>
          <p:nvPr/>
        </p:nvCxnSpPr>
        <p:spPr>
          <a:xfrm>
            <a:off x="594784" y="1143000"/>
            <a:ext cx="11190816" cy="1588"/>
          </a:xfrm>
          <a:prstGeom prst="line">
            <a:avLst/>
          </a:prstGeom>
          <a:ln w="254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497418" y="6246814"/>
            <a:ext cx="1026583" cy="365125"/>
          </a:xfrm>
        </p:spPr>
        <p:txBody>
          <a:bodyPr/>
          <a:lstStyle>
            <a:lvl1pPr algn="l">
              <a:defRPr sz="1400">
                <a:solidFill>
                  <a:srgbClr val="B61001"/>
                </a:solidFill>
                <a:latin typeface="Source Sans Pro Bold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588087" y="6120275"/>
            <a:ext cx="2311642" cy="536575"/>
            <a:chOff x="9345716" y="6130926"/>
            <a:chExt cx="2311642" cy="536575"/>
          </a:xfrm>
        </p:grpSpPr>
        <p:pic>
          <p:nvPicPr>
            <p:cNvPr id="17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45716" y="6163270"/>
              <a:ext cx="1308483" cy="43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87187" y="6130926"/>
              <a:ext cx="770171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1756989" y="6237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9"/>
          </p:nvPr>
        </p:nvSpPr>
        <p:spPr>
          <a:xfrm>
            <a:off x="5622925" y="1524000"/>
            <a:ext cx="6408738" cy="4395788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0" name="Inhaltsplatzhalter 5"/>
          <p:cNvSpPr>
            <a:spLocks noGrp="1"/>
          </p:cNvSpPr>
          <p:nvPr>
            <p:ph sz="quarter" idx="20"/>
          </p:nvPr>
        </p:nvSpPr>
        <p:spPr>
          <a:xfrm>
            <a:off x="172739" y="1524000"/>
            <a:ext cx="5349875" cy="4395788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49946" y="289899"/>
            <a:ext cx="11434055" cy="553998"/>
          </a:xfrm>
        </p:spPr>
        <p:txBody>
          <a:bodyPr wrap="square" t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de-DE" sz="3600" b="0" i="0" kern="1200" baseline="0" dirty="0" smtClean="0">
                <a:solidFill>
                  <a:srgbClr val="B61001"/>
                </a:solidFill>
                <a:latin typeface="Source Sans Pro Bold" charset="0"/>
                <a:ea typeface="+mj-ea"/>
                <a:cs typeface="Lucida Sans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0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51067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Klavika Regular" charset="0"/>
              </a:defRPr>
            </a:lvl1pPr>
          </a:lstStyle>
          <a:p>
            <a:fld id="{46F64F24-131C-F545-953F-5975252715FA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15081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5C6-B47B-4A28-BF05-661E199C67FA}" type="datetimeFigureOut">
              <a:rPr lang="en-US" smtClean="0"/>
              <a:t>7/31/2020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  <p:sldLayoutId id="21474836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Going beyond </a:t>
            </a:r>
            <a:r>
              <a:rPr lang="en-GB" dirty="0" err="1" smtClean="0"/>
              <a:t>PEtab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</a:t>
            </a:r>
            <a:r>
              <a:rPr lang="en-GB" dirty="0" err="1" smtClean="0"/>
              <a:t>Lill</a:t>
            </a:r>
            <a:r>
              <a:rPr lang="en-GB" dirty="0" smtClean="0"/>
              <a:t>, Freiburg, 31.7.2020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8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6F64F24-131C-F545-953F-5975252715FA}" type="slidenum">
              <a:rPr lang="en-US" smtClean="0"/>
              <a:t>2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PEtab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6F64F24-131C-F545-953F-5975252715FA}" type="slidenum">
              <a:rPr lang="en-US" smtClean="0"/>
              <a:t>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4038"/>
      </p:ext>
    </p:extLst>
  </p:cSld>
  <p:clrMapOvr>
    <a:masterClrMapping/>
  </p:clrMapOvr>
</p:sld>
</file>

<file path=ppt/theme/theme1.xml><?xml version="1.0" encoding="utf-8"?>
<a:theme xmlns:a="http://schemas.openxmlformats.org/drawingml/2006/main" name="LiSyM-presentation-template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0" rIns="91440" bIns="0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 err="1" smtClean="0">
            <a:ln>
              <a:noFill/>
            </a:ln>
            <a:solidFill>
              <a:srgbClr val="2164A2"/>
            </a:solidFill>
            <a:effectLst/>
            <a:uLnTx/>
            <a:uFillTx/>
            <a:latin typeface="Lucida Sans"/>
            <a:ea typeface="+mj-ea"/>
            <a:cs typeface="Lucida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symPresentation.pptx" id="{5BF8E2C9-D91B-4DC4-AB40-5929F7991BFB}" vid="{97AC6036-3AD8-4365-BE51-9C1D3D122D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LisymPresentation</Template>
  <TotalTime>0</TotalTime>
  <Words>14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Klavika Regular</vt:lpstr>
      <vt:lpstr>Lucida Sans</vt:lpstr>
      <vt:lpstr>Source Sans Pro</vt:lpstr>
      <vt:lpstr>Source Sans Pro Bold</vt:lpstr>
      <vt:lpstr>LiSyM-presentation-template</vt:lpstr>
      <vt:lpstr>Going beyond PEtab</vt:lpstr>
      <vt:lpstr>PowerPoint-Präsentation</vt:lpstr>
      <vt:lpstr>PEtab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beyond PEtab</dc:title>
  <dc:creator>Daniel</dc:creator>
  <cp:lastModifiedBy>Daniel</cp:lastModifiedBy>
  <cp:revision>4</cp:revision>
  <dcterms:created xsi:type="dcterms:W3CDTF">2020-07-31T08:26:27Z</dcterms:created>
  <dcterms:modified xsi:type="dcterms:W3CDTF">2020-07-31T08:28:48Z</dcterms:modified>
</cp:coreProperties>
</file>