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0120" y="55440"/>
            <a:ext cx="9816840" cy="64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1440" y="822960"/>
            <a:ext cx="987552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91440" y="3115800"/>
            <a:ext cx="987552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0120" y="55440"/>
            <a:ext cx="9816840" cy="64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91440" y="822960"/>
            <a:ext cx="481896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822960"/>
            <a:ext cx="481896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91440" y="3115800"/>
            <a:ext cx="481896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115800"/>
            <a:ext cx="481896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0120" y="55440"/>
            <a:ext cx="9816840" cy="64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1440" y="822960"/>
            <a:ext cx="317952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430440" y="822960"/>
            <a:ext cx="317952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769080" y="822960"/>
            <a:ext cx="317952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91440" y="3115800"/>
            <a:ext cx="317952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430440" y="3115800"/>
            <a:ext cx="317952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769080" y="3115800"/>
            <a:ext cx="317952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0120" y="55440"/>
            <a:ext cx="9816840" cy="64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91440" y="822960"/>
            <a:ext cx="9875520" cy="4389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0120" y="55440"/>
            <a:ext cx="9816840" cy="64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91440" y="822960"/>
            <a:ext cx="987552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0120" y="55440"/>
            <a:ext cx="9816840" cy="64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91440" y="822960"/>
            <a:ext cx="481896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822960"/>
            <a:ext cx="481896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0120" y="55440"/>
            <a:ext cx="9816840" cy="64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50120" y="55440"/>
            <a:ext cx="9816840" cy="296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0120" y="55440"/>
            <a:ext cx="9816840" cy="64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" y="822960"/>
            <a:ext cx="481896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822960"/>
            <a:ext cx="481896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1440" y="3115800"/>
            <a:ext cx="481896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0120" y="55440"/>
            <a:ext cx="9816840" cy="64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" y="822960"/>
            <a:ext cx="481896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822960"/>
            <a:ext cx="481896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115800"/>
            <a:ext cx="481896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0120" y="55440"/>
            <a:ext cx="9816840" cy="6400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" y="822960"/>
            <a:ext cx="481896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822960"/>
            <a:ext cx="481896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91440" y="3115800"/>
            <a:ext cx="9875520" cy="2093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80000" cy="7315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50120" y="55440"/>
            <a:ext cx="9816840" cy="640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91440" y="822960"/>
            <a:ext cx="9875520" cy="4389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04000" y="5303520"/>
            <a:ext cx="2348280" cy="2523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47360" y="5303520"/>
            <a:ext cx="3195000" cy="25236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227360" y="5303520"/>
            <a:ext cx="2348280" cy="252360"/>
          </a:xfrm>
          <a:prstGeom prst="rect">
            <a:avLst/>
          </a:prstGeom>
        </p:spPr>
        <p:txBody>
          <a:bodyPr lIns="0" rIns="0" tIns="0" bIns="0"/>
          <a:p>
            <a:pPr algn="r"/>
            <a:fld id="{16717D21-071F-4E42-88BE-B34A95BEB29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50120" y="55440"/>
            <a:ext cx="9816840" cy="640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91440" y="822960"/>
            <a:ext cx="9875520" cy="438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2019-12-03T08:19:58Z</dcterms:created>
  <dc:creator/>
  <dc:description/>
  <dc:language>en-US</dc:language>
  <cp:lastModifiedBy/>
  <dcterms:modified xsi:type="dcterms:W3CDTF">2019-12-03T19:11:54Z</dcterms:modified>
  <cp:revision>3</cp:revision>
  <dc:subject/>
  <dc:title/>
</cp:coreProperties>
</file>