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1803925" y="823825"/>
            <a:ext cx="3813900" cy="3304200"/>
            <a:chOff x="1803925" y="823825"/>
            <a:chExt cx="3813900" cy="3304200"/>
          </a:xfrm>
        </p:grpSpPr>
        <p:sp>
          <p:nvSpPr>
            <p:cNvPr id="55" name="Google Shape;55;p13"/>
            <p:cNvSpPr/>
            <p:nvPr/>
          </p:nvSpPr>
          <p:spPr>
            <a:xfrm>
              <a:off x="1803925" y="823825"/>
              <a:ext cx="3813900" cy="33042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4C2F4"/>
            </a:solidFill>
            <a:ln cap="flat" cmpd="sng" w="76200">
              <a:solidFill>
                <a:srgbClr val="1C45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6" name="Google Shape;56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20075" y="1421850"/>
              <a:ext cx="2905726" cy="910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36388" y="2778676"/>
              <a:ext cx="1348975" cy="104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" name="Google Shape;58;p13"/>
          <p:cNvSpPr txBox="1"/>
          <p:nvPr/>
        </p:nvSpPr>
        <p:spPr>
          <a:xfrm>
            <a:off x="5433750" y="42209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https://www.r-project.org/logo/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