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554d4b7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about the new map and what it improves on and why we chose it (google maps &gt; every other type of map)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about main features it adds that we needed (Lines and Polygons) as well as how they work</a:t>
            </a:r>
            <a:endParaRPr/>
          </a:p>
        </p:txBody>
      </p:sp>
      <p:sp>
        <p:nvSpPr>
          <p:cNvPr id="203" name="Google Shape;203;g4554d4b73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554d4b7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about the new map and what it improves on and why we chose it (google maps &gt; every other type of map)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about main features it adds that we needed (Lines and Polygons) as well as how they work</a:t>
            </a:r>
            <a:endParaRPr/>
          </a:p>
        </p:txBody>
      </p:sp>
      <p:sp>
        <p:nvSpPr>
          <p:cNvPr id="147" name="Google Shape;147;g4554d4b732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Talk about original maps package and how it is useful, but doesn’t have the features that we need for our application</a:t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about the new map and what it improves on and why we chose it (google maps &gt; every other type of map)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about main features it adds that we needed (Lines and Polygons) as well as how they work</a:t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507067" y="1339133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GeoApp</a:t>
            </a:r>
            <a:endParaRPr b="0" i="0" sz="5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507067" y="3872566"/>
            <a:ext cx="7766936" cy="2475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Team ?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Donghyeon Kim 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Jade Kelly-Reskic</a:t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Patric Marchant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Dean McHugh</a:t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ctrTitle"/>
          </p:nvPr>
        </p:nvSpPr>
        <p:spPr>
          <a:xfrm>
            <a:off x="961636" y="151265"/>
            <a:ext cx="77670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4800"/>
              <a:t>Import &amp; Export Geo-JSON</a:t>
            </a:r>
            <a:endParaRPr b="0" i="0" sz="48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27"/>
          <p:cNvSpPr txBox="1"/>
          <p:nvPr>
            <p:ph idx="1" type="subTitle"/>
          </p:nvPr>
        </p:nvSpPr>
        <p:spPr>
          <a:xfrm>
            <a:off x="845900" y="3389351"/>
            <a:ext cx="77670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Char char="●"/>
            </a:pPr>
            <a:r>
              <a:rPr lang="en-US" sz="2400">
                <a:solidFill>
                  <a:srgbClr val="888888"/>
                </a:solidFill>
              </a:rPr>
              <a:t>Xamarin.Plugin.FilePicker - NuGet package</a:t>
            </a:r>
            <a:endParaRPr sz="2400">
              <a:solidFill>
                <a:srgbClr val="88888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Char char="○"/>
            </a:pPr>
            <a:r>
              <a:rPr lang="en-US" sz="1800"/>
              <a:t>Used to select the desired importing file with provided user friendly interface and get its file name and directory path.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Char char="●"/>
            </a:pPr>
            <a:r>
              <a:rPr lang="en-US" sz="2400">
                <a:solidFill>
                  <a:srgbClr val="888888"/>
                </a:solidFill>
              </a:rPr>
              <a:t>Newtonsoft.Json - Json Framework for .NET</a:t>
            </a:r>
            <a:endParaRPr sz="2400">
              <a:solidFill>
                <a:srgbClr val="88888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Char char="○"/>
            </a:pPr>
            <a:r>
              <a:rPr lang="en-US" sz="1800"/>
              <a:t>Used to serialize and deserialize JSON files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Importing and Parsing JSON files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 txBox="1"/>
          <p:nvPr>
            <p:ph idx="1" type="subTitle"/>
          </p:nvPr>
        </p:nvSpPr>
        <p:spPr>
          <a:xfrm>
            <a:off x="845900" y="1635975"/>
            <a:ext cx="6585900" cy="24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Noto Sans Symbols"/>
              <a:buChar char="●"/>
            </a:pPr>
            <a:r>
              <a:rPr lang="en-US" sz="2400">
                <a:solidFill>
                  <a:srgbClr val="888888"/>
                </a:solidFill>
              </a:rPr>
              <a:t>System.Net.Mail - SMTP (Simple Mail Transfer Protocol)</a:t>
            </a:r>
            <a:endParaRPr sz="2400">
              <a:solidFill>
                <a:srgbClr val="88888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Char char="○"/>
            </a:pPr>
            <a:r>
              <a:rPr lang="en-US" sz="1800"/>
              <a:t>Used to export collected Geo-JSON through email system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9950" y="3474550"/>
            <a:ext cx="1062100" cy="10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2100" y="1627613"/>
            <a:ext cx="20383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625" y="489045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ctrTitle"/>
          </p:nvPr>
        </p:nvSpPr>
        <p:spPr>
          <a:xfrm>
            <a:off x="961622" y="151277"/>
            <a:ext cx="9781500" cy="11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4800"/>
              <a:t>GeoApp - </a:t>
            </a:r>
            <a:r>
              <a:rPr lang="en-US" sz="4800"/>
              <a:t>Main MVP Features</a:t>
            </a:r>
            <a:endParaRPr b="0" i="0" sz="48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9"/>
          <p:cNvSpPr txBox="1"/>
          <p:nvPr>
            <p:ph idx="1" type="subTitle"/>
          </p:nvPr>
        </p:nvSpPr>
        <p:spPr>
          <a:xfrm>
            <a:off x="733025" y="1564285"/>
            <a:ext cx="7767000" cy="47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Char char="●"/>
            </a:pPr>
            <a:r>
              <a:rPr lang="en-US" sz="2400">
                <a:solidFill>
                  <a:srgbClr val="888888"/>
                </a:solidFill>
              </a:rPr>
              <a:t>Easy to use UI</a:t>
            </a:r>
            <a:endParaRPr sz="2400">
              <a:solidFill>
                <a:srgbClr val="88888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Char char="●"/>
            </a:pPr>
            <a:r>
              <a:rPr lang="en-US" sz="2400">
                <a:solidFill>
                  <a:srgbClr val="888888"/>
                </a:solidFill>
              </a:rPr>
              <a:t>Offline (&amp; Online) Functionality</a:t>
            </a:r>
            <a:endParaRPr sz="2400">
              <a:solidFill>
                <a:srgbClr val="88888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Char char="●"/>
            </a:pPr>
            <a:r>
              <a:rPr lang="en-US" sz="2400">
                <a:solidFill>
                  <a:srgbClr val="888888"/>
                </a:solidFill>
              </a:rPr>
              <a:t>Android and iOS compatible </a:t>
            </a:r>
            <a:endParaRPr sz="2400">
              <a:solidFill>
                <a:srgbClr val="88888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Char char="●"/>
            </a:pPr>
            <a:r>
              <a:rPr lang="en-US" sz="2400">
                <a:solidFill>
                  <a:srgbClr val="888888"/>
                </a:solidFill>
              </a:rPr>
              <a:t>Import &amp; Export as Geo-JSON file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Char char="●"/>
            </a:pPr>
            <a:r>
              <a:rPr lang="en-US" sz="2400">
                <a:solidFill>
                  <a:srgbClr val="888888"/>
                </a:solidFill>
              </a:rPr>
              <a:t>Collect Data</a:t>
            </a:r>
            <a:endParaRPr sz="2400">
              <a:solidFill>
                <a:srgbClr val="88888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Point, Line, Polygon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Data location needs to be accurate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Char char="●"/>
            </a:pPr>
            <a:r>
              <a:rPr lang="en-US" sz="2400">
                <a:solidFill>
                  <a:srgbClr val="888888"/>
                </a:solidFill>
              </a:rPr>
              <a:t>View Collected Data</a:t>
            </a:r>
            <a:endParaRPr sz="2400">
              <a:solidFill>
                <a:srgbClr val="88888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Display data in a tabular format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>
                <a:solidFill>
                  <a:srgbClr val="888888"/>
                </a:solidFill>
              </a:rPr>
              <a:t>Users are able to filter by data type.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Display data in Google Map Interface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ctrTitle"/>
          </p:nvPr>
        </p:nvSpPr>
        <p:spPr>
          <a:xfrm>
            <a:off x="961636" y="151265"/>
            <a:ext cx="7766936" cy="9242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UI Implementation </a:t>
            </a:r>
            <a:endParaRPr b="0" i="0" sz="5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20"/>
          <p:cNvSpPr txBox="1"/>
          <p:nvPr>
            <p:ph idx="1" type="subTitle"/>
          </p:nvPr>
        </p:nvSpPr>
        <p:spPr>
          <a:xfrm>
            <a:off x="961636" y="1564308"/>
            <a:ext cx="7766936" cy="167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Side Drawer: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Common navigation pattern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Intuitive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Something else </a:t>
            </a:r>
            <a:endParaRPr/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961636" y="3429000"/>
            <a:ext cx="7766936" cy="167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List Menu: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Simple layout for multiple view options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ctrTitle"/>
          </p:nvPr>
        </p:nvSpPr>
        <p:spPr>
          <a:xfrm>
            <a:off x="961636" y="151265"/>
            <a:ext cx="7766936" cy="9242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UI Implementation </a:t>
            </a:r>
            <a:endParaRPr b="0" i="0" sz="5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21"/>
          <p:cNvSpPr txBox="1"/>
          <p:nvPr>
            <p:ph idx="1" type="subTitle"/>
          </p:nvPr>
        </p:nvSpPr>
        <p:spPr>
          <a:xfrm>
            <a:off x="961636" y="1564307"/>
            <a:ext cx="7766936" cy="2366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Components: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Master Detail Page</a:t>
            </a:r>
            <a:endParaRPr/>
          </a:p>
          <a:p>
            <a:pPr indent="-285750" lvl="2" marL="12001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Stack Layout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 Page  </a:t>
            </a:r>
            <a:endParaRPr/>
          </a:p>
          <a:p>
            <a:pPr indent="-285750" lvl="2" marL="12001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 Presenter</a:t>
            </a:r>
            <a:endParaRPr/>
          </a:p>
          <a:p>
            <a:pPr indent="-285750" lvl="2" marL="12001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Presented in views</a:t>
            </a:r>
            <a:endParaRPr/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961636" y="3930316"/>
            <a:ext cx="7766936" cy="2366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Functionality:</a:t>
            </a:r>
            <a:endParaRPr/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b="32518" l="10526" r="62368" t="32982"/>
          <a:stretch/>
        </p:blipFill>
        <p:spPr>
          <a:xfrm>
            <a:off x="1540430" y="4368800"/>
            <a:ext cx="3304674" cy="2366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ctrTitle"/>
          </p:nvPr>
        </p:nvSpPr>
        <p:spPr>
          <a:xfrm>
            <a:off x="961636" y="151265"/>
            <a:ext cx="77670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The Map</a:t>
            </a:r>
            <a:endParaRPr b="0" i="0" sz="5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050" y="151273"/>
            <a:ext cx="3039920" cy="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733036" y="1594858"/>
            <a:ext cx="7767000" cy="16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Char char="●"/>
            </a:pPr>
            <a:r>
              <a:rPr lang="en-US" sz="2400">
                <a:solidFill>
                  <a:srgbClr val="888888"/>
                </a:solidFill>
              </a:rPr>
              <a:t>Xamarin.Forms.Maps Package</a:t>
            </a:r>
            <a:endParaRPr sz="2400">
              <a:solidFill>
                <a:srgbClr val="88888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Char char="○"/>
            </a:pPr>
            <a:r>
              <a:rPr lang="en-US" sz="1800"/>
              <a:t>Maps package made for Xamarin forms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Uses device’s native maps API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 txBox="1"/>
          <p:nvPr>
            <p:ph idx="1" type="subTitle"/>
          </p:nvPr>
        </p:nvSpPr>
        <p:spPr>
          <a:xfrm>
            <a:off x="733025" y="3366472"/>
            <a:ext cx="7767000" cy="24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Char char="●"/>
            </a:pPr>
            <a:r>
              <a:rPr lang="en-US" sz="2400">
                <a:solidFill>
                  <a:srgbClr val="888888"/>
                </a:solidFill>
              </a:rPr>
              <a:t>Allows for</a:t>
            </a:r>
            <a:r>
              <a:rPr lang="en-US" sz="2400">
                <a:solidFill>
                  <a:srgbClr val="888888"/>
                </a:solidFill>
              </a:rPr>
              <a:t>:</a:t>
            </a:r>
            <a:endParaRPr sz="2400">
              <a:solidFill>
                <a:srgbClr val="88888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Viewing device’s native map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Plotting points (pins) on the map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4225" y="1210275"/>
            <a:ext cx="2356749" cy="43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ctrTitle"/>
          </p:nvPr>
        </p:nvSpPr>
        <p:spPr>
          <a:xfrm>
            <a:off x="961636" y="151265"/>
            <a:ext cx="77670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The Map</a:t>
            </a:r>
            <a:endParaRPr b="0" i="0" sz="5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125" y="1564312"/>
            <a:ext cx="1396075" cy="139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>
            <p:ph idx="1" type="subTitle"/>
          </p:nvPr>
        </p:nvSpPr>
        <p:spPr>
          <a:xfrm>
            <a:off x="733036" y="1564308"/>
            <a:ext cx="7767000" cy="16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Char char="●"/>
            </a:pPr>
            <a:r>
              <a:rPr lang="en-US" sz="2400">
                <a:solidFill>
                  <a:srgbClr val="888888"/>
                </a:solidFill>
              </a:rPr>
              <a:t>Xamarin.Forms.GoogleMaps library</a:t>
            </a:r>
            <a:endParaRPr sz="2400">
              <a:solidFill>
                <a:srgbClr val="88888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Char char="○"/>
            </a:pPr>
            <a:r>
              <a:rPr lang="en-US" sz="1800"/>
              <a:t>Built as an extension of Xamarin.Forms.Maps package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Uses API key from Google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 txBox="1"/>
          <p:nvPr>
            <p:ph idx="1" type="subTitle"/>
          </p:nvPr>
        </p:nvSpPr>
        <p:spPr>
          <a:xfrm>
            <a:off x="733025" y="3449097"/>
            <a:ext cx="7767000" cy="24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Char char="●"/>
            </a:pPr>
            <a:r>
              <a:rPr lang="en-US" sz="2400">
                <a:solidFill>
                  <a:srgbClr val="888888"/>
                </a:solidFill>
              </a:rPr>
              <a:t>Adds features such as:</a:t>
            </a:r>
            <a:endParaRPr sz="2400">
              <a:solidFill>
                <a:srgbClr val="88888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Char char="○"/>
            </a:pPr>
            <a:r>
              <a:rPr lang="en-US" sz="1800"/>
              <a:t>Plotting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Lines (point to point)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Polygons (multiple points to form a shape)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Circles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Different types of map views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And more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t/>
            </a:r>
            <a:endParaRPr b="0" i="0" sz="5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2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t/>
            </a:r>
            <a:endParaRPr b="0" i="0" sz="5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2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t/>
            </a:r>
            <a:endParaRPr b="0" i="0" sz="5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26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