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9" r:id="rId4"/>
    <p:sldId id="274" r:id="rId5"/>
    <p:sldId id="261" r:id="rId6"/>
    <p:sldId id="265" r:id="rId7"/>
    <p:sldId id="277" r:id="rId8"/>
    <p:sldId id="278" r:id="rId9"/>
    <p:sldId id="279" r:id="rId10"/>
    <p:sldId id="280" r:id="rId11"/>
    <p:sldId id="272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1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4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9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3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1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9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3062173"/>
            <a:ext cx="8044815" cy="1669414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334"/>
              </a:spcBef>
            </a:pPr>
            <a:r>
              <a:rPr sz="5400" b="1" dirty="0">
                <a:latin typeface="Century Gothic"/>
                <a:cs typeface="Century Gothic"/>
              </a:rPr>
              <a:t>Capstone </a:t>
            </a:r>
            <a:r>
              <a:rPr sz="5400" b="1" spc="-5" dirty="0">
                <a:latin typeface="Century Gothic"/>
                <a:cs typeface="Century Gothic"/>
              </a:rPr>
              <a:t>Project </a:t>
            </a:r>
            <a:r>
              <a:rPr sz="5400" b="1" dirty="0">
                <a:latin typeface="Century Gothic"/>
                <a:cs typeface="Century Gothic"/>
              </a:rPr>
              <a:t>- The  </a:t>
            </a:r>
            <a:r>
              <a:rPr sz="5400" b="1" spc="-5" dirty="0">
                <a:latin typeface="Century Gothic"/>
                <a:cs typeface="Century Gothic"/>
              </a:rPr>
              <a:t>Battle of</a:t>
            </a:r>
            <a:r>
              <a:rPr sz="5400" b="1" spc="-25" dirty="0">
                <a:latin typeface="Century Gothic"/>
                <a:cs typeface="Century Gothic"/>
              </a:rPr>
              <a:t> </a:t>
            </a:r>
            <a:r>
              <a:rPr sz="5400" b="1" dirty="0">
                <a:latin typeface="Century Gothic"/>
                <a:cs typeface="Century Gothic"/>
              </a:rPr>
              <a:t>Neighborhoods</a:t>
            </a:r>
            <a:endParaRPr sz="5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4806442"/>
            <a:ext cx="84016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1800" spc="-5" dirty="0">
                <a:latin typeface="Century Gothic"/>
                <a:cs typeface="Century Gothic"/>
              </a:rPr>
              <a:t>Selecting the Best Location </a:t>
            </a:r>
            <a:r>
              <a:rPr lang="en-CA" spc="-5" dirty="0">
                <a:latin typeface="Century Gothic"/>
                <a:cs typeface="Century Gothic"/>
              </a:rPr>
              <a:t>To </a:t>
            </a:r>
            <a:r>
              <a:rPr lang="en-CA" sz="1800" spc="-10" dirty="0">
                <a:latin typeface="Century Gothic"/>
                <a:cs typeface="Century Gothic"/>
              </a:rPr>
              <a:t>Move to in 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lang="en-CA" sz="1800" spc="-55" dirty="0">
                <a:latin typeface="Century Gothic"/>
                <a:cs typeface="Century Gothic"/>
              </a:rPr>
              <a:t>Scarborough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53954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entury Gothic" panose="020B0502020202020204" pitchFamily="34" charset="0"/>
              </a:rPr>
              <a:t>R</a:t>
            </a:r>
            <a:r>
              <a:rPr sz="4400" spc="-15" dirty="0">
                <a:latin typeface="Century Gothic" panose="020B0502020202020204" pitchFamily="34" charset="0"/>
              </a:rPr>
              <a:t>e</a:t>
            </a:r>
            <a:r>
              <a:rPr sz="4400" spc="-5" dirty="0">
                <a:latin typeface="Century Gothic" panose="020B0502020202020204" pitchFamily="34" charset="0"/>
              </a:rPr>
              <a:t>su</a:t>
            </a:r>
            <a:r>
              <a:rPr sz="4400" spc="10" dirty="0">
                <a:latin typeface="Century Gothic" panose="020B0502020202020204" pitchFamily="34" charset="0"/>
              </a:rPr>
              <a:t>l</a:t>
            </a:r>
            <a:r>
              <a:rPr sz="4400" spc="-25" dirty="0">
                <a:latin typeface="Century Gothic" panose="020B0502020202020204" pitchFamily="34" charset="0"/>
              </a:rPr>
              <a:t>t</a:t>
            </a:r>
            <a:r>
              <a:rPr sz="4400" dirty="0">
                <a:latin typeface="Century Gothic" panose="020B0502020202020204" pitchFamily="34" charset="0"/>
              </a:rPr>
              <a:t>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8D31A-E045-44AF-AB89-2DE3EAB04861}"/>
              </a:ext>
            </a:extLst>
          </p:cNvPr>
          <p:cNvSpPr/>
          <p:nvPr/>
        </p:nvSpPr>
        <p:spPr>
          <a:xfrm>
            <a:off x="685800" y="2133600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School Ratings in Scarborough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41F97-5E1B-4E82-86FC-49FAE151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981200"/>
            <a:ext cx="46767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2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86805"/>
            <a:ext cx="38100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entury Gothic" panose="020B0502020202020204" pitchFamily="34" charset="0"/>
              </a:rPr>
              <a:t>D</a:t>
            </a:r>
            <a:r>
              <a:rPr spc="50" dirty="0">
                <a:latin typeface="Century Gothic" panose="020B0502020202020204" pitchFamily="34" charset="0"/>
              </a:rPr>
              <a:t>i</a:t>
            </a:r>
            <a:r>
              <a:rPr spc="-5" dirty="0">
                <a:latin typeface="Century Gothic" panose="020B0502020202020204" pitchFamily="34" charset="0"/>
              </a:rPr>
              <a:t>scu</a:t>
            </a:r>
            <a:r>
              <a:rPr spc="-20" dirty="0">
                <a:latin typeface="Century Gothic" panose="020B0502020202020204" pitchFamily="34" charset="0"/>
              </a:rPr>
              <a:t>s</a:t>
            </a:r>
            <a:r>
              <a:rPr spc="-5" dirty="0">
                <a:latin typeface="Century Gothic" panose="020B0502020202020204" pitchFamily="34" charset="0"/>
              </a:rPr>
              <a:t>s</a:t>
            </a:r>
            <a:r>
              <a:rPr spc="35" dirty="0">
                <a:latin typeface="Century Gothic" panose="020B0502020202020204" pitchFamily="34" charset="0"/>
              </a:rPr>
              <a:t>i</a:t>
            </a:r>
            <a:r>
              <a:rPr dirty="0">
                <a:latin typeface="Century Gothic" panose="020B0502020202020204" pitchFamily="34" charset="0"/>
              </a:rPr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90600" y="2286000"/>
            <a:ext cx="10482072" cy="158017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76213" indent="-176213">
              <a:buClrTx/>
              <a:buFont typeface="Wingdings" panose="05000000000000000000" pitchFamily="2" charset="2"/>
              <a:buChar char="Ø"/>
            </a:pPr>
            <a:r>
              <a:rPr lang="en-CA" sz="1600" dirty="0">
                <a:latin typeface="Century Gothic" panose="020B0502020202020204" pitchFamily="34" charset="0"/>
              </a:rPr>
              <a:t>The major purpose of this analysis was to suggest the better neighborhoods in Scarborough for a person who are moving into the area. </a:t>
            </a:r>
          </a:p>
          <a:p>
            <a:pPr marL="176213" indent="-176213">
              <a:buClrTx/>
              <a:buFont typeface="Wingdings" panose="05000000000000000000" pitchFamily="2" charset="2"/>
              <a:buChar char="Ø"/>
            </a:pPr>
            <a:r>
              <a:rPr lang="en-CA" sz="1600" dirty="0">
                <a:latin typeface="Century Gothic" panose="020B0502020202020204" pitchFamily="34" charset="0"/>
              </a:rPr>
              <a:t>Housing prices were sorted in a ascending order.</a:t>
            </a:r>
          </a:p>
          <a:p>
            <a:pPr marL="176213" indent="-176213">
              <a:buClrTx/>
              <a:buFont typeface="Wingdings" panose="05000000000000000000" pitchFamily="2" charset="2"/>
              <a:buChar char="Ø"/>
            </a:pPr>
            <a:r>
              <a:rPr lang="en-CA" sz="1600" dirty="0">
                <a:latin typeface="Century Gothic" panose="020B0502020202020204" pitchFamily="34" charset="0"/>
              </a:rPr>
              <a:t>Schools were sorted list of by location, rating and reviews.</a:t>
            </a:r>
          </a:p>
          <a:p>
            <a:pPr marL="26035" marR="5080" indent="0">
              <a:lnSpc>
                <a:spcPts val="1939"/>
              </a:lnSpc>
              <a:spcBef>
                <a:spcPts val="345"/>
              </a:spcBef>
              <a:buNone/>
              <a:tabLst>
                <a:tab pos="370840" algn="l"/>
              </a:tabLst>
            </a:pPr>
            <a:endParaRPr sz="1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547166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718897"/>
            <a:ext cx="97948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Using k-means cluster algorithm allowed me to separate the neighborhood into different clusters and for different </a:t>
            </a:r>
            <a:r>
              <a:rPr lang="en-CA" dirty="0" err="1">
                <a:latin typeface="Century Gothic" panose="020B0502020202020204" pitchFamily="34" charset="0"/>
              </a:rPr>
              <a:t>lattitude</a:t>
            </a:r>
            <a:r>
              <a:rPr lang="en-CA" dirty="0">
                <a:latin typeface="Century Gothic" panose="020B0502020202020204" pitchFamily="34" charset="0"/>
              </a:rPr>
              <a:t> and </a:t>
            </a:r>
            <a:r>
              <a:rPr lang="en-CA" dirty="0" err="1">
                <a:latin typeface="Century Gothic" panose="020B0502020202020204" pitchFamily="34" charset="0"/>
              </a:rPr>
              <a:t>logitude</a:t>
            </a:r>
            <a:r>
              <a:rPr lang="en-CA" dirty="0">
                <a:latin typeface="Century Gothic" panose="020B0502020202020204" pitchFamily="34" charset="0"/>
              </a:rPr>
              <a:t> from dataset, with similar neighborhoods located close to 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Using the charts above the results presented particular neighborhoods based on average house prices and school rating..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I believing this course showed me a practical application to resolve a real situation impacting individuals personally and financially.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489" y="914400"/>
            <a:ext cx="102430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Century Gothic"/>
                <a:cs typeface="Century Gothic"/>
              </a:rPr>
              <a:t>Introduction/Business</a:t>
            </a:r>
            <a:r>
              <a:rPr sz="4400" b="1" spc="-90" dirty="0">
                <a:latin typeface="Century Gothic"/>
                <a:cs typeface="Century Gothic"/>
              </a:rPr>
              <a:t> </a:t>
            </a:r>
            <a:r>
              <a:rPr sz="4400" b="1" dirty="0">
                <a:latin typeface="Century Gothic"/>
                <a:cs typeface="Century Gothic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489" y="1905000"/>
            <a:ext cx="10658475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latin typeface="Century Gothic" panose="020B0502020202020204" pitchFamily="34" charset="0"/>
              </a:rPr>
              <a:t>Scarborough is a popular destination for young adults to reside in. As a result, it is a diverse and multicultural area and is home to various religious groups and places of worship.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latin typeface="Century Gothic" panose="020B0502020202020204" pitchFamily="34" charset="0"/>
              </a:rPr>
              <a:t>Assist young families in making better decisions on selecting the right neighborhood to move to in Scarborough.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latin typeface="Century Gothic" panose="020B0502020202020204" pitchFamily="34" charset="0"/>
              </a:rPr>
              <a:t>The project conducts an analysis of housing prices and schools.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latin typeface="Century Gothic" panose="020B0502020202020204" pitchFamily="34" charset="0"/>
              </a:rPr>
              <a:t>The information will be sorted by: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000" dirty="0">
                <a:latin typeface="Century Gothic" panose="020B0502020202020204" pitchFamily="34" charset="0"/>
              </a:rPr>
              <a:t>housing prices in an ascending or descending order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000" dirty="0">
                <a:latin typeface="Century Gothic" panose="020B0502020202020204" pitchFamily="34" charset="0"/>
              </a:rPr>
              <a:t>schools in terms of location, fees, rating and reviews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2000" dirty="0">
                <a:latin typeface="Century Gothic" panose="020B0502020202020204" pitchFamily="34" charset="0"/>
              </a:rPr>
              <a:t>Retail Stores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67670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400" spc="-10" dirty="0">
                <a:latin typeface="Century Gothic" panose="020B0502020202020204" pitchFamily="34" charset="0"/>
              </a:rPr>
              <a:t>Data selection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981201"/>
            <a:ext cx="10024872" cy="3626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The dataset consisting of latitude and longitude, and postal codes from Wikipedia.  (Link to data </a:t>
            </a:r>
            <a:r>
              <a:rPr lang="en-CA" u="sng" dirty="0">
                <a:latin typeface="Century Gothic" panose="020B0502020202020204" pitchFamily="34" charset="0"/>
                <a:hlinkClick r:id="rId2"/>
              </a:rPr>
              <a:t>https://en.wikipedia.org/wiki/List_of_postal_codes_of_Canada:_M</a:t>
            </a:r>
            <a:r>
              <a:rPr lang="en-CA" u="sng" dirty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u="sng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latin typeface="Century Gothic" panose="020B0502020202020204" pitchFamily="34" charset="0"/>
              </a:rPr>
              <a:t>Foursquare locational information will be utilized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1. Neighborhood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2. Neighborhood Latitude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3. Neighborhood Longitude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4. Venue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5. Name of the venue e.g. the name of a store or restaurant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6. Venue Latitude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7. Venue Longitude</a:t>
            </a:r>
          </a:p>
          <a:p>
            <a:pPr lvl="2"/>
            <a:r>
              <a:rPr lang="en-CA" dirty="0">
                <a:latin typeface="Century Gothic" panose="020B0502020202020204" pitchFamily="34" charset="0"/>
              </a:rPr>
              <a:t>8. Venue Category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endParaRPr sz="1800" dirty="0">
              <a:latin typeface="Century Gothic" panose="020B0502020202020204" pitchFamily="34" charset="0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4F4F7-214E-45F2-BE02-AFF2B750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057400"/>
            <a:ext cx="5857875" cy="4314825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1EB52529-3E3F-40F2-8824-08557153C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489" y="914400"/>
            <a:ext cx="102430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4400" b="1" dirty="0">
                <a:latin typeface="Century Gothic"/>
                <a:cs typeface="Century Gothic"/>
              </a:rPr>
              <a:t>Map of Scarborough</a:t>
            </a:r>
            <a:endParaRPr sz="44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39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73766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>
                <a:latin typeface="Century Gothic" panose="020B0502020202020204" pitchFamily="34" charset="0"/>
              </a:rPr>
              <a:t>M</a:t>
            </a:r>
            <a:r>
              <a:rPr sz="4400" spc="-15" dirty="0">
                <a:latin typeface="Century Gothic" panose="020B0502020202020204" pitchFamily="34" charset="0"/>
              </a:rPr>
              <a:t>e</a:t>
            </a:r>
            <a:r>
              <a:rPr sz="4400" spc="-25" dirty="0">
                <a:latin typeface="Century Gothic" panose="020B0502020202020204" pitchFamily="34" charset="0"/>
              </a:rPr>
              <a:t>t</a:t>
            </a:r>
            <a:r>
              <a:rPr sz="4400" spc="-15" dirty="0">
                <a:latin typeface="Century Gothic" panose="020B0502020202020204" pitchFamily="34" charset="0"/>
              </a:rPr>
              <a:t>h</a:t>
            </a:r>
            <a:r>
              <a:rPr sz="4400" dirty="0">
                <a:latin typeface="Century Gothic" panose="020B0502020202020204" pitchFamily="34" charset="0"/>
              </a:rPr>
              <a:t>odo</a:t>
            </a:r>
            <a:r>
              <a:rPr sz="4400" spc="15" dirty="0">
                <a:latin typeface="Century Gothic" panose="020B0502020202020204" pitchFamily="34" charset="0"/>
              </a:rPr>
              <a:t>l</a:t>
            </a:r>
            <a:r>
              <a:rPr sz="4400" dirty="0">
                <a:latin typeface="Century Gothic" panose="020B0502020202020204" pitchFamily="34" charset="0"/>
              </a:rPr>
              <a:t>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788" y="2424557"/>
            <a:ext cx="9720580" cy="263533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r>
              <a:rPr lang="en-CA" b="1" u="sng" dirty="0"/>
              <a:t>Clustering Approach: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To explore the neighborhoods in Scarborough and group them into clusters to find similar neighborhoods</a:t>
            </a:r>
          </a:p>
          <a:p>
            <a:endParaRPr lang="en-CA" b="1" dirty="0"/>
          </a:p>
          <a:p>
            <a:r>
              <a:rPr lang="en-CA" b="1" u="sng" dirty="0"/>
              <a:t>Work Flow: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Using Foursquare API features to data mine places in the neighborhoods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Due to http limitations the number of places per neighborhood parameter is set to 100 and the radius parameter would be set to 500.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53954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entury Gothic" panose="020B0502020202020204" pitchFamily="34" charset="0"/>
              </a:rPr>
              <a:t>R</a:t>
            </a:r>
            <a:r>
              <a:rPr sz="4400" spc="-15" dirty="0">
                <a:latin typeface="Century Gothic" panose="020B0502020202020204" pitchFamily="34" charset="0"/>
              </a:rPr>
              <a:t>e</a:t>
            </a:r>
            <a:r>
              <a:rPr sz="4400" spc="-5" dirty="0">
                <a:latin typeface="Century Gothic" panose="020B0502020202020204" pitchFamily="34" charset="0"/>
              </a:rPr>
              <a:t>su</a:t>
            </a:r>
            <a:r>
              <a:rPr sz="4400" spc="10" dirty="0">
                <a:latin typeface="Century Gothic" panose="020B0502020202020204" pitchFamily="34" charset="0"/>
              </a:rPr>
              <a:t>l</a:t>
            </a:r>
            <a:r>
              <a:rPr sz="4400" spc="-25" dirty="0">
                <a:latin typeface="Century Gothic" panose="020B0502020202020204" pitchFamily="34" charset="0"/>
              </a:rPr>
              <a:t>t</a:t>
            </a:r>
            <a:r>
              <a:rPr sz="4400" dirty="0">
                <a:latin typeface="Century Gothic" panose="020B0502020202020204" pitchFamily="34" charset="0"/>
              </a:rPr>
              <a:t>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645BD-ED30-4DB5-AF4F-470BCF467D7C}"/>
              </a:ext>
            </a:extLst>
          </p:cNvPr>
          <p:cNvSpPr/>
          <p:nvPr/>
        </p:nvSpPr>
        <p:spPr>
          <a:xfrm>
            <a:off x="990600" y="2057400"/>
            <a:ext cx="319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Map of Clusters in Scarborough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B7A46-429B-4F5A-A59A-C044CD95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981200"/>
            <a:ext cx="56102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53954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entury Gothic" panose="020B0502020202020204" pitchFamily="34" charset="0"/>
              </a:rPr>
              <a:t>R</a:t>
            </a:r>
            <a:r>
              <a:rPr sz="4400" spc="-15" dirty="0">
                <a:latin typeface="Century Gothic" panose="020B0502020202020204" pitchFamily="34" charset="0"/>
              </a:rPr>
              <a:t>e</a:t>
            </a:r>
            <a:r>
              <a:rPr sz="4400" spc="-5" dirty="0">
                <a:latin typeface="Century Gothic" panose="020B0502020202020204" pitchFamily="34" charset="0"/>
              </a:rPr>
              <a:t>su</a:t>
            </a:r>
            <a:r>
              <a:rPr sz="4400" spc="10" dirty="0">
                <a:latin typeface="Century Gothic" panose="020B0502020202020204" pitchFamily="34" charset="0"/>
              </a:rPr>
              <a:t>l</a:t>
            </a:r>
            <a:r>
              <a:rPr sz="4400" spc="-25" dirty="0">
                <a:latin typeface="Century Gothic" panose="020B0502020202020204" pitchFamily="34" charset="0"/>
              </a:rPr>
              <a:t>t</a:t>
            </a:r>
            <a:r>
              <a:rPr sz="4400" dirty="0">
                <a:latin typeface="Century Gothic" panose="020B0502020202020204" pitchFamily="34" charset="0"/>
              </a:rPr>
              <a:t>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F0A1B-9AB0-4199-BB87-00A08647BC4B}"/>
              </a:ext>
            </a:extLst>
          </p:cNvPr>
          <p:cNvSpPr/>
          <p:nvPr/>
        </p:nvSpPr>
        <p:spPr>
          <a:xfrm>
            <a:off x="1143000" y="1981200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Common Venues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BC7CC-D650-4167-821A-6C3359B5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52" y="2350532"/>
            <a:ext cx="97059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53954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entury Gothic" panose="020B0502020202020204" pitchFamily="34" charset="0"/>
              </a:rPr>
              <a:t>R</a:t>
            </a:r>
            <a:r>
              <a:rPr sz="4400" spc="-15" dirty="0">
                <a:latin typeface="Century Gothic" panose="020B0502020202020204" pitchFamily="34" charset="0"/>
              </a:rPr>
              <a:t>e</a:t>
            </a:r>
            <a:r>
              <a:rPr sz="4400" spc="-5" dirty="0">
                <a:latin typeface="Century Gothic" panose="020B0502020202020204" pitchFamily="34" charset="0"/>
              </a:rPr>
              <a:t>su</a:t>
            </a:r>
            <a:r>
              <a:rPr sz="4400" spc="10" dirty="0">
                <a:latin typeface="Century Gothic" panose="020B0502020202020204" pitchFamily="34" charset="0"/>
              </a:rPr>
              <a:t>l</a:t>
            </a:r>
            <a:r>
              <a:rPr sz="4400" spc="-25" dirty="0">
                <a:latin typeface="Century Gothic" panose="020B0502020202020204" pitchFamily="34" charset="0"/>
              </a:rPr>
              <a:t>t</a:t>
            </a:r>
            <a:r>
              <a:rPr sz="4400" dirty="0">
                <a:latin typeface="Century Gothic" panose="020B0502020202020204" pitchFamily="34" charset="0"/>
              </a:rPr>
              <a:t>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0289A-5F7F-4108-9BC4-D725B05CCE5B}"/>
              </a:ext>
            </a:extLst>
          </p:cNvPr>
          <p:cNvSpPr/>
          <p:nvPr/>
        </p:nvSpPr>
        <p:spPr>
          <a:xfrm>
            <a:off x="609600" y="2057400"/>
            <a:ext cx="464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Average Housing Price in Scarborough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EF4BDE7-79DA-4449-AABE-A9941DC3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68" y="24581"/>
            <a:ext cx="5541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1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927394"/>
            <a:ext cx="53954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entury Gothic" panose="020B0502020202020204" pitchFamily="34" charset="0"/>
              </a:rPr>
              <a:t>R</a:t>
            </a:r>
            <a:r>
              <a:rPr sz="4400" spc="-15" dirty="0">
                <a:latin typeface="Century Gothic" panose="020B0502020202020204" pitchFamily="34" charset="0"/>
              </a:rPr>
              <a:t>e</a:t>
            </a:r>
            <a:r>
              <a:rPr sz="4400" spc="-5" dirty="0">
                <a:latin typeface="Century Gothic" panose="020B0502020202020204" pitchFamily="34" charset="0"/>
              </a:rPr>
              <a:t>su</a:t>
            </a:r>
            <a:r>
              <a:rPr sz="4400" spc="10" dirty="0">
                <a:latin typeface="Century Gothic" panose="020B0502020202020204" pitchFamily="34" charset="0"/>
              </a:rPr>
              <a:t>l</a:t>
            </a:r>
            <a:r>
              <a:rPr sz="4400" spc="-25" dirty="0">
                <a:latin typeface="Century Gothic" panose="020B0502020202020204" pitchFamily="34" charset="0"/>
              </a:rPr>
              <a:t>t</a:t>
            </a:r>
            <a:r>
              <a:rPr sz="4400" dirty="0">
                <a:latin typeface="Century Gothic" panose="020B0502020202020204" pitchFamily="34" charset="0"/>
              </a:rPr>
              <a:t>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8D31A-E045-44AF-AB89-2DE3EAB04861}"/>
              </a:ext>
            </a:extLst>
          </p:cNvPr>
          <p:cNvSpPr/>
          <p:nvPr/>
        </p:nvSpPr>
        <p:spPr>
          <a:xfrm>
            <a:off x="685800" y="2133600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School Ratings in Scarborough</a:t>
            </a:r>
            <a:endParaRPr lang="en-CA" dirty="0">
              <a:latin typeface="Century Gothic" panose="020B0502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66E26D-2642-4DBB-B40C-3460F05E0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3" y="2458"/>
            <a:ext cx="4908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408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406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Gill Sans MT</vt:lpstr>
      <vt:lpstr>Times New Roman</vt:lpstr>
      <vt:lpstr>Wingdings</vt:lpstr>
      <vt:lpstr>Gallery</vt:lpstr>
      <vt:lpstr>PowerPoint Presentation</vt:lpstr>
      <vt:lpstr>Introduction/Business Problem</vt:lpstr>
      <vt:lpstr>Data selection</vt:lpstr>
      <vt:lpstr>Map of Scarborough</vt:lpstr>
      <vt:lpstr>Methodology</vt:lpstr>
      <vt:lpstr>Results</vt:lpstr>
      <vt:lpstr>Results</vt:lpstr>
      <vt:lpstr>Results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keywords>GENEL</cp:keywords>
  <cp:lastModifiedBy>Dilia Lindberg</cp:lastModifiedBy>
  <cp:revision>8</cp:revision>
  <dcterms:created xsi:type="dcterms:W3CDTF">2020-04-02T15:01:38Z</dcterms:created>
  <dcterms:modified xsi:type="dcterms:W3CDTF">2020-04-02T15:47:36Z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2020-04-02T00:00:00Z</vt:filetime>
  </property>
</Properties>
</file>