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94CD-00B4-4D20-8C7D-0F0C0B9C70C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B309-9C5F-4BCE-9D4C-70275C6C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65ABE-35D3-441C-9B28-8E965192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04850"/>
            <a:ext cx="8248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A82B2-D326-44EF-9FFC-49B8E707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695325"/>
            <a:ext cx="8201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D55B2-27A3-4938-B03B-0B5BC147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661987"/>
            <a:ext cx="82962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5959C-D76F-4A99-A166-257B19DA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700468"/>
            <a:ext cx="82581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Linden</dc:creator>
  <cp:lastModifiedBy>David Linden</cp:lastModifiedBy>
  <cp:revision>1</cp:revision>
  <dcterms:created xsi:type="dcterms:W3CDTF">2019-06-05T02:20:23Z</dcterms:created>
  <dcterms:modified xsi:type="dcterms:W3CDTF">2019-06-05T02:23:23Z</dcterms:modified>
</cp:coreProperties>
</file>