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409F-E7A9-9B4D-98CB-8F188FB871A7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82FF-0363-044C-8EBC-9004C51D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346" y="227265"/>
            <a:ext cx="2072105" cy="4277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nrl2_to_irradiance.pro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1959" y="875732"/>
            <a:ext cx="2072105" cy="42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process_irradiance.pro</a:t>
            </a:r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1959" y="6281159"/>
            <a:ext cx="2072105" cy="42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write_irradiance.pro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1980" y="1503094"/>
            <a:ext cx="2187043" cy="42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get_model_params.pro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1980" y="2011092"/>
            <a:ext cx="2187043" cy="42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get_spectral_bins.pro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92021" y="5566234"/>
            <a:ext cx="2072105" cy="4277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bin_ssi.pro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2021" y="5037704"/>
            <a:ext cx="2072105" cy="4277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compute_ssi.pro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92021" y="4492274"/>
            <a:ext cx="2072105" cy="4277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compute_tsi.pro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41980" y="3577872"/>
            <a:ext cx="2187043" cy="42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bin_average.pro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5348" y="3048482"/>
            <a:ext cx="2173675" cy="42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get_mg_index.pro</a:t>
            </a:r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41980" y="2532463"/>
            <a:ext cx="2187043" cy="42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get_sunspot_blocking.pro</a:t>
            </a:r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7744" y="4163908"/>
            <a:ext cx="2007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iterate over time sample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2586" y="264789"/>
            <a:ext cx="458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3366FF"/>
                </a:solidFill>
              </a:rPr>
              <a:t>M</a:t>
            </a:r>
            <a:r>
              <a:rPr lang="en-US" sz="1400" i="1" dirty="0" smtClean="0">
                <a:solidFill>
                  <a:srgbClr val="3366FF"/>
                </a:solidFill>
              </a:rPr>
              <a:t>ain driver.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03347" y="921367"/>
            <a:ext cx="458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Calls series of functions to compute TSI and SSI.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29023" y="1532836"/>
            <a:ext cx="458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Extract pre-specified model coefficients.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9023" y="2023890"/>
            <a:ext cx="458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Define wavelength bands for output SSI.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9023" y="2572267"/>
            <a:ext cx="458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Compute the sunspot darkening index.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023" y="3087981"/>
            <a:ext cx="458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Obtain the facular brightening index.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9023" y="3548158"/>
            <a:ext cx="458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3366FF"/>
                </a:solidFill>
              </a:rPr>
              <a:t>Perform </a:t>
            </a:r>
            <a:r>
              <a:rPr lang="en-US" sz="1400" i="1" dirty="0" smtClean="0">
                <a:solidFill>
                  <a:srgbClr val="3366FF"/>
                </a:solidFill>
              </a:rPr>
              <a:t>time-averaging (‘day’, ‘month’, or ‘year’)  of the model inputs.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2328" y="4452170"/>
            <a:ext cx="458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Compute TSI and uncertainties using NRLTSI2 model, given the model inputs for the time sample.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52328" y="5002212"/>
            <a:ext cx="458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Compute SSI and uncertainties (on 1 nm bins) using NRLSSI2 model, given the model inputs for the time sample.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2328" y="5546470"/>
            <a:ext cx="458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Bin SSI and uncertainties (on 1 nm bins) into a variable, and predefined wavelength grid for the time sample.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03347" y="6348054"/>
            <a:ext cx="458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366FF"/>
                </a:solidFill>
              </a:rPr>
              <a:t>Write data to netCDF4 file.</a:t>
            </a:r>
            <a:endParaRPr lang="en-US" sz="1400" i="1" dirty="0">
              <a:solidFill>
                <a:srgbClr val="3366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32980" y="655054"/>
            <a:ext cx="13655" cy="59339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46635" y="1098785"/>
            <a:ext cx="42375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980" y="6588991"/>
            <a:ext cx="42375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54495" y="1303521"/>
            <a:ext cx="0" cy="451174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58325" y="1705711"/>
            <a:ext cx="3779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77396" y="2272532"/>
            <a:ext cx="3779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54495" y="2799248"/>
            <a:ext cx="3779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7396" y="3312595"/>
            <a:ext cx="3779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54495" y="3839311"/>
            <a:ext cx="3779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64028" y="4753711"/>
            <a:ext cx="8351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56869" y="5280427"/>
            <a:ext cx="8351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64028" y="5820511"/>
            <a:ext cx="8351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59843" y="50895"/>
            <a:ext cx="537412" cy="2138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59843" y="321335"/>
            <a:ext cx="537412" cy="21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13975" y="18847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IDL procedure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613975" y="281230"/>
            <a:ext cx="939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IDL function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181360" y="6835"/>
            <a:ext cx="3840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indicates “final” or “</a:t>
            </a:r>
            <a:r>
              <a:rPr lang="en-US" sz="1200" dirty="0" err="1" smtClean="0"/>
              <a:t>dev</a:t>
            </a:r>
            <a:r>
              <a:rPr lang="en-US" sz="1200" dirty="0" smtClean="0"/>
              <a:t>” processing environment option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468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Odele Coddington</dc:creator>
  <cp:lastModifiedBy>Odele Coddington</cp:lastModifiedBy>
  <cp:revision>13</cp:revision>
  <dcterms:created xsi:type="dcterms:W3CDTF">2015-06-23T16:54:26Z</dcterms:created>
  <dcterms:modified xsi:type="dcterms:W3CDTF">2015-06-23T19:17:04Z</dcterms:modified>
</cp:coreProperties>
</file>