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42EF-6D7F-464F-AB42-8CE5ED0E041E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85232" y="3656891"/>
            <a:ext cx="3235723" cy="1831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7543" y="136069"/>
            <a:ext cx="6713412" cy="1028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9226" y="423315"/>
            <a:ext cx="25704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Daily Mg II Index</a:t>
            </a:r>
          </a:p>
          <a:p>
            <a:r>
              <a:rPr lang="en-US" sz="1200" dirty="0" smtClean="0"/>
              <a:t>SORCE Solstice, GOME (Univ. Bremen), GOME2 (Univ. Bremen)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49296" y="257017"/>
            <a:ext cx="2675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Daily* USAF White Light Sunspot Region </a:t>
            </a:r>
          </a:p>
          <a:p>
            <a:r>
              <a:rPr lang="en-US" sz="1200" dirty="0" smtClean="0"/>
              <a:t>Obtained from NOAA/NGDC-Bill </a:t>
            </a:r>
            <a:r>
              <a:rPr lang="en-US" sz="1200" dirty="0" err="1" smtClean="0"/>
              <a:t>Denig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07543" y="1316508"/>
            <a:ext cx="6713412" cy="1028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9226" y="1513046"/>
            <a:ext cx="25704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Scale</a:t>
            </a:r>
          </a:p>
          <a:p>
            <a:r>
              <a:rPr lang="en-US" sz="1200" dirty="0" smtClean="0"/>
              <a:t>Common scale of Mg II index composite (</a:t>
            </a:r>
            <a:r>
              <a:rPr lang="en-US" sz="1200" dirty="0" err="1" smtClean="0"/>
              <a:t>Viereck</a:t>
            </a:r>
            <a:r>
              <a:rPr lang="en-US" sz="1200" dirty="0" smtClean="0"/>
              <a:t> et al., 2004)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49296" y="1437456"/>
            <a:ext cx="267509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Beta Sun Angle</a:t>
            </a:r>
          </a:p>
          <a:p>
            <a:r>
              <a:rPr lang="en-US" sz="1200" dirty="0" smtClean="0"/>
              <a:t>(generic sun orientation)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207543" y="2491568"/>
            <a:ext cx="6713412" cy="10280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19226" y="2688106"/>
            <a:ext cx="25704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Facular Brightening Function (PX)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9296" y="2612516"/>
            <a:ext cx="2675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Sunspot Blocking Function (PS)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207543" y="3656891"/>
            <a:ext cx="3266005" cy="1846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19226" y="3762721"/>
            <a:ext cx="294848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Multiple Linear Regression Coefficients for </a:t>
            </a:r>
            <a:r>
              <a:rPr lang="en-US" b="1" dirty="0" smtClean="0"/>
              <a:t>NRLTSI</a:t>
            </a:r>
          </a:p>
          <a:p>
            <a:r>
              <a:rPr lang="en-US" sz="1200" dirty="0" smtClean="0"/>
              <a:t>(Determined by J. Lean)</a:t>
            </a:r>
          </a:p>
          <a:p>
            <a:r>
              <a:rPr lang="en-US" sz="1200" dirty="0" smtClean="0"/>
              <a:t>Used in IPCC AR4 and AR5 reports.</a:t>
            </a:r>
          </a:p>
          <a:p>
            <a:r>
              <a:rPr lang="en-US" sz="1200" dirty="0" smtClean="0"/>
              <a:t>Utilizes a composite TSI record from 1978-2003 (</a:t>
            </a:r>
            <a:r>
              <a:rPr lang="en-US" sz="1200" dirty="0" err="1" smtClean="0"/>
              <a:t>Frohlich</a:t>
            </a:r>
            <a:r>
              <a:rPr lang="en-US" sz="1200" smtClean="0"/>
              <a:t> and Lean, 2004).</a:t>
            </a:r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52736" y="3777332"/>
            <a:ext cx="28716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Multiple Linear Regression Coefficients for </a:t>
            </a:r>
            <a:r>
              <a:rPr lang="en-US" b="1" dirty="0" smtClean="0"/>
              <a:t>NRLTSI-2</a:t>
            </a:r>
          </a:p>
          <a:p>
            <a:r>
              <a:rPr lang="en-US" sz="1200" dirty="0" smtClean="0"/>
              <a:t>(To be determined by J. Lean)</a:t>
            </a:r>
          </a:p>
          <a:p>
            <a:r>
              <a:rPr lang="en-US" sz="1200" dirty="0" smtClean="0"/>
              <a:t>Will incorporate SORCE TIM, TCTE, and future TSIS measurements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85265" y="5621523"/>
            <a:ext cx="3160163" cy="10280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52137" y="5706566"/>
            <a:ext cx="30479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Daily </a:t>
            </a:r>
            <a:r>
              <a:rPr lang="en-US" dirty="0" smtClean="0"/>
              <a:t>TSI-1</a:t>
            </a:r>
            <a:endParaRPr lang="en-US" dirty="0" smtClean="0"/>
          </a:p>
          <a:p>
            <a:r>
              <a:rPr lang="en-US" sz="1200" dirty="0" smtClean="0"/>
              <a:t>Output NetCDF4 for NRLTSI and NRLTSI-2</a:t>
            </a:r>
          </a:p>
          <a:p>
            <a:r>
              <a:rPr lang="en-US" sz="1200" dirty="0" smtClean="0"/>
              <a:t>*Daily Updates are in response to sunspot darkening and facular brightening time series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126" y="514020"/>
            <a:ext cx="135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Daily Inputs: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93126" y="1550993"/>
            <a:ext cx="138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Fixed Inputs: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241926" y="2644282"/>
            <a:ext cx="17485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Computations:</a:t>
            </a:r>
          </a:p>
          <a:p>
            <a:r>
              <a:rPr lang="en-US" sz="1400" dirty="0" smtClean="0"/>
              <a:t>Deliver code to NCDC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5846" y="3870076"/>
            <a:ext cx="2116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Apply Coefficients:</a:t>
            </a:r>
          </a:p>
          <a:p>
            <a:r>
              <a:rPr lang="en-US" sz="1400" dirty="0" smtClean="0"/>
              <a:t>Apply (fixed) linear </a:t>
            </a:r>
          </a:p>
          <a:p>
            <a:r>
              <a:rPr lang="en-US" sz="1400" dirty="0" smtClean="0"/>
              <a:t>Regression coefficients</a:t>
            </a:r>
          </a:p>
          <a:p>
            <a:r>
              <a:rPr lang="en-US" sz="1400" dirty="0" smtClean="0"/>
              <a:t>(to be delivered to NCDC)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926" y="5865680"/>
            <a:ext cx="17485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Computations:</a:t>
            </a:r>
          </a:p>
          <a:p>
            <a:r>
              <a:rPr lang="en-US" sz="1400" dirty="0" smtClean="0"/>
              <a:t>Deliver code to NCDC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73548" y="725674"/>
            <a:ext cx="0" cy="96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89866" y="2007785"/>
            <a:ext cx="0" cy="96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89677" y="2975351"/>
            <a:ext cx="483871" cy="801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9866" y="2975351"/>
            <a:ext cx="679215" cy="78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27043" y="5199133"/>
            <a:ext cx="0" cy="801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60792" y="5614104"/>
            <a:ext cx="3160163" cy="10280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52736" y="5638282"/>
            <a:ext cx="30479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Daily </a:t>
            </a:r>
            <a:r>
              <a:rPr lang="en-US" dirty="0" smtClean="0"/>
              <a:t>TSI-2</a:t>
            </a:r>
            <a:endParaRPr lang="en-US" dirty="0" smtClean="0"/>
          </a:p>
          <a:p>
            <a:r>
              <a:rPr lang="en-US" sz="1200" dirty="0" smtClean="0"/>
              <a:t>Output NetCDF4 for NRLTSI and NRLTSI-2</a:t>
            </a:r>
          </a:p>
          <a:p>
            <a:r>
              <a:rPr lang="en-US" sz="1200" dirty="0" smtClean="0"/>
              <a:t>*Daily Updates are in response to sunspot darkening and facular brightening time series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62827" y="5147716"/>
            <a:ext cx="0" cy="75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9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224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Odele Coddington</dc:creator>
  <cp:lastModifiedBy>Odele Coddington</cp:lastModifiedBy>
  <cp:revision>4</cp:revision>
  <dcterms:created xsi:type="dcterms:W3CDTF">2014-02-27T19:17:25Z</dcterms:created>
  <dcterms:modified xsi:type="dcterms:W3CDTF">2014-02-28T16:33:29Z</dcterms:modified>
</cp:coreProperties>
</file>