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5A70-9CFB-8DE5-11D3-E04FFB797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E9677-8E9D-BBD5-380D-534AE1FAE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4FD8-1E0B-01D2-87FD-28FAA786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8F93-676B-4D72-27D4-6DDE4DD4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6805-3893-E1FA-E628-70EA8347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4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1E1B-7231-6E38-CD33-EFAB230B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407BA-46F8-E9D7-2338-430DE98F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EA1D-6407-2104-31C7-86CF1B13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3CE1-D986-2625-3F30-96F27562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D837F-2533-11CE-F71F-BF3B4A09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F9496-85D5-62E7-6D08-8141B20DD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67A98-196B-2943-D15A-71E14B123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C425-045D-01EA-1838-1AB50BCC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56236-54C1-FFA0-440E-85F65C11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A9BA-E399-D43F-DB12-8EDC9FF7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3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25A0-1228-9A8D-995C-C79E1F7C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CAB8-0EC5-05EA-678A-F98B7DA9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8B74-20AD-20C3-2F7E-C581F6F7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2F54-8004-D0EE-9CDF-89669BD2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20C7-6B39-64DC-4133-56A21AFC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C476-452F-5AFA-4544-DD586318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732C3-1E4B-DC27-5B73-D467023F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1585-97E9-F79C-A9DA-9ABCBF93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B601-3CB4-39B6-2997-4CD251ED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00B7-314D-9DCC-46DF-D28B93B4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BDDD-27CF-8E5C-84E1-E9AC237F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DFE0-02F5-DC8A-1698-D62F8E262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F0CE-36CE-C0FE-30A0-B19F0090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A648F-6BD2-BD33-EB67-587BF66D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AB26-575A-A107-8D7D-0A26A470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2274-1690-8E41-134F-BB8A3DCD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2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2B12-99DE-1A37-39D5-9A55D9ED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B8595-F617-3F8E-0EE2-39222D8A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92135-2836-E39B-CEFD-1D2E2776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D95AB-76DB-DB57-F2CD-DA33D267B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ACC01-CA03-893C-8B18-F4639FBC4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922F1-B3E9-04D4-1E9D-A1C5B891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5E0A3-64DF-FD52-9E62-33F6006F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AA6B6-B1D4-8986-CFF3-F7859953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938D-0E0D-BE44-1821-6C51BC36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71F31-8C5F-4BF4-FF1B-FC5C67E7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2B15A-0ED9-2D80-2779-29878BDF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10FE1-B8FE-16C0-CC26-165A1B4C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5E526-78BF-9D9D-412C-1A0EB56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8D9F9-558E-FAA7-5C5B-976D2A4B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C1836-5B3C-1EF1-E028-27979668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EBF1-D0F1-46F3-9DD9-28942603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7C7F-7892-2B7B-BE8C-B000B363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56165-B807-94A0-5F6A-D6AE892C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C1B3-04A0-4B96-CA1F-AD2C452B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06B3-13CD-E366-A2DA-C747EC5B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4C57B-84AA-0A9B-84FF-DB412166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9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053E-831A-59E7-0390-F1B4EAB4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7F362-D5AF-C4C0-F737-862963218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442D9-6733-388B-CEDC-E08F52EB4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469F-3BF6-DA1E-76E0-FE110AF9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ED9D-97E9-4BCF-387A-93AFCC25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1517B-40DA-ED3E-1AC1-01FC7EEB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CDF75-AD79-C746-C6C7-A84900BB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D20A-F0EC-EC8B-D4E3-D3CBA65A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4D05-0445-ABFE-24C5-9EFBB5118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C272-EA62-43F3-91E0-C8D099CFF5D9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5761-70A4-CAAB-D6D8-2DC9E56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0498-71FA-2E43-FC06-B7B9478C3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8CEA-5E79-4520-8F53-D41D0E1F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7B68E0-4A12-2D8C-B643-22DA5825C4FD}"/>
              </a:ext>
            </a:extLst>
          </p:cNvPr>
          <p:cNvSpPr/>
          <p:nvPr/>
        </p:nvSpPr>
        <p:spPr>
          <a:xfrm>
            <a:off x="627530" y="1093695"/>
            <a:ext cx="2088776" cy="9412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F0502020204030204" pitchFamily="34" charset="0"/>
              </a:rPr>
              <a:t>Deep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04429-3D7C-1B46-C2E7-8F272572A47E}"/>
              </a:ext>
            </a:extLst>
          </p:cNvPr>
          <p:cNvSpPr/>
          <p:nvPr/>
        </p:nvSpPr>
        <p:spPr>
          <a:xfrm>
            <a:off x="3630706" y="1093695"/>
            <a:ext cx="2088776" cy="9412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F0502020204030204" pitchFamily="34" charset="0"/>
              </a:rPr>
              <a:t>Experiential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42254-DD6D-C12D-53D5-EC04598FCCAC}"/>
              </a:ext>
            </a:extLst>
          </p:cNvPr>
          <p:cNvSpPr/>
          <p:nvPr/>
        </p:nvSpPr>
        <p:spPr>
          <a:xfrm>
            <a:off x="6633882" y="1093695"/>
            <a:ext cx="2088776" cy="9412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F0502020204030204" pitchFamily="34" charset="0"/>
              </a:rPr>
              <a:t>Emotional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73492-348A-EE43-ED26-EAE4AD0D4986}"/>
              </a:ext>
            </a:extLst>
          </p:cNvPr>
          <p:cNvSpPr/>
          <p:nvPr/>
        </p:nvSpPr>
        <p:spPr>
          <a:xfrm>
            <a:off x="9637058" y="1093695"/>
            <a:ext cx="2088776" cy="9412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F0502020204030204" pitchFamily="34" charset="0"/>
              </a:rPr>
              <a:t>Prescence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17BA55-B356-CC71-BA81-742C7F873DEF}"/>
              </a:ext>
            </a:extLst>
          </p:cNvPr>
          <p:cNvSpPr/>
          <p:nvPr/>
        </p:nvSpPr>
        <p:spPr>
          <a:xfrm>
            <a:off x="2124636" y="4352365"/>
            <a:ext cx="2088776" cy="9412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F0502020204030204" pitchFamily="34" charset="0"/>
              </a:rPr>
              <a:t>Private PEB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79FC7-1CA9-7834-0566-562C4628CEC9}"/>
              </a:ext>
            </a:extLst>
          </p:cNvPr>
          <p:cNvSpPr/>
          <p:nvPr/>
        </p:nvSpPr>
        <p:spPr>
          <a:xfrm>
            <a:off x="7413814" y="4352365"/>
            <a:ext cx="2088776" cy="94129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badi Extra Light" panose="020F0502020204030204" pitchFamily="34" charset="0"/>
              </a:rPr>
              <a:t>Public PEB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E69E14-B599-D5E1-A268-D083EBAF17C2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71918" y="2034989"/>
            <a:ext cx="6786284" cy="231737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FF5B64-49B8-9965-DE23-29B26C88C20C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671918" y="2034989"/>
            <a:ext cx="1497106" cy="231737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B56BE6-40B8-CD15-5E89-CE611061E19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678270" y="2034989"/>
            <a:ext cx="779932" cy="231737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30AF47-FB78-ACCE-A72B-92CDDCC2BA4A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458202" y="2034989"/>
            <a:ext cx="2223244" cy="2317376"/>
          </a:xfrm>
          <a:prstGeom prst="straightConnector1">
            <a:avLst/>
          </a:prstGeom>
          <a:ln w="28575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D2F146-3E25-2DDB-2299-23B133D92B31}"/>
              </a:ext>
            </a:extLst>
          </p:cNvPr>
          <p:cNvSpPr txBox="1"/>
          <p:nvPr/>
        </p:nvSpPr>
        <p:spPr>
          <a:xfrm>
            <a:off x="1407462" y="3059668"/>
            <a:ext cx="89554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0.188*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61C994-62AE-DB5E-E1E4-D45947C89D75}"/>
              </a:ext>
            </a:extLst>
          </p:cNvPr>
          <p:cNvSpPr txBox="1"/>
          <p:nvPr/>
        </p:nvSpPr>
        <p:spPr>
          <a:xfrm>
            <a:off x="4675094" y="2791617"/>
            <a:ext cx="11501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0.31***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C539C-FB20-6448-7123-495192EA2D4A}"/>
              </a:ext>
            </a:extLst>
          </p:cNvPr>
          <p:cNvSpPr txBox="1"/>
          <p:nvPr/>
        </p:nvSpPr>
        <p:spPr>
          <a:xfrm>
            <a:off x="8015339" y="2639679"/>
            <a:ext cx="11501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0.15*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0ACC5-6304-714C-3913-C16B9A6A05EE}"/>
              </a:ext>
            </a:extLst>
          </p:cNvPr>
          <p:cNvSpPr txBox="1"/>
          <p:nvPr/>
        </p:nvSpPr>
        <p:spPr>
          <a:xfrm>
            <a:off x="9736105" y="2976283"/>
            <a:ext cx="11501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0.16**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5325AE-3EB1-4C89-3D6D-8F4C3646D6AA}"/>
              </a:ext>
            </a:extLst>
          </p:cNvPr>
          <p:cNvSpPr txBox="1"/>
          <p:nvPr/>
        </p:nvSpPr>
        <p:spPr>
          <a:xfrm>
            <a:off x="5973603" y="5438940"/>
            <a:ext cx="523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Educate yourself about the environment</a:t>
            </a:r>
          </a:p>
          <a:p>
            <a:pPr algn="ctr"/>
            <a:r>
              <a:rPr lang="en-US" dirty="0"/>
              <a:t>Engage in environmental political action or activism</a:t>
            </a:r>
          </a:p>
          <a:p>
            <a:pPr algn="ctr"/>
            <a:r>
              <a:rPr lang="en-US" dirty="0"/>
              <a:t>Discuss environmental topics with others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B001F3-A72C-4B02-ABEC-7D4613F6734F}"/>
              </a:ext>
            </a:extLst>
          </p:cNvPr>
          <p:cNvSpPr txBox="1"/>
          <p:nvPr/>
        </p:nvSpPr>
        <p:spPr>
          <a:xfrm>
            <a:off x="627530" y="5435648"/>
            <a:ext cx="5233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Eat from a home vegetable garden</a:t>
            </a:r>
          </a:p>
          <a:p>
            <a:pPr algn="ctr"/>
            <a:r>
              <a:rPr lang="en-US" dirty="0"/>
              <a:t>Compost household food waste</a:t>
            </a:r>
          </a:p>
          <a:p>
            <a:pPr algn="ctr"/>
            <a:r>
              <a:rPr lang="en-US" dirty="0"/>
              <a:t>Drive slower than 60mpg on the highway</a:t>
            </a:r>
          </a:p>
        </p:txBody>
      </p:sp>
    </p:spTree>
    <p:extLst>
      <p:ext uri="{BB962C8B-B14F-4D97-AF65-F5344CB8AC3E}">
        <p14:creationId xmlns:p14="http://schemas.microsoft.com/office/powerpoint/2010/main" val="141402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Extra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Lindsay</dc:creator>
  <cp:lastModifiedBy>Debra Lindsay</cp:lastModifiedBy>
  <cp:revision>1</cp:revision>
  <dcterms:created xsi:type="dcterms:W3CDTF">2023-12-15T23:58:48Z</dcterms:created>
  <dcterms:modified xsi:type="dcterms:W3CDTF">2023-12-16T00:06:13Z</dcterms:modified>
</cp:coreProperties>
</file>