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  <p:sldId id="257" r:id="rId3"/>
    <p:sldId id="264" r:id="rId4"/>
    <p:sldId id="265" r:id="rId5"/>
    <p:sldId id="260" r:id="rId6"/>
    <p:sldId id="266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1" r:id="rId49"/>
    <p:sldId id="310" r:id="rId50"/>
    <p:sldId id="309" r:id="rId51"/>
    <p:sldId id="312" r:id="rId52"/>
  </p:sldIdLst>
  <p:sldSz cx="12192000" cy="6858000"/>
  <p:notesSz cx="6858000" cy="9144000"/>
  <p:embeddedFontLst>
    <p:embeddedFont>
      <p:font typeface="나눔스퀘어라운드 Light" panose="020B0600000101010101" pitchFamily="50" charset="-127"/>
      <p:regular r:id="rId53"/>
    </p:embeddedFont>
    <p:embeddedFont>
      <p:font typeface="나눔스퀘어" panose="020B0600000101010101" pitchFamily="50" charset="-127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나눔스퀘어라운드 ExtraBold" panose="020B0600000101010101" pitchFamily="50" charset="-127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3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0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EC49-3F17-49FE-A97F-266B31A4B991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76F6-8687-4092-9472-B1EEA2294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32525" y="5659506"/>
            <a:ext cx="8371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82597" y="3995351"/>
            <a:ext cx="4118918" cy="2224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0" dirty="0" err="1" smtClean="0">
                <a:solidFill>
                  <a:srgbClr val="4C4C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육결고리</a:t>
            </a:r>
            <a:endParaRPr lang="en-US" altLang="ko-KR" sz="8000" dirty="0" smtClean="0">
              <a:solidFill>
                <a:srgbClr val="4C4C4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5000" dirty="0" smtClean="0">
                <a:solidFill>
                  <a:srgbClr val="4C4C4B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스토리보드</a:t>
            </a:r>
            <a:endParaRPr lang="ko-KR" altLang="en-US" sz="5000" dirty="0">
              <a:solidFill>
                <a:srgbClr val="4C4C4B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9" t="6298" r="38288" b="9000"/>
          <a:stretch/>
        </p:blipFill>
        <p:spPr>
          <a:xfrm flipH="1">
            <a:off x="11063791" y="197709"/>
            <a:ext cx="819417" cy="106268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848499" y="6203093"/>
            <a:ext cx="3855306" cy="164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5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05374" cy="62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77321" cy="630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7"/>
            <a:ext cx="9077322" cy="63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77321" cy="630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7"/>
            <a:ext cx="9077322" cy="6300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2" y="266017"/>
            <a:ext cx="9101296" cy="63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6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77321" cy="630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7"/>
            <a:ext cx="9077322" cy="6300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2" y="266017"/>
            <a:ext cx="9101296" cy="6316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1" y="266016"/>
            <a:ext cx="9874633" cy="633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77321" cy="630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7"/>
            <a:ext cx="9077322" cy="6300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2" y="266017"/>
            <a:ext cx="9101296" cy="6316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1" y="266016"/>
            <a:ext cx="9874633" cy="63333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0" y="249377"/>
            <a:ext cx="9898604" cy="63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0"/>
            <a:ext cx="9077321" cy="62833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8"/>
            <a:ext cx="9077321" cy="630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57"/>
            <a:ext cx="9077322" cy="6300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2" y="266017"/>
            <a:ext cx="9101296" cy="6316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1" y="266016"/>
            <a:ext cx="9874633" cy="63333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0" y="249377"/>
            <a:ext cx="9898604" cy="6348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0" y="248112"/>
            <a:ext cx="9101294" cy="63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698" y="82378"/>
            <a:ext cx="10515600" cy="998710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로그인 페이지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71" y="1825625"/>
            <a:ext cx="6733457" cy="4351338"/>
          </a:xfrm>
        </p:spPr>
      </p:pic>
    </p:spTree>
    <p:extLst>
      <p:ext uri="{BB962C8B-B14F-4D97-AF65-F5344CB8AC3E}">
        <p14:creationId xmlns:p14="http://schemas.microsoft.com/office/powerpoint/2010/main" val="9355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385762"/>
            <a:ext cx="8372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6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게시판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80495"/>
            <a:ext cx="8364117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프로젝트 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0" y="662781"/>
            <a:ext cx="9337742" cy="59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2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076" y="527221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프로젝트 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1" y="1887657"/>
            <a:ext cx="10058400" cy="35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1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789" y="502508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프로젝트 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4" y="1849176"/>
            <a:ext cx="10058400" cy="35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698" y="82378"/>
            <a:ext cx="10515600" cy="998710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로그인 페이지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71" y="1825625"/>
            <a:ext cx="6733457" cy="435133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996650"/>
            <a:ext cx="8671896" cy="56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19075"/>
            <a:ext cx="79438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0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일정관리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2200" dirty="0" smtClean="0">
                <a:latin typeface="+mn-lt"/>
              </a:rPr>
              <a:t>일정조회</a:t>
            </a:r>
            <a:r>
              <a:rPr lang="en-US" altLang="ko-KR" sz="2200" dirty="0" smtClean="0">
                <a:latin typeface="+mn-lt"/>
              </a:rPr>
              <a:t>(</a:t>
            </a:r>
            <a:r>
              <a:rPr lang="ko-KR" altLang="en-US" sz="2200" dirty="0" smtClean="0">
                <a:latin typeface="+mn-lt"/>
              </a:rPr>
              <a:t>출력</a:t>
            </a:r>
            <a:r>
              <a:rPr lang="en-US" altLang="ko-KR" sz="2200" dirty="0" smtClean="0">
                <a:latin typeface="+mn-lt"/>
              </a:rPr>
              <a:t>)</a:t>
            </a:r>
            <a:endParaRPr lang="ko-KR" altLang="en-US" sz="22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19075"/>
            <a:ext cx="7943850" cy="6419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209550"/>
            <a:ext cx="80867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3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19075"/>
            <a:ext cx="7943850" cy="6419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86" y="200025"/>
            <a:ext cx="98964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7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19075"/>
            <a:ext cx="7943850" cy="641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19075"/>
            <a:ext cx="84105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43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41" y="246105"/>
            <a:ext cx="99155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73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07" y="427337"/>
            <a:ext cx="10058400" cy="61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4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9503"/>
            <a:ext cx="10058400" cy="6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60" y="262581"/>
            <a:ext cx="9677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337752"/>
            <a:ext cx="10515600" cy="74140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일정관리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51" y="267215"/>
            <a:ext cx="9220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6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10" y="201312"/>
            <a:ext cx="80867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698" y="82378"/>
            <a:ext cx="10515600" cy="998710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로그인 페이지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71" y="1825625"/>
            <a:ext cx="6733457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1004888"/>
            <a:ext cx="8671896" cy="56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3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43" y="242501"/>
            <a:ext cx="97440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51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6" y="345990"/>
            <a:ext cx="10058400" cy="6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3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57" y="247202"/>
            <a:ext cx="97440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0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82" y="250739"/>
            <a:ext cx="95059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8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회의실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예약기능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7" y="258977"/>
            <a:ext cx="9267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94" y="156518"/>
            <a:ext cx="9332460" cy="65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2700" b="1" dirty="0" smtClean="0">
                <a:latin typeface="+mn-lt"/>
              </a:rPr>
              <a:t>(</a:t>
            </a:r>
            <a:r>
              <a:rPr lang="ko-KR" altLang="en-US" sz="2700" b="1" dirty="0" smtClean="0">
                <a:latin typeface="+mn-lt"/>
              </a:rPr>
              <a:t>기안서 </a:t>
            </a:r>
            <a:r>
              <a:rPr lang="ko-KR" altLang="en-US" sz="2700" b="1" dirty="0" err="1" smtClean="0">
                <a:latin typeface="+mn-lt"/>
              </a:rPr>
              <a:t>입력폼</a:t>
            </a:r>
            <a:r>
              <a:rPr lang="en-US" altLang="ko-KR" sz="2700" b="1" dirty="0" smtClean="0">
                <a:latin typeface="+mn-lt"/>
              </a:rPr>
              <a:t>)</a:t>
            </a:r>
            <a:endParaRPr lang="ko-KR" altLang="en-US" sz="27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36" y="0"/>
            <a:ext cx="678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8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2700" b="1" dirty="0" smtClean="0">
                <a:latin typeface="+mn-lt"/>
              </a:rPr>
              <a:t>(</a:t>
            </a:r>
            <a:r>
              <a:rPr lang="ko-KR" altLang="en-US" sz="2700" b="1" dirty="0" smtClean="0">
                <a:latin typeface="+mn-lt"/>
              </a:rPr>
              <a:t>기안서</a:t>
            </a:r>
            <a:r>
              <a:rPr lang="en-US" altLang="ko-KR" sz="2700" b="1" dirty="0" smtClean="0">
                <a:latin typeface="+mn-lt"/>
              </a:rPr>
              <a:t>-</a:t>
            </a:r>
            <a:r>
              <a:rPr lang="ko-KR" altLang="en-US" sz="2700" b="1" dirty="0" smtClean="0">
                <a:latin typeface="+mn-lt"/>
              </a:rPr>
              <a:t>요청수신</a:t>
            </a:r>
            <a:r>
              <a:rPr lang="en-US" altLang="ko-KR" sz="2700" b="1" dirty="0" smtClean="0">
                <a:latin typeface="+mn-lt"/>
              </a:rPr>
              <a:t>)</a:t>
            </a:r>
            <a:endParaRPr lang="ko-KR" altLang="en-US" sz="27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69" y="0"/>
            <a:ext cx="561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8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2700" b="1" dirty="0" smtClean="0">
                <a:latin typeface="+mn-lt"/>
              </a:rPr>
              <a:t>(</a:t>
            </a:r>
            <a:r>
              <a:rPr lang="ko-KR" altLang="en-US" sz="2700" b="1" dirty="0" smtClean="0">
                <a:latin typeface="+mn-lt"/>
              </a:rPr>
              <a:t>지출결의서 </a:t>
            </a:r>
            <a:r>
              <a:rPr lang="ko-KR" altLang="en-US" sz="2700" b="1" dirty="0" err="1" smtClean="0">
                <a:latin typeface="+mn-lt"/>
              </a:rPr>
              <a:t>입력폼</a:t>
            </a:r>
            <a:r>
              <a:rPr lang="en-US" altLang="ko-KR" sz="2700" b="1" dirty="0" smtClean="0">
                <a:latin typeface="+mn-lt"/>
              </a:rPr>
              <a:t>)</a:t>
            </a:r>
            <a:endParaRPr lang="ko-KR" altLang="en-US" sz="27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2" y="0"/>
            <a:ext cx="8333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0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결재함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2600" b="1" dirty="0"/>
              <a:t>(</a:t>
            </a:r>
            <a:r>
              <a:rPr lang="ko-KR" altLang="en-US" sz="2600" b="1" dirty="0"/>
              <a:t>지출결의서 요청수신</a:t>
            </a:r>
            <a:r>
              <a:rPr lang="en-US" altLang="ko-KR" sz="2600" b="1" dirty="0" smtClean="0"/>
              <a:t>)</a:t>
            </a:r>
            <a:endParaRPr lang="ko-KR" altLang="en-US" sz="26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80" y="0"/>
            <a:ext cx="8409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362" y="190198"/>
            <a:ext cx="10515600" cy="732439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메인 페이지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86" y="1825625"/>
            <a:ext cx="5946828" cy="4351338"/>
          </a:xfrm>
        </p:spPr>
      </p:pic>
    </p:spTree>
    <p:extLst>
      <p:ext uri="{BB962C8B-B14F-4D97-AF65-F5344CB8AC3E}">
        <p14:creationId xmlns:p14="http://schemas.microsoft.com/office/powerpoint/2010/main" val="819640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2200" b="1" dirty="0" smtClean="0">
                <a:latin typeface="+mn-lt"/>
              </a:rPr>
              <a:t>(</a:t>
            </a:r>
            <a:r>
              <a:rPr lang="ko-KR" altLang="en-US" sz="2200" b="1" dirty="0" smtClean="0">
                <a:latin typeface="+mn-lt"/>
              </a:rPr>
              <a:t>휴가신청서 </a:t>
            </a:r>
            <a:r>
              <a:rPr lang="ko-KR" altLang="en-US" sz="2200" b="1" dirty="0" err="1" smtClean="0">
                <a:latin typeface="+mn-lt"/>
              </a:rPr>
              <a:t>입력폼</a:t>
            </a:r>
            <a:r>
              <a:rPr lang="en-US" altLang="ko-KR" sz="2200" b="1" dirty="0" smtClean="0">
                <a:latin typeface="+mn-lt"/>
              </a:rPr>
              <a:t>)</a:t>
            </a:r>
            <a:endParaRPr lang="ko-KR" altLang="en-US" sz="2200" b="1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15" y="0"/>
            <a:ext cx="907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27" y="345990"/>
            <a:ext cx="10515600" cy="10709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+mn-lt"/>
              </a:rPr>
              <a:t>결재함</a:t>
            </a: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2200" b="1" dirty="0" smtClean="0">
                <a:latin typeface="+mn-lt"/>
              </a:rPr>
              <a:t>(</a:t>
            </a:r>
            <a:r>
              <a:rPr lang="ko-KR" altLang="en-US" sz="2200" b="1" dirty="0" smtClean="0">
                <a:latin typeface="+mn-lt"/>
              </a:rPr>
              <a:t>휴가신청서 </a:t>
            </a:r>
            <a:r>
              <a:rPr lang="ko-KR" altLang="en-US" sz="2200" b="1" dirty="0" smtClean="0"/>
              <a:t>요청수신</a:t>
            </a:r>
            <a:r>
              <a:rPr lang="en-US" altLang="ko-KR" sz="2200" b="1" dirty="0" smtClean="0">
                <a:latin typeface="+mn-lt"/>
              </a:rPr>
              <a:t>)</a:t>
            </a:r>
            <a:endParaRPr lang="ko-KR" altLang="en-US" sz="2200" b="1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2" y="0"/>
            <a:ext cx="8454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362" y="190198"/>
            <a:ext cx="10515600" cy="732439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메인 페이지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86" y="1825625"/>
            <a:ext cx="5946828" cy="435133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89" y="922637"/>
            <a:ext cx="9053384" cy="57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18" y="612260"/>
            <a:ext cx="10515600" cy="7799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>
                <a:latin typeface="+mn-lt"/>
              </a:rPr>
              <a:t>마이 페이지 </a:t>
            </a:r>
            <a:r>
              <a:rPr lang="en-US" altLang="ko-KR" sz="3200" b="1" dirty="0" smtClean="0">
                <a:latin typeface="+mn-lt"/>
              </a:rPr>
              <a:t>– </a:t>
            </a:r>
            <a:br>
              <a:rPr lang="en-US" altLang="ko-KR" sz="3200" b="1" dirty="0" smtClean="0">
                <a:latin typeface="+mn-lt"/>
              </a:rPr>
            </a:br>
            <a:r>
              <a:rPr lang="en-US" altLang="ko-KR" sz="3200" b="1" dirty="0" smtClean="0">
                <a:latin typeface="+mn-lt"/>
              </a:rPr>
              <a:t/>
            </a:r>
            <a:br>
              <a:rPr lang="en-US" altLang="ko-KR" sz="3200" b="1" dirty="0" smtClean="0">
                <a:latin typeface="+mn-lt"/>
              </a:rPr>
            </a:br>
            <a:r>
              <a:rPr lang="ko-KR" altLang="en-US" sz="3200" b="1" dirty="0" smtClean="0">
                <a:latin typeface="+mn-lt"/>
              </a:rPr>
              <a:t>정보수정</a:t>
            </a:r>
            <a:r>
              <a:rPr lang="en-US" altLang="ko-KR" sz="3200" b="1" dirty="0" smtClean="0">
                <a:latin typeface="+mn-lt"/>
              </a:rPr>
              <a:t>, </a:t>
            </a:r>
            <a:r>
              <a:rPr lang="ko-KR" altLang="en-US" sz="3200" b="1" dirty="0" smtClean="0">
                <a:latin typeface="+mn-lt"/>
              </a:rPr>
              <a:t>인사정보등록</a:t>
            </a:r>
            <a:r>
              <a:rPr lang="en-US" altLang="ko-KR" sz="3200" b="1" dirty="0" smtClean="0">
                <a:latin typeface="+mn-lt"/>
              </a:rPr>
              <a:t>(</a:t>
            </a:r>
            <a:r>
              <a:rPr lang="ko-KR" altLang="en-US" sz="3200" b="1" dirty="0" smtClean="0">
                <a:latin typeface="+mn-lt"/>
              </a:rPr>
              <a:t>관리자</a:t>
            </a:r>
            <a:r>
              <a:rPr lang="en-US" altLang="ko-KR" sz="3200" b="1" dirty="0" smtClean="0">
                <a:latin typeface="+mn-lt"/>
              </a:rPr>
              <a:t>)</a:t>
            </a:r>
            <a:br>
              <a:rPr lang="en-US" altLang="ko-KR" sz="3200" b="1" dirty="0" smtClean="0">
                <a:latin typeface="+mn-lt"/>
              </a:rPr>
            </a:br>
            <a:endParaRPr lang="ko-KR" altLang="en-US" sz="3200" b="1" dirty="0">
              <a:latin typeface="+mn-lt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4" y="1965668"/>
            <a:ext cx="6481363" cy="4351338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8" y="134466"/>
            <a:ext cx="4399006" cy="65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6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93" y="304810"/>
            <a:ext cx="8910380" cy="6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173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lt"/>
              </a:rPr>
              <a:t>메신저</a:t>
            </a:r>
            <a:endParaRPr lang="ko-KR" altLang="en-US" sz="3200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3" y="282661"/>
            <a:ext cx="9005374" cy="62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64</Words>
  <Application>Microsoft Office PowerPoint</Application>
  <PresentationFormat>와이드스크린</PresentationFormat>
  <Paragraphs>53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Arial</vt:lpstr>
      <vt:lpstr>나눔스퀘어라운드 Light</vt:lpstr>
      <vt:lpstr>나눔스퀘어</vt:lpstr>
      <vt:lpstr>맑은 고딕</vt:lpstr>
      <vt:lpstr>나눔스퀘어라운드 ExtraBold</vt:lpstr>
      <vt:lpstr>Office 테마</vt:lpstr>
      <vt:lpstr>PowerPoint 프레젠테이션</vt:lpstr>
      <vt:lpstr>로그인 페이지</vt:lpstr>
      <vt:lpstr>로그인 페이지</vt:lpstr>
      <vt:lpstr>로그인 페이지</vt:lpstr>
      <vt:lpstr>메인 페이지</vt:lpstr>
      <vt:lpstr>메인 페이지</vt:lpstr>
      <vt:lpstr>마이 페이지 –   정보수정, 인사정보등록(관리자) </vt:lpstr>
      <vt:lpstr>메신저</vt:lpstr>
      <vt:lpstr>메신저</vt:lpstr>
      <vt:lpstr>메신저</vt:lpstr>
      <vt:lpstr>메신저</vt:lpstr>
      <vt:lpstr>메신저</vt:lpstr>
      <vt:lpstr>메신저</vt:lpstr>
      <vt:lpstr>메신저</vt:lpstr>
      <vt:lpstr>메신저</vt:lpstr>
      <vt:lpstr>메신저</vt:lpstr>
      <vt:lpstr>게시판</vt:lpstr>
      <vt:lpstr>게시판</vt:lpstr>
      <vt:lpstr>게시판</vt:lpstr>
      <vt:lpstr>게시판</vt:lpstr>
      <vt:lpstr>게시판</vt:lpstr>
      <vt:lpstr>게시판</vt:lpstr>
      <vt:lpstr>게시판</vt:lpstr>
      <vt:lpstr>게시판</vt:lpstr>
      <vt:lpstr>게시판</vt:lpstr>
      <vt:lpstr>게시판</vt:lpstr>
      <vt:lpstr>프로젝트 관리</vt:lpstr>
      <vt:lpstr>프로젝트 관리</vt:lpstr>
      <vt:lpstr>프로젝트 관리</vt:lpstr>
      <vt:lpstr>일정관리</vt:lpstr>
      <vt:lpstr>일정관리 일정조회(출력)</vt:lpstr>
      <vt:lpstr>일정관리</vt:lpstr>
      <vt:lpstr>일정관리</vt:lpstr>
      <vt:lpstr>일정관리</vt:lpstr>
      <vt:lpstr>일정관리</vt:lpstr>
      <vt:lpstr>일정관리</vt:lpstr>
      <vt:lpstr>일정관리</vt:lpstr>
      <vt:lpstr>일정관리</vt:lpstr>
      <vt:lpstr>회의실 예약기능</vt:lpstr>
      <vt:lpstr>회의실 예약기능</vt:lpstr>
      <vt:lpstr>회의실 예약기능</vt:lpstr>
      <vt:lpstr>회의실 예약기능</vt:lpstr>
      <vt:lpstr>회의실 예약기능</vt:lpstr>
      <vt:lpstr>회의실 예약기능</vt:lpstr>
      <vt:lpstr>결재함</vt:lpstr>
      <vt:lpstr>결재함 (기안서 입력폼)</vt:lpstr>
      <vt:lpstr>결재함 (기안서-요청수신)</vt:lpstr>
      <vt:lpstr>결재함 (지출결의서 입력폼)</vt:lpstr>
      <vt:lpstr>결재함 (지출결의서 요청수신)</vt:lpstr>
      <vt:lpstr>결재함 (휴가신청서 입력폼)</vt:lpstr>
      <vt:lpstr>결재함 (휴가신청서 요청수신)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육결고리</dc:title>
  <dc:creator>WOOJIN KWEON</dc:creator>
  <cp:lastModifiedBy>WOOJIN KWEON</cp:lastModifiedBy>
  <cp:revision>22</cp:revision>
  <dcterms:created xsi:type="dcterms:W3CDTF">2018-02-04T16:38:37Z</dcterms:created>
  <dcterms:modified xsi:type="dcterms:W3CDTF">2018-02-04T18:34:39Z</dcterms:modified>
</cp:coreProperties>
</file>