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2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5275"/>
    <a:srgbClr val="A70101"/>
    <a:srgbClr val="FF3300"/>
    <a:srgbClr val="3EBED6"/>
    <a:srgbClr val="3696B2"/>
    <a:srgbClr val="10335A"/>
    <a:srgbClr val="327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2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2126D73-E5BB-4867-8286-34693393041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1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92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8081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2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8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62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26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8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3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6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1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9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2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26D73-E5BB-4867-8286-34693393041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77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884941" cy="2387600"/>
          </a:xfrm>
        </p:spPr>
        <p:txBody>
          <a:bodyPr/>
          <a:lstStyle/>
          <a:p>
            <a:r>
              <a:rPr lang="en-US" dirty="0"/>
              <a:t>Anonymous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Strongly-Typed Classes, On The Fly</a:t>
            </a:r>
          </a:p>
        </p:txBody>
      </p:sp>
    </p:spTree>
    <p:extLst>
      <p:ext uri="{BB962C8B-B14F-4D97-AF65-F5344CB8AC3E}">
        <p14:creationId xmlns:p14="http://schemas.microsoft.com/office/powerpoint/2010/main" val="313313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Example 07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DEFEDD-3892-4BE4-81FB-DFBD764DF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1" y="1093782"/>
            <a:ext cx="12019681" cy="54652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B70D27-EDE8-4EB7-A369-DB1577A5200E}"/>
              </a:ext>
            </a:extLst>
          </p:cNvPr>
          <p:cNvSpPr/>
          <p:nvPr/>
        </p:nvSpPr>
        <p:spPr>
          <a:xfrm>
            <a:off x="89461" y="3781888"/>
            <a:ext cx="11868760" cy="27771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1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Example 08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1CE980-3397-4CBF-BAC5-EDB465133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1" y="1693373"/>
            <a:ext cx="11978638" cy="363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47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Example 09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10F450-E109-46ED-B952-DF4C3D67F0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81"/>
          <a:stretch/>
        </p:blipFill>
        <p:spPr>
          <a:xfrm>
            <a:off x="4747127" y="149391"/>
            <a:ext cx="7360499" cy="16616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9F40BB-EBCD-4A81-A244-BF4E149A57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67" b="45624"/>
          <a:stretch/>
        </p:blipFill>
        <p:spPr>
          <a:xfrm>
            <a:off x="160459" y="1950189"/>
            <a:ext cx="11871082" cy="47584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4EA313-1A3D-4967-A607-CEAF308E4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59" y="699453"/>
            <a:ext cx="3683507" cy="111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5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Example 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FA6421-E0E0-4FC7-A4A2-D09BECF5C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" y="2069537"/>
            <a:ext cx="12013260" cy="29729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6DE533-86FB-444F-8AC3-FC03ECA6E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106" y="673257"/>
            <a:ext cx="3809524" cy="1285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207FF9-26E4-46FF-AC7F-3104AC7538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259" y="673257"/>
            <a:ext cx="3219048" cy="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0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Example 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4D5229-EB94-41CA-88EC-DCE51BB67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10" y="807869"/>
            <a:ext cx="11186177" cy="57412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B8614FF-D80D-4561-8F48-A01B679BB9B8}"/>
              </a:ext>
            </a:extLst>
          </p:cNvPr>
          <p:cNvSpPr/>
          <p:nvPr/>
        </p:nvSpPr>
        <p:spPr>
          <a:xfrm>
            <a:off x="396710" y="3755254"/>
            <a:ext cx="11073240" cy="27938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7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Example 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DE12FE-36AA-494A-94B8-59C5C6018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3" y="1511209"/>
            <a:ext cx="12038433" cy="43370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286801-A536-48A4-834E-ED1B904CE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574" y="122256"/>
            <a:ext cx="3710642" cy="136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4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Example 12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E427AE-8156-40B8-905D-52775F3ACC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75"/>
          <a:stretch/>
        </p:blipFill>
        <p:spPr>
          <a:xfrm>
            <a:off x="165035" y="3308861"/>
            <a:ext cx="11861934" cy="368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1AB18E-5726-4C32-8D7E-6FE30ACA11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30"/>
          <a:stretch/>
        </p:blipFill>
        <p:spPr>
          <a:xfrm>
            <a:off x="165035" y="3677575"/>
            <a:ext cx="11861929" cy="2208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AA912E-7792-4A96-8DD2-0B801D8D1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666" y="406877"/>
            <a:ext cx="5031298" cy="221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3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Example 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440224-45C5-4BCA-81F7-B31869FE9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208" y="807869"/>
            <a:ext cx="8701583" cy="58069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97A853C-33DC-42E8-8CE1-AD94BAFFD673}"/>
              </a:ext>
            </a:extLst>
          </p:cNvPr>
          <p:cNvSpPr/>
          <p:nvPr/>
        </p:nvSpPr>
        <p:spPr>
          <a:xfrm>
            <a:off x="1745207" y="2965141"/>
            <a:ext cx="8701583" cy="541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0850C7-7E1C-4572-AD95-EFC70A3CDCC1}"/>
              </a:ext>
            </a:extLst>
          </p:cNvPr>
          <p:cNvSpPr/>
          <p:nvPr/>
        </p:nvSpPr>
        <p:spPr>
          <a:xfrm>
            <a:off x="1745206" y="4572980"/>
            <a:ext cx="8701583" cy="2041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46F85F-2556-4C34-8E94-3E17F334517F}"/>
              </a:ext>
            </a:extLst>
          </p:cNvPr>
          <p:cNvSpPr/>
          <p:nvPr/>
        </p:nvSpPr>
        <p:spPr>
          <a:xfrm>
            <a:off x="1745205" y="807869"/>
            <a:ext cx="8701583" cy="20418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32F2E2-9B7F-426C-8335-042489FBA028}"/>
              </a:ext>
            </a:extLst>
          </p:cNvPr>
          <p:cNvSpPr/>
          <p:nvPr/>
        </p:nvSpPr>
        <p:spPr>
          <a:xfrm>
            <a:off x="1745204" y="4288895"/>
            <a:ext cx="8701583" cy="2840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0D3871-199F-4FBB-B6F8-4AED298455B8}"/>
              </a:ext>
            </a:extLst>
          </p:cNvPr>
          <p:cNvSpPr/>
          <p:nvPr/>
        </p:nvSpPr>
        <p:spPr>
          <a:xfrm>
            <a:off x="1745204" y="4008269"/>
            <a:ext cx="8701583" cy="2840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5FED11-0F64-4D25-B3E0-C454086A78A6}"/>
              </a:ext>
            </a:extLst>
          </p:cNvPr>
          <p:cNvSpPr/>
          <p:nvPr/>
        </p:nvSpPr>
        <p:spPr>
          <a:xfrm>
            <a:off x="1745204" y="3727643"/>
            <a:ext cx="8701583" cy="3121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0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A6283E-836D-4F0E-9988-A0F119001E3B}"/>
              </a:ext>
            </a:extLst>
          </p:cNvPr>
          <p:cNvSpPr txBox="1"/>
          <p:nvPr/>
        </p:nvSpPr>
        <p:spPr>
          <a:xfrm>
            <a:off x="1287262" y="967667"/>
            <a:ext cx="4918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Anonymous Types are classes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92E33F-0951-4255-A611-2F7E80A99E9E}"/>
              </a:ext>
            </a:extLst>
          </p:cNvPr>
          <p:cNvSpPr txBox="1"/>
          <p:nvPr/>
        </p:nvSpPr>
        <p:spPr>
          <a:xfrm>
            <a:off x="1287262" y="1721117"/>
            <a:ext cx="5564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Anonymous Types have no names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1414E7-F7FB-4FCD-B93B-AAE96E2F2FD4}"/>
              </a:ext>
            </a:extLst>
          </p:cNvPr>
          <p:cNvSpPr txBox="1"/>
          <p:nvPr/>
        </p:nvSpPr>
        <p:spPr>
          <a:xfrm>
            <a:off x="1287262" y="2474567"/>
            <a:ext cx="688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Type information generated by compiler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FAB72D-C0F7-4A04-9DA4-E52CDC51259E}"/>
              </a:ext>
            </a:extLst>
          </p:cNvPr>
          <p:cNvSpPr txBox="1"/>
          <p:nvPr/>
        </p:nvSpPr>
        <p:spPr>
          <a:xfrm>
            <a:off x="1287262" y="3196130"/>
            <a:ext cx="8150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Only allowed members are read-only properties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38F7EE-4370-4256-9D40-3A603F455D39}"/>
              </a:ext>
            </a:extLst>
          </p:cNvPr>
          <p:cNvSpPr txBox="1"/>
          <p:nvPr/>
        </p:nvSpPr>
        <p:spPr>
          <a:xfrm>
            <a:off x="1287262" y="3917693"/>
            <a:ext cx="4721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Property types are inferred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E4CE2E-F873-42DB-978D-5C81E45B22E5}"/>
              </a:ext>
            </a:extLst>
          </p:cNvPr>
          <p:cNvSpPr txBox="1"/>
          <p:nvPr/>
        </p:nvSpPr>
        <p:spPr>
          <a:xfrm>
            <a:off x="1287262" y="4639256"/>
            <a:ext cx="10182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Property names can be inferred if source is not an expression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B1BF5D-606B-4D7F-9D82-6714A4BE32CA}"/>
              </a:ext>
            </a:extLst>
          </p:cNvPr>
          <p:cNvSpPr txBox="1"/>
          <p:nvPr/>
        </p:nvSpPr>
        <p:spPr>
          <a:xfrm>
            <a:off x="1287262" y="5360819"/>
            <a:ext cx="590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Properties can be almost any type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F8BA6D-FB0E-4D54-995C-5F458F4E6412}"/>
              </a:ext>
            </a:extLst>
          </p:cNvPr>
          <p:cNvSpPr txBox="1"/>
          <p:nvPr/>
        </p:nvSpPr>
        <p:spPr>
          <a:xfrm>
            <a:off x="2078854" y="5945594"/>
            <a:ext cx="4315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Anonymous functions and pointers are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56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  <p:bldP spid="18" grpId="0"/>
      <p:bldP spid="19" grpId="0"/>
      <p:bldP spid="21" grpId="0"/>
      <p:bldP spid="22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A6283E-836D-4F0E-9988-A0F119001E3B}"/>
              </a:ext>
            </a:extLst>
          </p:cNvPr>
          <p:cNvSpPr txBox="1"/>
          <p:nvPr/>
        </p:nvSpPr>
        <p:spPr>
          <a:xfrm>
            <a:off x="1287262" y="967667"/>
            <a:ext cx="6339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Compiler can re-use anonymous types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6DF461-996B-4A93-920A-48118A5EEBEE}"/>
              </a:ext>
            </a:extLst>
          </p:cNvPr>
          <p:cNvSpPr txBox="1"/>
          <p:nvPr/>
        </p:nvSpPr>
        <p:spPr>
          <a:xfrm>
            <a:off x="1714869" y="1712240"/>
            <a:ext cx="7288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Based on property names, types, and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09FD56-3C2A-4AAA-B6FD-4312885E05E3}"/>
              </a:ext>
            </a:extLst>
          </p:cNvPr>
          <p:cNvSpPr txBox="1"/>
          <p:nvPr/>
        </p:nvSpPr>
        <p:spPr>
          <a:xfrm>
            <a:off x="1287261" y="2456813"/>
            <a:ext cx="7708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Compiler generates Equals and GetHashCode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91E7CE-F80C-4C5F-A86C-5EC9AFE40AA3}"/>
              </a:ext>
            </a:extLst>
          </p:cNvPr>
          <p:cNvSpPr txBox="1"/>
          <p:nvPr/>
        </p:nvSpPr>
        <p:spPr>
          <a:xfrm>
            <a:off x="1714869" y="3201386"/>
            <a:ext cx="8005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Uses Equals and GetHashCode of all properties</a:t>
            </a:r>
          </a:p>
        </p:txBody>
      </p:sp>
    </p:spTree>
    <p:extLst>
      <p:ext uri="{BB962C8B-B14F-4D97-AF65-F5344CB8AC3E}">
        <p14:creationId xmlns:p14="http://schemas.microsoft.com/office/powerpoint/2010/main" val="368342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Derick Linkous</a:t>
            </a:r>
          </a:p>
          <a:p>
            <a:r>
              <a:rPr lang="en-US" dirty="0"/>
              <a:t>dl@steadyscience.com</a:t>
            </a:r>
          </a:p>
        </p:txBody>
      </p:sp>
    </p:spTree>
    <p:extLst>
      <p:ext uri="{BB962C8B-B14F-4D97-AF65-F5344CB8AC3E}">
        <p14:creationId xmlns:p14="http://schemas.microsoft.com/office/powerpoint/2010/main" val="1339291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Other Considerations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A6283E-836D-4F0E-9988-A0F119001E3B}"/>
              </a:ext>
            </a:extLst>
          </p:cNvPr>
          <p:cNvSpPr txBox="1"/>
          <p:nvPr/>
        </p:nvSpPr>
        <p:spPr>
          <a:xfrm>
            <a:off x="1287262" y="967667"/>
            <a:ext cx="7595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Anonymous Types derive directly from 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360BB9-AA9D-477A-B23D-DF9740278B78}"/>
              </a:ext>
            </a:extLst>
          </p:cNvPr>
          <p:cNvSpPr txBox="1"/>
          <p:nvPr/>
        </p:nvSpPr>
        <p:spPr>
          <a:xfrm>
            <a:off x="1287262" y="1712240"/>
            <a:ext cx="6930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Instances can be passed to other 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E88018-B296-42EE-94C7-68EB3F1411D0}"/>
              </a:ext>
            </a:extLst>
          </p:cNvPr>
          <p:cNvSpPr txBox="1"/>
          <p:nvPr/>
        </p:nvSpPr>
        <p:spPr>
          <a:xfrm>
            <a:off x="1821401" y="2456813"/>
            <a:ext cx="5487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Type must be Object or dynamic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99B46F-E838-455E-8498-D4F9430DA8F9}"/>
              </a:ext>
            </a:extLst>
          </p:cNvPr>
          <p:cNvSpPr txBox="1"/>
          <p:nvPr/>
        </p:nvSpPr>
        <p:spPr>
          <a:xfrm>
            <a:off x="1821401" y="3201386"/>
            <a:ext cx="5330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Can be inspected via Reflection</a:t>
            </a:r>
          </a:p>
        </p:txBody>
      </p:sp>
    </p:spTree>
    <p:extLst>
      <p:ext uri="{BB962C8B-B14F-4D97-AF65-F5344CB8AC3E}">
        <p14:creationId xmlns:p14="http://schemas.microsoft.com/office/powerpoint/2010/main" val="170016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Decision Making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3A6E24-AF54-42F4-94F0-8C221F9C14AF}"/>
              </a:ext>
            </a:extLst>
          </p:cNvPr>
          <p:cNvSpPr txBox="1"/>
          <p:nvPr/>
        </p:nvSpPr>
        <p:spPr>
          <a:xfrm>
            <a:off x="2707690" y="911823"/>
            <a:ext cx="6017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Short-lived ad-hoc set of properties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97C290-61A9-4BE0-A698-43DDBB603491}"/>
              </a:ext>
            </a:extLst>
          </p:cNvPr>
          <p:cNvSpPr txBox="1"/>
          <p:nvPr/>
        </p:nvSpPr>
        <p:spPr>
          <a:xfrm>
            <a:off x="2707690" y="1656396"/>
            <a:ext cx="4691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Immutable set of properties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E711-B48A-493A-BFD0-E5EBDC11A545}"/>
              </a:ext>
            </a:extLst>
          </p:cNvPr>
          <p:cNvSpPr txBox="1"/>
          <p:nvPr/>
        </p:nvSpPr>
        <p:spPr>
          <a:xfrm>
            <a:off x="2707689" y="2400969"/>
            <a:ext cx="5998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Need proper Equals/GetHashCode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33D246-373F-434F-A06E-AEA6F1A21A9F}"/>
              </a:ext>
            </a:extLst>
          </p:cNvPr>
          <p:cNvSpPr txBox="1"/>
          <p:nvPr/>
        </p:nvSpPr>
        <p:spPr>
          <a:xfrm>
            <a:off x="2707688" y="3145542"/>
            <a:ext cx="2574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Type less 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00AC79-3040-4B25-A014-0A868D8B035D}"/>
              </a:ext>
            </a:extLst>
          </p:cNvPr>
          <p:cNvSpPr txBox="1"/>
          <p:nvPr/>
        </p:nvSpPr>
        <p:spPr>
          <a:xfrm>
            <a:off x="2707688" y="3890115"/>
            <a:ext cx="65553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Already have named source properties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30B7C4-3612-47CB-A9B3-5E831010160B}"/>
              </a:ext>
            </a:extLst>
          </p:cNvPr>
          <p:cNvSpPr txBox="1"/>
          <p:nvPr/>
        </p:nvSpPr>
        <p:spPr>
          <a:xfrm>
            <a:off x="2707688" y="4634688"/>
            <a:ext cx="5325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Need to pass between methods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BA8320-71EA-42A7-9588-562E1BB1D94B}"/>
              </a:ext>
            </a:extLst>
          </p:cNvPr>
          <p:cNvSpPr txBox="1"/>
          <p:nvPr/>
        </p:nvSpPr>
        <p:spPr>
          <a:xfrm>
            <a:off x="2707688" y="5379261"/>
            <a:ext cx="2818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Need mutability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3C3A43-FFE9-47CB-92D7-31D933FB9973}"/>
              </a:ext>
            </a:extLst>
          </p:cNvPr>
          <p:cNvSpPr txBox="1"/>
          <p:nvPr/>
        </p:nvSpPr>
        <p:spPr>
          <a:xfrm>
            <a:off x="2707688" y="6123834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Need behavior</a:t>
            </a: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C8DE417B-BA93-4CD9-A7EE-C3E367E5C8B6}"/>
              </a:ext>
            </a:extLst>
          </p:cNvPr>
          <p:cNvSpPr/>
          <p:nvPr/>
        </p:nvSpPr>
        <p:spPr>
          <a:xfrm>
            <a:off x="1600942" y="911823"/>
            <a:ext cx="630315" cy="584775"/>
          </a:xfrm>
          <a:prstGeom prst="mathPlus">
            <a:avLst/>
          </a:prstGeom>
          <a:solidFill>
            <a:srgbClr val="00B050"/>
          </a:solidFill>
          <a:ln>
            <a:solidFill>
              <a:srgbClr val="1F5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Sign 18">
            <a:extLst>
              <a:ext uri="{FF2B5EF4-FFF2-40B4-BE49-F238E27FC236}">
                <a16:creationId xmlns:a16="http://schemas.microsoft.com/office/drawing/2014/main" id="{1B3E0CC2-72D8-4457-9387-08A1FB4EE6A3}"/>
              </a:ext>
            </a:extLst>
          </p:cNvPr>
          <p:cNvSpPr/>
          <p:nvPr/>
        </p:nvSpPr>
        <p:spPr>
          <a:xfrm>
            <a:off x="1600942" y="1656395"/>
            <a:ext cx="630315" cy="584775"/>
          </a:xfrm>
          <a:prstGeom prst="mathPlus">
            <a:avLst/>
          </a:prstGeom>
          <a:solidFill>
            <a:srgbClr val="00B050"/>
          </a:solidFill>
          <a:ln>
            <a:solidFill>
              <a:srgbClr val="1F5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Sign 19">
            <a:extLst>
              <a:ext uri="{FF2B5EF4-FFF2-40B4-BE49-F238E27FC236}">
                <a16:creationId xmlns:a16="http://schemas.microsoft.com/office/drawing/2014/main" id="{C8AF3DC1-4E2F-4230-9D48-C61D44F853BC}"/>
              </a:ext>
            </a:extLst>
          </p:cNvPr>
          <p:cNvSpPr/>
          <p:nvPr/>
        </p:nvSpPr>
        <p:spPr>
          <a:xfrm>
            <a:off x="1600942" y="2400969"/>
            <a:ext cx="630315" cy="584775"/>
          </a:xfrm>
          <a:prstGeom prst="mathPlus">
            <a:avLst/>
          </a:prstGeom>
          <a:solidFill>
            <a:srgbClr val="00B050"/>
          </a:solidFill>
          <a:ln>
            <a:solidFill>
              <a:srgbClr val="1F5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Sign 20">
            <a:extLst>
              <a:ext uri="{FF2B5EF4-FFF2-40B4-BE49-F238E27FC236}">
                <a16:creationId xmlns:a16="http://schemas.microsoft.com/office/drawing/2014/main" id="{C34923DA-26E2-4486-8327-AA284DBE5864}"/>
              </a:ext>
            </a:extLst>
          </p:cNvPr>
          <p:cNvSpPr/>
          <p:nvPr/>
        </p:nvSpPr>
        <p:spPr>
          <a:xfrm>
            <a:off x="1600941" y="3145542"/>
            <a:ext cx="630315" cy="584775"/>
          </a:xfrm>
          <a:prstGeom prst="mathPlus">
            <a:avLst/>
          </a:prstGeom>
          <a:solidFill>
            <a:srgbClr val="00B050"/>
          </a:solidFill>
          <a:ln>
            <a:solidFill>
              <a:srgbClr val="1F5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lus Sign 21">
            <a:extLst>
              <a:ext uri="{FF2B5EF4-FFF2-40B4-BE49-F238E27FC236}">
                <a16:creationId xmlns:a16="http://schemas.microsoft.com/office/drawing/2014/main" id="{4DA3326B-36B1-41CE-8DD3-9CDD9E6B3F4E}"/>
              </a:ext>
            </a:extLst>
          </p:cNvPr>
          <p:cNvSpPr/>
          <p:nvPr/>
        </p:nvSpPr>
        <p:spPr>
          <a:xfrm>
            <a:off x="1600941" y="3890115"/>
            <a:ext cx="630315" cy="584775"/>
          </a:xfrm>
          <a:prstGeom prst="mathPlus">
            <a:avLst/>
          </a:prstGeom>
          <a:solidFill>
            <a:srgbClr val="00B050"/>
          </a:solidFill>
          <a:ln>
            <a:solidFill>
              <a:srgbClr val="1F5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inus Sign 3">
            <a:extLst>
              <a:ext uri="{FF2B5EF4-FFF2-40B4-BE49-F238E27FC236}">
                <a16:creationId xmlns:a16="http://schemas.microsoft.com/office/drawing/2014/main" id="{1B3A1A34-DC3F-42ED-9DE4-8B4E4B76B05E}"/>
              </a:ext>
            </a:extLst>
          </p:cNvPr>
          <p:cNvSpPr/>
          <p:nvPr/>
        </p:nvSpPr>
        <p:spPr>
          <a:xfrm>
            <a:off x="1558032" y="4634688"/>
            <a:ext cx="716131" cy="584775"/>
          </a:xfrm>
          <a:prstGeom prst="mathMinus">
            <a:avLst/>
          </a:prstGeom>
          <a:solidFill>
            <a:srgbClr val="C0000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34FB3272-393E-477C-835E-02AA3D39AE53}"/>
              </a:ext>
            </a:extLst>
          </p:cNvPr>
          <p:cNvSpPr/>
          <p:nvPr/>
        </p:nvSpPr>
        <p:spPr>
          <a:xfrm>
            <a:off x="1553597" y="5379261"/>
            <a:ext cx="716131" cy="584775"/>
          </a:xfrm>
          <a:prstGeom prst="mathMinus">
            <a:avLst/>
          </a:prstGeom>
          <a:solidFill>
            <a:srgbClr val="C0000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id="{0349B304-1A17-4505-8881-E4456B21DB7A}"/>
              </a:ext>
            </a:extLst>
          </p:cNvPr>
          <p:cNvSpPr/>
          <p:nvPr/>
        </p:nvSpPr>
        <p:spPr>
          <a:xfrm>
            <a:off x="1553596" y="6123834"/>
            <a:ext cx="716131" cy="584775"/>
          </a:xfrm>
          <a:prstGeom prst="mathMinus">
            <a:avLst/>
          </a:prstGeom>
          <a:solidFill>
            <a:srgbClr val="C0000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1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3" grpId="0" animBg="1"/>
      <p:bldP spid="19" grpId="0" animBg="1"/>
      <p:bldP spid="20" grpId="0" animBg="1"/>
      <p:bldP spid="21" grpId="0" animBg="1"/>
      <p:bldP spid="22" grpId="0" animBg="1"/>
      <p:bldP spid="4" grpId="0" animBg="1"/>
      <p:bldP spid="23" grpId="0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228819"/>
          </a:xfrm>
        </p:spPr>
        <p:txBody>
          <a:bodyPr/>
          <a:lstStyle/>
          <a:p>
            <a:r>
              <a:rPr lang="en-US" dirty="0"/>
              <a:t>Derick Linkous</a:t>
            </a:r>
          </a:p>
          <a:p>
            <a:r>
              <a:rPr lang="en-US" dirty="0"/>
              <a:t>dl@steadyscience.com</a:t>
            </a:r>
          </a:p>
        </p:txBody>
      </p:sp>
    </p:spTree>
    <p:extLst>
      <p:ext uri="{BB962C8B-B14F-4D97-AF65-F5344CB8AC3E}">
        <p14:creationId xmlns:p14="http://schemas.microsoft.com/office/powerpoint/2010/main" val="109609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First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3CA14-4E2B-45D4-B8AB-ED8EDC92F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61" y="1625866"/>
            <a:ext cx="10685241" cy="36062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1CA7AD-6456-402F-A942-59ACB2B9036D}"/>
              </a:ext>
            </a:extLst>
          </p:cNvPr>
          <p:cNvSpPr/>
          <p:nvPr/>
        </p:nvSpPr>
        <p:spPr>
          <a:xfrm>
            <a:off x="1409350" y="4135772"/>
            <a:ext cx="9823509" cy="6584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3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Example 01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D1AADA-7268-457D-BCD2-E1A500DE6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4" y="1529179"/>
            <a:ext cx="12017472" cy="379964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5DAB32-DAA3-4632-A647-CEA0F82DC2B2}"/>
              </a:ext>
            </a:extLst>
          </p:cNvPr>
          <p:cNvSpPr/>
          <p:nvPr/>
        </p:nvSpPr>
        <p:spPr>
          <a:xfrm>
            <a:off x="87264" y="3428999"/>
            <a:ext cx="11080845" cy="18998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4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Example 02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C54EB5-9DB7-49B6-B9E4-316DC2B0E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7" y="1231231"/>
            <a:ext cx="11979605" cy="44060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9E852EC-BE0E-4798-A318-FA4FD2B037CE}"/>
              </a:ext>
            </a:extLst>
          </p:cNvPr>
          <p:cNvSpPr/>
          <p:nvPr/>
        </p:nvSpPr>
        <p:spPr>
          <a:xfrm>
            <a:off x="102357" y="3364637"/>
            <a:ext cx="11080845" cy="22726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6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Example 03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0CF63C-FC80-4DBB-8C09-2B7CFE05E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8" y="1215413"/>
            <a:ext cx="12008572" cy="42976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CDF9B4-4003-4B9A-8B50-A5C54F5F0EF7}"/>
              </a:ext>
            </a:extLst>
          </p:cNvPr>
          <p:cNvSpPr/>
          <p:nvPr/>
        </p:nvSpPr>
        <p:spPr>
          <a:xfrm>
            <a:off x="75078" y="3429001"/>
            <a:ext cx="11080845" cy="2084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0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Example 04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79A63-2960-47DD-97AE-77F65E61B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8" y="2217213"/>
            <a:ext cx="12012703" cy="44913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FA0888-5A0E-4B6B-BE59-A36A1A190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979" y="149391"/>
            <a:ext cx="5870372" cy="19812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69B0B0B-750D-433D-B540-B08A50422C11}"/>
              </a:ext>
            </a:extLst>
          </p:cNvPr>
          <p:cNvSpPr/>
          <p:nvPr/>
        </p:nvSpPr>
        <p:spPr>
          <a:xfrm>
            <a:off x="89648" y="4492102"/>
            <a:ext cx="11080845" cy="2216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Example 05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EA7DE6-BD09-4DFD-BE6A-8A0FE8039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9" y="1673920"/>
            <a:ext cx="12013822" cy="321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5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Example 06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011B5-F1E8-4296-9FA8-D50F5F414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7" y="1226278"/>
            <a:ext cx="12039165" cy="44054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CBA51A-D480-4189-8366-824225A318EF}"/>
              </a:ext>
            </a:extLst>
          </p:cNvPr>
          <p:cNvSpPr/>
          <p:nvPr/>
        </p:nvSpPr>
        <p:spPr>
          <a:xfrm>
            <a:off x="76417" y="3329126"/>
            <a:ext cx="11935070" cy="23025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6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2808</TotalTime>
  <Words>190</Words>
  <Application>Microsoft Office PowerPoint</Application>
  <PresentationFormat>Widescreen</PresentationFormat>
  <Paragraphs>51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Tw Cen MT</vt:lpstr>
      <vt:lpstr>Circuit</vt:lpstr>
      <vt:lpstr>Anonymous Types</vt:lpstr>
      <vt:lpstr>Introduction</vt:lpstr>
      <vt:lpstr>First Class</vt:lpstr>
      <vt:lpstr>Example 01</vt:lpstr>
      <vt:lpstr>Example 02</vt:lpstr>
      <vt:lpstr>Example 03</vt:lpstr>
      <vt:lpstr>Example 04</vt:lpstr>
      <vt:lpstr>Example 05</vt:lpstr>
      <vt:lpstr>Example 06</vt:lpstr>
      <vt:lpstr>Example 07</vt:lpstr>
      <vt:lpstr>Example 08</vt:lpstr>
      <vt:lpstr>Example 09</vt:lpstr>
      <vt:lpstr>Example 09</vt:lpstr>
      <vt:lpstr>Example 10</vt:lpstr>
      <vt:lpstr>Example 11</vt:lpstr>
      <vt:lpstr>Example 12</vt:lpstr>
      <vt:lpstr>Example 12</vt:lpstr>
      <vt:lpstr>Summary</vt:lpstr>
      <vt:lpstr>Summary</vt:lpstr>
      <vt:lpstr>Other Considerations</vt:lpstr>
      <vt:lpstr>Decision Making</vt:lpstr>
      <vt:lpstr>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Mocking</dc:title>
  <dc:creator>Derick Linkous</dc:creator>
  <cp:lastModifiedBy>Derick Linkous</cp:lastModifiedBy>
  <cp:revision>580</cp:revision>
  <dcterms:created xsi:type="dcterms:W3CDTF">2016-12-17T19:36:34Z</dcterms:created>
  <dcterms:modified xsi:type="dcterms:W3CDTF">2018-02-19T06:26:56Z</dcterms:modified>
</cp:coreProperties>
</file>