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322" r:id="rId5"/>
    <p:sldId id="323" r:id="rId6"/>
    <p:sldId id="324" r:id="rId7"/>
    <p:sldId id="326" r:id="rId8"/>
    <p:sldId id="325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2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A"/>
    <a:srgbClr val="327F9E"/>
    <a:srgbClr val="1F5275"/>
    <a:srgbClr val="3696B2"/>
    <a:srgbClr val="3E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Dependency Injection using Containers (with bonus: Domain Events)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Console Logger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9519" y="932329"/>
            <a:ext cx="8349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pretend all we want to do is console logging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2" y="2441965"/>
            <a:ext cx="5895620" cy="1690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0847" y="2122829"/>
            <a:ext cx="359592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Instantiate the DI container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4007224" y="2584494"/>
            <a:ext cx="1873623" cy="45454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06923" y="2666114"/>
            <a:ext cx="474258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Register the concrete ConsoleLogger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4433301" y="3120655"/>
            <a:ext cx="1873622" cy="1770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13112" y="3901896"/>
            <a:ext cx="397358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Get instance of ConsoleLogger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6029020" y="3601986"/>
            <a:ext cx="484092" cy="29991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33301" y="4542451"/>
            <a:ext cx="283359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Use instance as usual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3305855" y="3773945"/>
            <a:ext cx="1127446" cy="7685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12" grpId="0" animBg="1"/>
      <p:bldP spid="15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Console Logger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9519" y="932329"/>
            <a:ext cx="8349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pretend all we want to do is console logging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2" y="2441965"/>
            <a:ext cx="5895620" cy="16907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00" y="2444701"/>
            <a:ext cx="5254906" cy="1688028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6101262" y="3287347"/>
            <a:ext cx="656538" cy="136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44642" y="4389862"/>
            <a:ext cx="736150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Nearly identical; the only difference is the type of ‘logger’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 flipV="1">
            <a:off x="1044642" y="3877043"/>
            <a:ext cx="14754" cy="51281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8391390" y="3876319"/>
            <a:ext cx="14754" cy="51281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9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Cleaning With Container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33" y="2011177"/>
            <a:ext cx="5431726" cy="2220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1" y="890588"/>
            <a:ext cx="6032139" cy="3627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84543" y="4688182"/>
            <a:ext cx="4804777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When using the container,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 do not have to instantiate objects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6486932" y="3299014"/>
            <a:ext cx="494299" cy="13895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7246" y="5576051"/>
            <a:ext cx="8794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this very simple example, the container is overkill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43" y="6243587"/>
            <a:ext cx="4023198" cy="416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6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LifeCycles (Lifestyles)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" y="890467"/>
            <a:ext cx="7652532" cy="3654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627" y="4020649"/>
            <a:ext cx="563383" cy="16389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" y="890467"/>
            <a:ext cx="9852604" cy="3591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626" y="4020649"/>
            <a:ext cx="618573" cy="154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003177" y="2832847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 Processor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393218" y="3702422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IQueue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003177" y="3702422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IStore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613136" y="3702422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IRegistry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393218" y="4554069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MemoryQueue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003176" y="4554069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MemoryStore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13134" y="4554069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MemoryRegistry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003176" y="1981200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IProcessor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003176" y="1129553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8" y="272822"/>
            <a:ext cx="3246787" cy="63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003177" y="2832847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 Processor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393218" y="3702422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IQueue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003177" y="3702422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IStore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613136" y="3702422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IRegistry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1393218" y="4554069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MemoryQueue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003176" y="4554069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MemoryStore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13134" y="4554069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MemoryRegistry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003176" y="1981200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IProcessor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3003176" y="1129553"/>
            <a:ext cx="1389529" cy="4840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73" y="152935"/>
            <a:ext cx="2208880" cy="1174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73" y="1399968"/>
            <a:ext cx="3695459" cy="1360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73" y="4251828"/>
            <a:ext cx="3897138" cy="23772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72" y="2832847"/>
            <a:ext cx="3752749" cy="13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29" y="213008"/>
            <a:ext cx="3471312" cy="171440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2" y="755911"/>
            <a:ext cx="7474595" cy="56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29" y="213008"/>
            <a:ext cx="3471312" cy="171440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0" y="760672"/>
            <a:ext cx="8142109" cy="42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29" y="213008"/>
            <a:ext cx="3471312" cy="171440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8" y="735565"/>
            <a:ext cx="8032850" cy="53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685" y="172117"/>
            <a:ext cx="3731761" cy="162978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44" y="2127951"/>
            <a:ext cx="3726503" cy="1260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7" y="681775"/>
            <a:ext cx="7974255" cy="48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84" y="114127"/>
            <a:ext cx="3569474" cy="15443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76" y="681776"/>
            <a:ext cx="4647271" cy="3435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1" y="1374311"/>
            <a:ext cx="5032479" cy="2399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20" y="3916086"/>
            <a:ext cx="8753657" cy="23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84" y="114127"/>
            <a:ext cx="3569474" cy="15443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76" y="681776"/>
            <a:ext cx="4647271" cy="3435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7" y="1772598"/>
            <a:ext cx="10142939" cy="2440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" y="4398609"/>
            <a:ext cx="6504162" cy="1918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6" y="3107689"/>
            <a:ext cx="5095005" cy="191873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76" y="5126927"/>
            <a:ext cx="3985740" cy="1348710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37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Processor Overview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6" y="620218"/>
            <a:ext cx="3643564" cy="173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10" y="624980"/>
            <a:ext cx="6189632" cy="16301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9" y="2516964"/>
            <a:ext cx="9731926" cy="23419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2" y="5191481"/>
            <a:ext cx="5315597" cy="15681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129" y="5242249"/>
            <a:ext cx="4029130" cy="1517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06" y="6015319"/>
            <a:ext cx="2199467" cy="744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501" y="191932"/>
            <a:ext cx="816933" cy="10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5629" y="2291346"/>
            <a:ext cx="786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have been storing everything in memory…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28" y="3316201"/>
            <a:ext cx="8562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add implementations that use the file system</a:t>
            </a:r>
          </a:p>
        </p:txBody>
      </p:sp>
    </p:spTree>
    <p:extLst>
      <p:ext uri="{BB962C8B-B14F-4D97-AF65-F5344CB8AC3E}">
        <p14:creationId xmlns:p14="http://schemas.microsoft.com/office/powerpoint/2010/main" val="6089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8" y="1871145"/>
            <a:ext cx="6402903" cy="316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87" y="1871145"/>
            <a:ext cx="4869868" cy="32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0" y="579978"/>
            <a:ext cx="5221277" cy="587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94" y="488048"/>
            <a:ext cx="6596396" cy="5375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643" y="5723608"/>
            <a:ext cx="3178474" cy="912084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5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84" y="415372"/>
            <a:ext cx="7407810" cy="61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40" y="447052"/>
            <a:ext cx="8091936" cy="61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335" y="340888"/>
            <a:ext cx="4899317" cy="3119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" y="3570644"/>
            <a:ext cx="9326288" cy="26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5" y="1999588"/>
            <a:ext cx="11654093" cy="27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5365" y="2927758"/>
            <a:ext cx="6206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Dependency Injection (DI) container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5365" y="2090258"/>
            <a:ext cx="6030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Inversion of Control (IoC) container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5365" y="3765258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Container-specific terms</a:t>
            </a:r>
          </a:p>
        </p:txBody>
      </p:sp>
    </p:spTree>
    <p:extLst>
      <p:ext uri="{BB962C8B-B14F-4D97-AF65-F5344CB8AC3E}">
        <p14:creationId xmlns:p14="http://schemas.microsoft.com/office/powerpoint/2010/main" val="8371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Logical Registration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56" y="681776"/>
            <a:ext cx="6741528" cy="1012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58" y="1818217"/>
            <a:ext cx="9825124" cy="48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Conditional Registration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7" y="1876272"/>
            <a:ext cx="11349810" cy="33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83" y="2650150"/>
            <a:ext cx="8787483" cy="12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ASP.NET 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58" y="681776"/>
            <a:ext cx="9050013" cy="58301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1953" y="573741"/>
            <a:ext cx="9296400" cy="3675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29318" y="968188"/>
            <a:ext cx="717176" cy="2151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7236" y="3381680"/>
            <a:ext cx="1453870" cy="2151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96353" y="4007223"/>
            <a:ext cx="4527175" cy="2151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96352" y="4605871"/>
            <a:ext cx="5423647" cy="2151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7558" y="5065059"/>
            <a:ext cx="6013148" cy="10399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ASP.NET 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01" y="761364"/>
            <a:ext cx="3896269" cy="108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6" y="2028629"/>
            <a:ext cx="10092815" cy="4643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20871" y="4061012"/>
            <a:ext cx="2895600" cy="2779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58" y="792624"/>
            <a:ext cx="4406313" cy="53242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6118" y="2770094"/>
            <a:ext cx="2653553" cy="3227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7224" y="4747564"/>
            <a:ext cx="3379694" cy="9629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4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ASP.NET 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73" y="618419"/>
            <a:ext cx="7363853" cy="6087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9083" y="1649506"/>
            <a:ext cx="6140823" cy="2241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ASP.NET MVC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7" y="766227"/>
            <a:ext cx="6211133" cy="5817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411" y="2473082"/>
            <a:ext cx="2762500" cy="23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Service Locator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9" y="792103"/>
            <a:ext cx="6821736" cy="4272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94" y="2985884"/>
            <a:ext cx="6637259" cy="3685701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194612" y="5638800"/>
            <a:ext cx="5737412" cy="233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Design-Time versus Run-Time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2" y="858291"/>
            <a:ext cx="8919307" cy="2655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8" y="4061011"/>
            <a:ext cx="11129284" cy="24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7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Dependency Injection – A Review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208406"/>
            <a:ext cx="7801606" cy="20347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82" y="4777147"/>
            <a:ext cx="4473528" cy="19340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96" y="572638"/>
            <a:ext cx="5755764" cy="357828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1" y="836124"/>
            <a:ext cx="5764427" cy="606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956854" y="3916028"/>
            <a:ext cx="2700745" cy="23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4081" y="5490484"/>
            <a:ext cx="2694969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Coupling Alert!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652078" y="4150920"/>
            <a:ext cx="482003" cy="1339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0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Domain Events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618563" y="1389529"/>
            <a:ext cx="1721223" cy="8068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18564" y="2904107"/>
            <a:ext cx="1721223" cy="8068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Handler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18562" y="4418684"/>
            <a:ext cx="1721223" cy="8068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7011" y="1531331"/>
            <a:ext cx="4307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Describes event; Stores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37010" y="3045909"/>
            <a:ext cx="477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Does work in response to event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7010" y="4560486"/>
            <a:ext cx="5113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Announces an event has occurred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96" y="1432004"/>
            <a:ext cx="2703839" cy="7879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96" y="2929028"/>
            <a:ext cx="4338169" cy="878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97" y="4271335"/>
            <a:ext cx="4338169" cy="10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Domain Events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19" y="196796"/>
            <a:ext cx="4766770" cy="2038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7" y="1216278"/>
            <a:ext cx="6818811" cy="1535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6" y="2884312"/>
            <a:ext cx="7589719" cy="15621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5" y="4578641"/>
            <a:ext cx="9396843" cy="15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7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Domain 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12" y="979759"/>
            <a:ext cx="8538629" cy="54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Domain Events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8" y="598371"/>
            <a:ext cx="3085110" cy="61072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6" y="598371"/>
            <a:ext cx="7104318" cy="61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5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Domain 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2" y="1935384"/>
            <a:ext cx="5696963" cy="29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5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Domain Events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0" y="681776"/>
            <a:ext cx="8413383" cy="33860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9" y="340888"/>
            <a:ext cx="3004178" cy="628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9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Domain Events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0" y="681776"/>
            <a:ext cx="8413383" cy="3386031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216120" y="4238595"/>
            <a:ext cx="1037011" cy="5109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Level1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1560826" y="4238595"/>
            <a:ext cx="1037011" cy="5109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Level2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905532" y="4238595"/>
            <a:ext cx="1037011" cy="5109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Level3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250238" y="4238595"/>
            <a:ext cx="1037011" cy="5109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Level4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5594944" y="4238595"/>
            <a:ext cx="1037011" cy="5109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Level5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939650" y="4238595"/>
            <a:ext cx="3057579" cy="5109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SimpleInjectorPublisher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1253131" y="4404442"/>
            <a:ext cx="307695" cy="1765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>
            <a:off x="2597837" y="4404441"/>
            <a:ext cx="307695" cy="1765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/>
          <p:cNvSpPr/>
          <p:nvPr/>
        </p:nvSpPr>
        <p:spPr>
          <a:xfrm>
            <a:off x="3942543" y="4404441"/>
            <a:ext cx="307695" cy="1765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>
            <a:off x="5287249" y="4404441"/>
            <a:ext cx="307695" cy="1765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6627132" y="4404441"/>
            <a:ext cx="307695" cy="1765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3851" y="4714717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0073" y="4730763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85667" y="4730763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0373" y="4730763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3449" y="4746810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Publish(new Event())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8611573" y="4746810"/>
            <a:ext cx="0" cy="47064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00635" y="5226424"/>
            <a:ext cx="802886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600635" y="5217459"/>
            <a:ext cx="0" cy="2420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7030" y="5459506"/>
            <a:ext cx="31170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Gets all handlers for event type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6815" y="5877253"/>
            <a:ext cx="4995598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Loops through all handlers and calls Handler(Event)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6815" y="6295000"/>
            <a:ext cx="736054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handler handles even without knowledge of caller(s) or other handler(s)</a:t>
            </a:r>
          </a:p>
        </p:txBody>
      </p:sp>
    </p:spTree>
    <p:extLst>
      <p:ext uri="{BB962C8B-B14F-4D97-AF65-F5344CB8AC3E}">
        <p14:creationId xmlns:p14="http://schemas.microsoft.com/office/powerpoint/2010/main" val="31713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1" grpId="0"/>
      <p:bldP spid="31" grpId="0" animBg="1"/>
      <p:bldP spid="32" grpId="0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Final Thoughts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1413" y="1068638"/>
            <a:ext cx="10738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 projects may only need simple instantiation at the “top”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1413" y="1821673"/>
            <a:ext cx="7534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use DI regardless of container choice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1413" y="2574708"/>
            <a:ext cx="9073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containers for instantiating “design-time” objects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75130" y="3064935"/>
            <a:ext cx="6373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(or objects that will not vary during the application lifetime)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1412" y="3649710"/>
            <a:ext cx="547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Advanced features are available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5130" y="4109509"/>
            <a:ext cx="213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Contextual binding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129" y="4508252"/>
            <a:ext cx="889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Scopes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75129" y="4908362"/>
            <a:ext cx="460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Lifecycles/Lifestyles (including IDisposable)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75129" y="5368393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Assembly scanning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65383" y="5832037"/>
            <a:ext cx="2260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Initialization control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65383" y="6292068"/>
            <a:ext cx="24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Further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52473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Final Thoughts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41413" y="1068638"/>
            <a:ext cx="4906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Favor injection over location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7554" y="1549899"/>
            <a:ext cx="661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(Exceptions for features such as Domain Events, Factories, etc.)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1412" y="1950009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KISS principle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1412" y="2652470"/>
            <a:ext cx="6133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Inject dependencies, not containers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7554" y="3154876"/>
            <a:ext cx="6611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(Exceptions for features such as Domain Events, Factories, etc.)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1412" y="3723090"/>
            <a:ext cx="941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containers to pick vendor-specific implementations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09255" y="4425551"/>
            <a:ext cx="9806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containers to pick customer-specific implementations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9254" y="5128012"/>
            <a:ext cx="9784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Domain Events to remove unnecessary dependencies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6051" y="5609273"/>
            <a:ext cx="9181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(The handlers are burdened with the details of event handling, not the originating class)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0799" y="6125586"/>
            <a:ext cx="387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Celebrate good times!</a:t>
            </a:r>
          </a:p>
        </p:txBody>
      </p:sp>
    </p:spTree>
    <p:extLst>
      <p:ext uri="{BB962C8B-B14F-4D97-AF65-F5344CB8AC3E}">
        <p14:creationId xmlns:p14="http://schemas.microsoft.com/office/powerpoint/2010/main" val="20691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943" y="3872752"/>
            <a:ext cx="5276957" cy="52322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"It is not enough for code to work."</a:t>
            </a:r>
            <a:endParaRPr lang="en-US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045834" y="4395972"/>
            <a:ext cx="7286034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-</a:t>
            </a:r>
            <a:r>
              <a:rPr lang="en-US" i="1" dirty="0"/>
              <a:t>Robert C. Martin, Clean Code: A Handbook of Agile Software Craftsmanship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Dependency Injection – A 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85" y="1303761"/>
            <a:ext cx="5314748" cy="1654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82" y="3661166"/>
            <a:ext cx="5629494" cy="23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Dependency Injection – A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25" y="1102335"/>
            <a:ext cx="7218082" cy="1569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63" y="3747247"/>
            <a:ext cx="10402954" cy="2736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63" y="2345075"/>
            <a:ext cx="10398191" cy="41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63" y="2345075"/>
            <a:ext cx="10398191" cy="4138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Dependency Injection – A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6463" y="1221038"/>
            <a:ext cx="9677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Dependency Injection is now in place in the Cleaner class</a:t>
            </a:r>
          </a:p>
        </p:txBody>
      </p:sp>
    </p:spTree>
    <p:extLst>
      <p:ext uri="{BB962C8B-B14F-4D97-AF65-F5344CB8AC3E}">
        <p14:creationId xmlns:p14="http://schemas.microsoft.com/office/powerpoint/2010/main" val="16522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Dependency Injection – A Review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4" y="814213"/>
            <a:ext cx="6069698" cy="3650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6957" y="952097"/>
            <a:ext cx="3986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Instantiation is now</a:t>
            </a:r>
          </a:p>
          <a:p>
            <a:r>
              <a:rPr lang="en-US" sz="3200" dirty="0"/>
              <a:t>occurring at the “top”</a:t>
            </a:r>
          </a:p>
          <a:p>
            <a:r>
              <a:rPr lang="en-US" sz="3200" dirty="0"/>
              <a:t>level of the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6957" y="2792078"/>
            <a:ext cx="41653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Imagine how painful</a:t>
            </a:r>
          </a:p>
          <a:p>
            <a:r>
              <a:rPr lang="en-US" sz="3200" dirty="0"/>
              <a:t>the line would be if</a:t>
            </a:r>
          </a:p>
          <a:p>
            <a:r>
              <a:rPr lang="en-US" sz="3200" dirty="0"/>
              <a:t>the classes were dozens</a:t>
            </a:r>
          </a:p>
          <a:p>
            <a:r>
              <a:rPr lang="en-US" sz="3200" dirty="0"/>
              <a:t>of levels deep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3" y="3074894"/>
            <a:ext cx="5115952" cy="215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90445" y="5405717"/>
            <a:ext cx="7405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only there were a utility that could help…</a:t>
            </a:r>
          </a:p>
        </p:txBody>
      </p:sp>
    </p:spTree>
    <p:extLst>
      <p:ext uri="{BB962C8B-B14F-4D97-AF65-F5344CB8AC3E}">
        <p14:creationId xmlns:p14="http://schemas.microsoft.com/office/powerpoint/2010/main" val="290080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 animBg="1"/>
      <p:bldP spid="8" grpId="1" animBg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177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Dependency Injection Containers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032" y="1766045"/>
            <a:ext cx="787876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Dependency Injection containers help</a:t>
            </a:r>
          </a:p>
          <a:p>
            <a:r>
              <a:rPr lang="en-US" sz="3200" dirty="0"/>
              <a:t>instantiate objects and manage their lifecycles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4" y="3079042"/>
            <a:ext cx="11339345" cy="10895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79" y="4404367"/>
            <a:ext cx="4300145" cy="43545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35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722</TotalTime>
  <Words>561</Words>
  <Application>Microsoft Office PowerPoint</Application>
  <PresentationFormat>Widescreen</PresentationFormat>
  <Paragraphs>142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Trebuchet MS</vt:lpstr>
      <vt:lpstr>Tw Cen MT</vt:lpstr>
      <vt:lpstr>Circuit</vt:lpstr>
      <vt:lpstr>Containers</vt:lpstr>
      <vt:lpstr>Introduction</vt:lpstr>
      <vt:lpstr>Terminology</vt:lpstr>
      <vt:lpstr>Dependency Injection – A Review</vt:lpstr>
      <vt:lpstr>Dependency Injection – A Review</vt:lpstr>
      <vt:lpstr>Dependency Injection – A Review</vt:lpstr>
      <vt:lpstr>Dependency Injection – A Review</vt:lpstr>
      <vt:lpstr>Dependency Injection – A Review</vt:lpstr>
      <vt:lpstr>Dependency Injection Containers</vt:lpstr>
      <vt:lpstr>Console Logger Only</vt:lpstr>
      <vt:lpstr>Console Logger Only</vt:lpstr>
      <vt:lpstr>Cleaning With Container</vt:lpstr>
      <vt:lpstr>LifeCycles (Lifestyles)</vt:lpstr>
      <vt:lpstr>Processor Overview</vt:lpstr>
      <vt:lpstr>Processor Overview</vt:lpstr>
      <vt:lpstr>Processor Overview</vt:lpstr>
      <vt:lpstr>Processor Overview</vt:lpstr>
      <vt:lpstr>Processor Overview</vt:lpstr>
      <vt:lpstr>Processor Overview</vt:lpstr>
      <vt:lpstr>Processor Overview</vt:lpstr>
      <vt:lpstr>Processor Overview</vt:lpstr>
      <vt:lpstr>Processor Overview</vt:lpstr>
      <vt:lpstr>Files</vt:lpstr>
      <vt:lpstr>Files</vt:lpstr>
      <vt:lpstr>Files</vt:lpstr>
      <vt:lpstr>Files</vt:lpstr>
      <vt:lpstr>Files</vt:lpstr>
      <vt:lpstr>Files</vt:lpstr>
      <vt:lpstr>Files</vt:lpstr>
      <vt:lpstr>Logical Registration</vt:lpstr>
      <vt:lpstr>Conditional Registration</vt:lpstr>
      <vt:lpstr>ASP.NET MVC</vt:lpstr>
      <vt:lpstr>ASP.NET MVC</vt:lpstr>
      <vt:lpstr>ASP.NET MVC</vt:lpstr>
      <vt:lpstr>ASP.NET MVC</vt:lpstr>
      <vt:lpstr>ASP.NET MVC</vt:lpstr>
      <vt:lpstr>ASP.NET MVC</vt:lpstr>
      <vt:lpstr>Service Locator</vt:lpstr>
      <vt:lpstr>Design-Time versus Run-Time</vt:lpstr>
      <vt:lpstr>Domain Events</vt:lpstr>
      <vt:lpstr>Domain Events</vt:lpstr>
      <vt:lpstr>Domain Events</vt:lpstr>
      <vt:lpstr>Domain Events</vt:lpstr>
      <vt:lpstr>Domain Events</vt:lpstr>
      <vt:lpstr>Domain Events</vt:lpstr>
      <vt:lpstr>Domain Events</vt:lpstr>
      <vt:lpstr>Final Thoughts</vt:lpstr>
      <vt:lpstr>Final Thoughts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215</cp:revision>
  <dcterms:created xsi:type="dcterms:W3CDTF">2016-12-17T19:36:34Z</dcterms:created>
  <dcterms:modified xsi:type="dcterms:W3CDTF">2017-02-17T00:46:29Z</dcterms:modified>
</cp:coreProperties>
</file>