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275"/>
    <a:srgbClr val="3696B2"/>
    <a:srgbClr val="10335A"/>
    <a:srgbClr val="327F9E"/>
    <a:srgbClr val="3E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Dapper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(Micro) ORM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Get Customer Flag Quantities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7F99F-275F-4A21-8658-E7C8B4C56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9" y="726869"/>
            <a:ext cx="11663849" cy="3646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B767F-0C4A-4CA7-ACDF-4F61D1BF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9" y="4736770"/>
            <a:ext cx="11663849" cy="16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Customers By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A793E0-AA68-4E6E-A67A-2EAB7BD8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" y="612250"/>
            <a:ext cx="11852262" cy="4379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172990-846A-440F-84C9-60C21A065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4" y="5208104"/>
            <a:ext cx="11852262" cy="15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205CB-AC4C-4C1F-9FEB-A7C3EE56FD0A}"/>
              </a:ext>
            </a:extLst>
          </p:cNvPr>
          <p:cNvSpPr txBox="1"/>
          <p:nvPr/>
        </p:nvSpPr>
        <p:spPr>
          <a:xfrm>
            <a:off x="1566408" y="1152939"/>
            <a:ext cx="6864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Same functionality with less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DFD62-3D5E-4E69-9488-9E53A590FC6E}"/>
              </a:ext>
            </a:extLst>
          </p:cNvPr>
          <p:cNvSpPr txBox="1"/>
          <p:nvPr/>
        </p:nvSpPr>
        <p:spPr>
          <a:xfrm>
            <a:off x="1566408" y="2401514"/>
            <a:ext cx="8186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 be introduced into a project slowly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D86B-2DF5-47BE-A0A3-31FD482F470C}"/>
              </a:ext>
            </a:extLst>
          </p:cNvPr>
          <p:cNvSpPr txBox="1"/>
          <p:nvPr/>
        </p:nvSpPr>
        <p:spPr>
          <a:xfrm>
            <a:off x="1566408" y="3826123"/>
            <a:ext cx="8965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Reduced chance of logic in database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9E8B8-55DE-4B57-89F4-5E9567828C86}"/>
              </a:ext>
            </a:extLst>
          </p:cNvPr>
          <p:cNvSpPr txBox="1"/>
          <p:nvPr/>
        </p:nvSpPr>
        <p:spPr>
          <a:xfrm>
            <a:off x="1582923" y="5155316"/>
            <a:ext cx="8840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Shallow learning curve for new teammates</a:t>
            </a:r>
          </a:p>
        </p:txBody>
      </p:sp>
    </p:spTree>
    <p:extLst>
      <p:ext uri="{BB962C8B-B14F-4D97-AF65-F5344CB8AC3E}">
        <p14:creationId xmlns:p14="http://schemas.microsoft.com/office/powerpoint/2010/main" val="38279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Speed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2D7E4-BF96-4127-8016-39344EF6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04" y="1631967"/>
            <a:ext cx="2085714" cy="3371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202DE-98C6-4BD5-9E47-C6947AD3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69" y="1631967"/>
            <a:ext cx="2085714" cy="3371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D3A17A-5133-4378-85AC-C90F34E95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34" y="1631966"/>
            <a:ext cx="2095238" cy="3371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184DBD-AD6E-48DE-A7D9-1FE7C315E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199" y="1631966"/>
            <a:ext cx="2076190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9337556" cy="52322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“Controlling complexity is the essence of computer programming.”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3943" y="4395972"/>
            <a:ext cx="1746184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 Brian Kernighan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A Micro-ORM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57EEB-7ED0-44B4-B3E1-264678424A4A}"/>
              </a:ext>
            </a:extLst>
          </p:cNvPr>
          <p:cNvSpPr txBox="1"/>
          <p:nvPr/>
        </p:nvSpPr>
        <p:spPr>
          <a:xfrm>
            <a:off x="1566408" y="1152939"/>
            <a:ext cx="4915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“ORM” is a strong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DEEC-F255-484E-A16E-92063A98D722}"/>
              </a:ext>
            </a:extLst>
          </p:cNvPr>
          <p:cNvSpPr txBox="1"/>
          <p:nvPr/>
        </p:nvSpPr>
        <p:spPr>
          <a:xfrm>
            <a:off x="1566408" y="2401514"/>
            <a:ext cx="4600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Most ORMs are large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3FCF4-E673-4BE4-859D-C6336EECA16B}"/>
              </a:ext>
            </a:extLst>
          </p:cNvPr>
          <p:cNvSpPr txBox="1"/>
          <p:nvPr/>
        </p:nvSpPr>
        <p:spPr>
          <a:xfrm>
            <a:off x="1566408" y="3826123"/>
            <a:ext cx="3056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Dapper is tiny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B0913-88E1-4467-96AE-14C17D45F2C9}"/>
              </a:ext>
            </a:extLst>
          </p:cNvPr>
          <p:cNvSpPr txBox="1"/>
          <p:nvPr/>
        </p:nvSpPr>
        <p:spPr>
          <a:xfrm>
            <a:off x="1582923" y="5155316"/>
            <a:ext cx="6892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Dapper is a small set of methods</a:t>
            </a:r>
          </a:p>
        </p:txBody>
      </p:sp>
    </p:spTree>
    <p:extLst>
      <p:ext uri="{BB962C8B-B14F-4D97-AF65-F5344CB8AC3E}">
        <p14:creationId xmlns:p14="http://schemas.microsoft.com/office/powerpoint/2010/main" val="15696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it really?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6F926-EA94-426C-85CC-306DCEC3B77B}"/>
              </a:ext>
            </a:extLst>
          </p:cNvPr>
          <p:cNvSpPr txBox="1"/>
          <p:nvPr/>
        </p:nvSpPr>
        <p:spPr>
          <a:xfrm>
            <a:off x="1566408" y="1152939"/>
            <a:ext cx="775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Dapper is a set of extension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9DD3E-D8FF-4357-ACEB-DC6BDF112F60}"/>
              </a:ext>
            </a:extLst>
          </p:cNvPr>
          <p:cNvSpPr txBox="1"/>
          <p:nvPr/>
        </p:nvSpPr>
        <p:spPr>
          <a:xfrm>
            <a:off x="1566408" y="2401514"/>
            <a:ext cx="6534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Dapper extends IDbConnection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9A975B-49D4-4061-B194-5CA591475074}"/>
              </a:ext>
            </a:extLst>
          </p:cNvPr>
          <p:cNvSpPr txBox="1"/>
          <p:nvPr/>
        </p:nvSpPr>
        <p:spPr>
          <a:xfrm>
            <a:off x="1566408" y="3826123"/>
            <a:ext cx="8465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SqlConnection implements IDbConnection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2A76A-C16B-47EE-84FF-6C4CBC930650}"/>
              </a:ext>
            </a:extLst>
          </p:cNvPr>
          <p:cNvSpPr txBox="1"/>
          <p:nvPr/>
        </p:nvSpPr>
        <p:spPr>
          <a:xfrm>
            <a:off x="1582923" y="5155316"/>
            <a:ext cx="8521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Dapper uses reflection, but remains FAST</a:t>
            </a:r>
          </a:p>
        </p:txBody>
      </p:sp>
    </p:spTree>
    <p:extLst>
      <p:ext uri="{BB962C8B-B14F-4D97-AF65-F5344CB8AC3E}">
        <p14:creationId xmlns:p14="http://schemas.microsoft.com/office/powerpoint/2010/main" val="26109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Risk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33400-4313-41F1-825F-593098654A13}"/>
              </a:ext>
            </a:extLst>
          </p:cNvPr>
          <p:cNvSpPr txBox="1"/>
          <p:nvPr/>
        </p:nvSpPr>
        <p:spPr>
          <a:xfrm>
            <a:off x="1566408" y="1152939"/>
            <a:ext cx="419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Performance - 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5E5A4-5F9C-4665-8167-E34B3CC81B69}"/>
              </a:ext>
            </a:extLst>
          </p:cNvPr>
          <p:cNvSpPr txBox="1"/>
          <p:nvPr/>
        </p:nvSpPr>
        <p:spPr>
          <a:xfrm>
            <a:off x="1566408" y="2401514"/>
            <a:ext cx="6954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Longevity – 6 years and counting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0B379-DCB7-4D55-8676-E254C3CBBCF8}"/>
              </a:ext>
            </a:extLst>
          </p:cNvPr>
          <p:cNvSpPr txBox="1"/>
          <p:nvPr/>
        </p:nvSpPr>
        <p:spPr>
          <a:xfrm>
            <a:off x="1566408" y="3826123"/>
            <a:ext cx="5226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Origin – Stack Exchange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462B9-F3E6-4CE5-BC76-E6AD95843CCB}"/>
              </a:ext>
            </a:extLst>
          </p:cNvPr>
          <p:cNvSpPr txBox="1"/>
          <p:nvPr/>
        </p:nvSpPr>
        <p:spPr>
          <a:xfrm>
            <a:off x="1582923" y="5155316"/>
            <a:ext cx="10125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Activity – Recent commits, .NET Standard support</a:t>
            </a:r>
          </a:p>
        </p:txBody>
      </p:sp>
    </p:spTree>
    <p:extLst>
      <p:ext uri="{BB962C8B-B14F-4D97-AF65-F5344CB8AC3E}">
        <p14:creationId xmlns:p14="http://schemas.microsoft.com/office/powerpoint/2010/main" val="24642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A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D37057-5CBF-4017-8982-BA771065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44" y="749968"/>
            <a:ext cx="8629809" cy="58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All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361B2-7E46-4612-BD10-C230E8C6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746335"/>
            <a:ext cx="7021002" cy="332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17C31A-250E-4CEF-9968-719ED1849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4164547"/>
            <a:ext cx="7021002" cy="25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One 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6F7DE-81D1-4F78-BD80-5376B3368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3" y="749701"/>
            <a:ext cx="7947963" cy="3424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F6459-F6B5-47D3-9AA4-9A403DBC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3" y="4326693"/>
            <a:ext cx="7947963" cy="24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462859"/>
          </a:xfrm>
        </p:spPr>
        <p:txBody>
          <a:bodyPr>
            <a:normAutofit fontScale="90000"/>
          </a:bodyPr>
          <a:lstStyle/>
          <a:p>
            <a:r>
              <a:rPr lang="en-US" dirty="0"/>
              <a:t>Set Customer 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97345-9FDA-478F-AFD1-727B5A9B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9" y="784642"/>
            <a:ext cx="10229924" cy="3517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D5048-CD00-476F-9D96-351DF2758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39" y="4381010"/>
            <a:ext cx="10229924" cy="22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2036</TotalTime>
  <Words>153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Dapper</vt:lpstr>
      <vt:lpstr>Introduction</vt:lpstr>
      <vt:lpstr>A Micro-ORM</vt:lpstr>
      <vt:lpstr>What is it really?</vt:lpstr>
      <vt:lpstr>Risk</vt:lpstr>
      <vt:lpstr>A Database</vt:lpstr>
      <vt:lpstr>Delete All Customers</vt:lpstr>
      <vt:lpstr>Delete One Customer</vt:lpstr>
      <vt:lpstr>Set Customer Comments</vt:lpstr>
      <vt:lpstr>Get Customer Flag Quantities</vt:lpstr>
      <vt:lpstr>Search Customers By Text</vt:lpstr>
      <vt:lpstr>Benefits</vt:lpstr>
      <vt:lpstr>Speed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409</cp:revision>
  <dcterms:created xsi:type="dcterms:W3CDTF">2016-12-17T19:36:34Z</dcterms:created>
  <dcterms:modified xsi:type="dcterms:W3CDTF">2017-09-16T21:40:05Z</dcterms:modified>
</cp:coreProperties>
</file>