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2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An Exception To The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EE7E-FCBA-4F98-9DA7-ED6E49AA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" y="68291"/>
            <a:ext cx="12027181" cy="6640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BC4BE-CD85-4855-A585-8B165C56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96" y="6138445"/>
            <a:ext cx="8508904" cy="651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1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Exceptions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1FB5E-1A5A-484E-BB85-6DBB24DB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2" y="677906"/>
            <a:ext cx="11918275" cy="2459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52DF4-DEE3-4D3E-9288-C529A0797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0" y="3238309"/>
            <a:ext cx="11161940" cy="34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Exceptions Everywhere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9BBE0-A48D-42DD-B423-D2CB95E1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6" y="149391"/>
            <a:ext cx="5829207" cy="6633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55B00-DB18-4D2B-AEF5-53754E9CFAD8}"/>
              </a:ext>
            </a:extLst>
          </p:cNvPr>
          <p:cNvSpPr txBox="1"/>
          <p:nvPr/>
        </p:nvSpPr>
        <p:spPr>
          <a:xfrm>
            <a:off x="294447" y="2930902"/>
            <a:ext cx="556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Exceptions for every method?</a:t>
            </a:r>
          </a:p>
        </p:txBody>
      </p:sp>
    </p:spTree>
    <p:extLst>
      <p:ext uri="{BB962C8B-B14F-4D97-AF65-F5344CB8AC3E}">
        <p14:creationId xmlns:p14="http://schemas.microsoft.com/office/powerpoint/2010/main" val="33093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Exceptions Everywhere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55B00-DB18-4D2B-AEF5-53754E9CFAD8}"/>
              </a:ext>
            </a:extLst>
          </p:cNvPr>
          <p:cNvSpPr txBox="1"/>
          <p:nvPr/>
        </p:nvSpPr>
        <p:spPr>
          <a:xfrm>
            <a:off x="294447" y="2930902"/>
            <a:ext cx="556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Exceptions for every method?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CB21C-3C17-4D02-B92A-74AC6BC3A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97" y="1414914"/>
            <a:ext cx="6259686" cy="5327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41F87-A3BF-4411-B776-3ED2B4182897}"/>
              </a:ext>
            </a:extLst>
          </p:cNvPr>
          <p:cNvSpPr txBox="1"/>
          <p:nvPr/>
        </p:nvSpPr>
        <p:spPr>
          <a:xfrm>
            <a:off x="504002" y="3647165"/>
            <a:ext cx="489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This is not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12954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Abstraction Breaking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3D262-7822-4869-B2D9-ECF8D697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42" y="2211664"/>
            <a:ext cx="7598632" cy="26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Abstraction Breaking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864B0-E2A2-452B-8BA9-9F18F5FD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047" y="149391"/>
            <a:ext cx="2761905" cy="9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B5EC3-5483-4F0A-B398-0D8B98242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3" y="1101772"/>
            <a:ext cx="8680174" cy="5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Abstraction Breaking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033C6-6014-49E5-A0AA-1A4215D6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7" y="1000713"/>
            <a:ext cx="10826423" cy="50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Logic Via Catch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4F7F9-1C19-44D7-8551-2FDADCA3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72" y="906105"/>
            <a:ext cx="7203864" cy="58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No Catch!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E347-AEE1-4BE3-B743-43691F3DC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36" y="903179"/>
            <a:ext cx="6296659" cy="5805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7A9C8-384E-4EB0-95EE-B7FC07849E54}"/>
              </a:ext>
            </a:extLst>
          </p:cNvPr>
          <p:cNvSpPr txBox="1"/>
          <p:nvPr/>
        </p:nvSpPr>
        <p:spPr>
          <a:xfrm>
            <a:off x="9702266" y="6339277"/>
            <a:ext cx="22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*Possible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F9321-B595-4557-B88E-867D38EAE9E6}"/>
              </a:ext>
            </a:extLst>
          </p:cNvPr>
          <p:cNvSpPr txBox="1"/>
          <p:nvPr/>
        </p:nvSpPr>
        <p:spPr>
          <a:xfrm>
            <a:off x="1697937" y="928846"/>
            <a:ext cx="439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 exceptions?  Check!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82722-025C-4861-9FE7-9DF7D5B84F4D}"/>
              </a:ext>
            </a:extLst>
          </p:cNvPr>
          <p:cNvSpPr txBox="1"/>
          <p:nvPr/>
        </p:nvSpPr>
        <p:spPr>
          <a:xfrm>
            <a:off x="1697936" y="1928269"/>
            <a:ext cx="8344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Automatic system-thrown exceptions?  Check!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670CC-BB22-4DED-AE73-CEA603239085}"/>
              </a:ext>
            </a:extLst>
          </p:cNvPr>
          <p:cNvSpPr txBox="1"/>
          <p:nvPr/>
        </p:nvSpPr>
        <p:spPr>
          <a:xfrm>
            <a:off x="1697936" y="2927692"/>
            <a:ext cx="763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throw built-in exceptions?  Check!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85A15-A8E3-415A-B6BC-8EDFC7FB51F2}"/>
              </a:ext>
            </a:extLst>
          </p:cNvPr>
          <p:cNvSpPr txBox="1"/>
          <p:nvPr/>
        </p:nvSpPr>
        <p:spPr>
          <a:xfrm>
            <a:off x="1697935" y="3927115"/>
            <a:ext cx="973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create and throw custom exceptions?  Check!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2D121-1159-4B6B-8D31-FCC1F2C1E2CF}"/>
              </a:ext>
            </a:extLst>
          </p:cNvPr>
          <p:cNvSpPr txBox="1"/>
          <p:nvPr/>
        </p:nvSpPr>
        <p:spPr>
          <a:xfrm>
            <a:off x="1697934" y="4926538"/>
            <a:ext cx="622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catch exceptions?  Check!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E97F7-5FA5-4B37-8BD1-9A95F1B5A866}"/>
              </a:ext>
            </a:extLst>
          </p:cNvPr>
          <p:cNvSpPr txBox="1"/>
          <p:nvPr/>
        </p:nvSpPr>
        <p:spPr>
          <a:xfrm>
            <a:off x="1697934" y="5925961"/>
            <a:ext cx="630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avoid exceptions?  Check!</a:t>
            </a:r>
          </a:p>
        </p:txBody>
      </p:sp>
    </p:spTree>
    <p:extLst>
      <p:ext uri="{BB962C8B-B14F-4D97-AF65-F5344CB8AC3E}">
        <p14:creationId xmlns:p14="http://schemas.microsoft.com/office/powerpoint/2010/main" val="25491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Exception Usage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D1408-A6C3-48DF-AD47-019C94C92574}"/>
              </a:ext>
            </a:extLst>
          </p:cNvPr>
          <p:cNvSpPr txBox="1"/>
          <p:nvPr/>
        </p:nvSpPr>
        <p:spPr>
          <a:xfrm>
            <a:off x="1688312" y="1872122"/>
            <a:ext cx="474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 throw, or not to throw?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7513A-9CC8-49C2-9C80-EF6001D7AED2}"/>
              </a:ext>
            </a:extLst>
          </p:cNvPr>
          <p:cNvSpPr txBox="1"/>
          <p:nvPr/>
        </p:nvSpPr>
        <p:spPr>
          <a:xfrm>
            <a:off x="1688311" y="4016382"/>
            <a:ext cx="470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 catch, or not to catch?</a:t>
            </a:r>
          </a:p>
        </p:txBody>
      </p:sp>
    </p:spTree>
    <p:extLst>
      <p:ext uri="{BB962C8B-B14F-4D97-AF65-F5344CB8AC3E}">
        <p14:creationId xmlns:p14="http://schemas.microsoft.com/office/powerpoint/2010/main" val="18446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F7CD8B-6D8E-41CE-B8DE-9DEA1AEF8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6" y="1087328"/>
            <a:ext cx="8359808" cy="1102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3A96D7-DDF5-41D2-81D0-13B8123B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7" y="2354628"/>
            <a:ext cx="7388730" cy="31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297474" y="1171040"/>
            <a:ext cx="95970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Connection string was accidentally omitted from the</a:t>
            </a:r>
          </a:p>
          <a:p>
            <a:r>
              <a:rPr lang="en-US" sz="3600" dirty="0"/>
              <a:t>web.config file during deployment, causing a</a:t>
            </a:r>
          </a:p>
          <a:p>
            <a:r>
              <a:rPr lang="en-US" sz="3600" dirty="0"/>
              <a:t>KeyNotFoundException to get logged.</a:t>
            </a:r>
          </a:p>
        </p:txBody>
      </p:sp>
    </p:spTree>
    <p:extLst>
      <p:ext uri="{BB962C8B-B14F-4D97-AF65-F5344CB8AC3E}">
        <p14:creationId xmlns:p14="http://schemas.microsoft.com/office/powerpoint/2010/main" val="20669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297474" y="1171040"/>
            <a:ext cx="8989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Connection string is in web.config, but all calls to</a:t>
            </a:r>
          </a:p>
          <a:p>
            <a:r>
              <a:rPr lang="en-US" sz="3600" dirty="0"/>
              <a:t>SqlConnection.Open() throw an exception after</a:t>
            </a:r>
          </a:p>
          <a:p>
            <a:r>
              <a:rPr lang="en-US" sz="3600" dirty="0"/>
              <a:t>30 seconds attempting to connect.</a:t>
            </a:r>
          </a:p>
        </p:txBody>
      </p:sp>
    </p:spTree>
    <p:extLst>
      <p:ext uri="{BB962C8B-B14F-4D97-AF65-F5344CB8AC3E}">
        <p14:creationId xmlns:p14="http://schemas.microsoft.com/office/powerpoint/2010/main" val="8666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192695" y="1161415"/>
            <a:ext cx="1092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 XML file is always deployed with the application.</a:t>
            </a:r>
          </a:p>
          <a:p>
            <a:r>
              <a:rPr lang="en-US" sz="3600" dirty="0"/>
              <a:t>The file contains important settings; one of them is a color.</a:t>
            </a:r>
          </a:p>
          <a:p>
            <a:r>
              <a:rPr lang="en-US" sz="3600" dirty="0"/>
              <a:t>Your code reads the settings, and validates that the color</a:t>
            </a:r>
          </a:p>
          <a:p>
            <a:r>
              <a:rPr lang="en-US" sz="3600" dirty="0"/>
              <a:t>is either “Red”, “Yellow”, or “Green”, in a switch statement.</a:t>
            </a:r>
          </a:p>
          <a:p>
            <a:r>
              <a:rPr lang="en-US" sz="3600" dirty="0"/>
              <a:t>You must decide what to place in the “default” label.</a:t>
            </a:r>
          </a:p>
        </p:txBody>
      </p:sp>
    </p:spTree>
    <p:extLst>
      <p:ext uri="{BB962C8B-B14F-4D97-AF65-F5344CB8AC3E}">
        <p14:creationId xmlns:p14="http://schemas.microsoft.com/office/powerpoint/2010/main" val="9440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006117" y="1084413"/>
            <a:ext cx="11185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login page on the site accepts username and password.</a:t>
            </a:r>
          </a:p>
          <a:p>
            <a:r>
              <a:rPr lang="en-US" sz="3600" dirty="0"/>
              <a:t>Your code looks up users based on username in a database.</a:t>
            </a:r>
          </a:p>
          <a:p>
            <a:r>
              <a:rPr lang="en-US" sz="3600" dirty="0"/>
              <a:t>You must decide what to do when the database returns</a:t>
            </a:r>
          </a:p>
          <a:p>
            <a:r>
              <a:rPr lang="en-US" sz="3600" dirty="0"/>
              <a:t>an empty recordset.</a:t>
            </a:r>
          </a:p>
        </p:txBody>
      </p:sp>
    </p:spTree>
    <p:extLst>
      <p:ext uri="{BB962C8B-B14F-4D97-AF65-F5344CB8AC3E}">
        <p14:creationId xmlns:p14="http://schemas.microsoft.com/office/powerpoint/2010/main" val="4252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343001" y="1084413"/>
            <a:ext cx="9940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application allows users to do a string search</a:t>
            </a:r>
          </a:p>
          <a:p>
            <a:r>
              <a:rPr lang="en-US" sz="3600" dirty="0"/>
              <a:t>to find content within the site.</a:t>
            </a:r>
          </a:p>
          <a:p>
            <a:r>
              <a:rPr lang="en-US" sz="3600" dirty="0"/>
              <a:t>Your code performs the search.</a:t>
            </a:r>
          </a:p>
          <a:p>
            <a:r>
              <a:rPr lang="en-US" sz="3600" dirty="0"/>
              <a:t>When content is found, results are shown to the user.</a:t>
            </a:r>
          </a:p>
          <a:p>
            <a:r>
              <a:rPr lang="en-US" sz="3600" dirty="0"/>
              <a:t>You must decide what to do when no content is found.</a:t>
            </a:r>
          </a:p>
        </p:txBody>
      </p:sp>
    </p:spTree>
    <p:extLst>
      <p:ext uri="{BB962C8B-B14F-4D97-AF65-F5344CB8AC3E}">
        <p14:creationId xmlns:p14="http://schemas.microsoft.com/office/powerpoint/2010/main" val="221195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343001" y="1084413"/>
            <a:ext cx="10859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application uses a DI container to inject dependencies.</a:t>
            </a:r>
          </a:p>
          <a:p>
            <a:r>
              <a:rPr lang="en-US" sz="3600" dirty="0"/>
              <a:t>Your constructor has one dependency, an interface.</a:t>
            </a:r>
          </a:p>
          <a:p>
            <a:r>
              <a:rPr lang="en-US" sz="3600" dirty="0"/>
              <a:t>You realize interfaces are reference types, and</a:t>
            </a:r>
          </a:p>
          <a:p>
            <a:r>
              <a:rPr lang="en-US" sz="3600" dirty="0"/>
              <a:t>are therefore nullable.</a:t>
            </a:r>
          </a:p>
          <a:p>
            <a:r>
              <a:rPr lang="en-US" sz="3600" dirty="0"/>
              <a:t>Null reference exceptions are common and annoying.</a:t>
            </a:r>
          </a:p>
          <a:p>
            <a:r>
              <a:rPr lang="en-US" sz="3600" dirty="0"/>
              <a:t>Should you do anything in the constructor?</a:t>
            </a:r>
          </a:p>
          <a:p>
            <a:r>
              <a:rPr lang="en-US" sz="3600" dirty="0"/>
              <a:t>If so, what?</a:t>
            </a:r>
          </a:p>
        </p:txBody>
      </p:sp>
    </p:spTree>
    <p:extLst>
      <p:ext uri="{BB962C8B-B14F-4D97-AF65-F5344CB8AC3E}">
        <p14:creationId xmlns:p14="http://schemas.microsoft.com/office/powerpoint/2010/main" val="41581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343001" y="1084413"/>
            <a:ext cx="106338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Badge type has a status, indicated as a color.</a:t>
            </a:r>
          </a:p>
          <a:p>
            <a:r>
              <a:rPr lang="en-US" sz="3600" dirty="0"/>
              <a:t>When a User’s Badge is green, the user can read data.</a:t>
            </a:r>
          </a:p>
          <a:p>
            <a:r>
              <a:rPr lang="en-US" sz="3600" dirty="0"/>
              <a:t>When a User’s Badge is not green, no data can be read.</a:t>
            </a:r>
          </a:p>
          <a:p>
            <a:r>
              <a:rPr lang="en-US" sz="3600" dirty="0"/>
              <a:t>Admins can change a User’s Badge status at any time.</a:t>
            </a:r>
          </a:p>
          <a:p>
            <a:r>
              <a:rPr lang="en-US" sz="3600" dirty="0"/>
              <a:t>Your code returns a chunk of data, if the current User’s</a:t>
            </a:r>
          </a:p>
          <a:p>
            <a:r>
              <a:rPr lang="en-US" sz="3600" dirty="0"/>
              <a:t>Badge is green.</a:t>
            </a:r>
          </a:p>
          <a:p>
            <a:r>
              <a:rPr lang="en-US" sz="3600" dirty="0"/>
              <a:t>You must decide what to do if the Badge is not green.</a:t>
            </a:r>
          </a:p>
        </p:txBody>
      </p:sp>
    </p:spTree>
    <p:extLst>
      <p:ext uri="{BB962C8B-B14F-4D97-AF65-F5344CB8AC3E}">
        <p14:creationId xmlns:p14="http://schemas.microsoft.com/office/powerpoint/2010/main" val="42421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343001" y="1084413"/>
            <a:ext cx="104417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application uses a third-party maps API.</a:t>
            </a:r>
          </a:p>
          <a:p>
            <a:r>
              <a:rPr lang="en-US" sz="3600" dirty="0"/>
              <a:t>The maps functionality is critical to the application.</a:t>
            </a:r>
          </a:p>
          <a:p>
            <a:r>
              <a:rPr lang="en-US" sz="3600" dirty="0"/>
              <a:t>You are writing the implementation behind the</a:t>
            </a:r>
          </a:p>
          <a:p>
            <a:r>
              <a:rPr lang="en-US" sz="3600" dirty="0"/>
              <a:t>IMapsApi interface.</a:t>
            </a:r>
          </a:p>
          <a:p>
            <a:r>
              <a:rPr lang="en-US" sz="3600" dirty="0"/>
              <a:t>The third-party API may have downtime.</a:t>
            </a:r>
          </a:p>
          <a:p>
            <a:r>
              <a:rPr lang="en-US" sz="3600" dirty="0"/>
              <a:t>You must decide what to do in the case of API downtime.</a:t>
            </a:r>
          </a:p>
        </p:txBody>
      </p:sp>
    </p:spTree>
    <p:extLst>
      <p:ext uri="{BB962C8B-B14F-4D97-AF65-F5344CB8AC3E}">
        <p14:creationId xmlns:p14="http://schemas.microsoft.com/office/powerpoint/2010/main" val="29399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No Exceptions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BA4E5-1466-4CC9-B382-87697E9C7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69" y="2209497"/>
            <a:ext cx="8955501" cy="14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1343001" y="1084413"/>
            <a:ext cx="104814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 are writing a NuGet package for your team.</a:t>
            </a:r>
          </a:p>
          <a:p>
            <a:r>
              <a:rPr lang="en-US" sz="3600" dirty="0"/>
              <a:t>One of the methods accepts a decimal (e.g. 0.63),</a:t>
            </a:r>
          </a:p>
          <a:p>
            <a:r>
              <a:rPr lang="en-US" sz="3600" dirty="0"/>
              <a:t>and returns a human-readable percentage (e.g. “63%”)</a:t>
            </a:r>
          </a:p>
          <a:p>
            <a:r>
              <a:rPr lang="en-US" sz="3600" dirty="0"/>
              <a:t>Values below 0 and above 1 are not permitted.</a:t>
            </a:r>
          </a:p>
          <a:p>
            <a:r>
              <a:rPr lang="en-US" sz="3600" dirty="0"/>
              <a:t>You must write validation for the input parameter.</a:t>
            </a:r>
          </a:p>
          <a:p>
            <a:r>
              <a:rPr lang="en-US" sz="3600" dirty="0"/>
              <a:t>What should you do if the input is invalid?</a:t>
            </a:r>
          </a:p>
        </p:txBody>
      </p:sp>
    </p:spTree>
    <p:extLst>
      <p:ext uri="{BB962C8B-B14F-4D97-AF65-F5344CB8AC3E}">
        <p14:creationId xmlns:p14="http://schemas.microsoft.com/office/powerpoint/2010/main" val="281416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8807-DC7B-4381-A563-6221BCA34B2E}"/>
              </a:ext>
            </a:extLst>
          </p:cNvPr>
          <p:cNvSpPr txBox="1"/>
          <p:nvPr/>
        </p:nvSpPr>
        <p:spPr>
          <a:xfrm>
            <a:off x="2538867" y="6062278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takes action to solve the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B1DA-182D-496E-AA50-713B0D50F1CB}"/>
              </a:ext>
            </a:extLst>
          </p:cNvPr>
          <p:cNvSpPr txBox="1"/>
          <p:nvPr/>
        </p:nvSpPr>
        <p:spPr>
          <a:xfrm>
            <a:off x="682845" y="807869"/>
            <a:ext cx="111258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application can find Employees by a human-friendly,</a:t>
            </a:r>
          </a:p>
          <a:p>
            <a:r>
              <a:rPr lang="en-US" sz="3600" dirty="0"/>
              <a:t>human-defined identifier, EmpId.</a:t>
            </a:r>
          </a:p>
          <a:p>
            <a:r>
              <a:rPr lang="en-US" sz="3600" dirty="0"/>
              <a:t>EmpId arrives in the database during a CSV import.</a:t>
            </a:r>
          </a:p>
          <a:p>
            <a:r>
              <a:rPr lang="en-US" sz="3600" dirty="0"/>
              <a:t>The import process is completed every two weeks via</a:t>
            </a:r>
          </a:p>
          <a:p>
            <a:r>
              <a:rPr lang="en-US" sz="3600" dirty="0"/>
              <a:t>a UI that was created for the customer.</a:t>
            </a:r>
          </a:p>
          <a:p>
            <a:r>
              <a:rPr lang="en-US" sz="3600" dirty="0"/>
              <a:t>Your database holds child data for Employees.</a:t>
            </a:r>
          </a:p>
          <a:p>
            <a:r>
              <a:rPr lang="en-US" sz="3600" dirty="0"/>
              <a:t>Your code finds child data first, and should retrieve</a:t>
            </a:r>
          </a:p>
          <a:p>
            <a:r>
              <a:rPr lang="en-US" sz="3600" dirty="0"/>
              <a:t>corresponding Employee data as well.</a:t>
            </a:r>
          </a:p>
          <a:p>
            <a:r>
              <a:rPr lang="en-US" sz="3600" dirty="0"/>
              <a:t>You must decide what to do when the Employee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42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Good Or Bad (Or…?)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AF126-9B8F-461A-9D9C-14062522AB6E}"/>
              </a:ext>
            </a:extLst>
          </p:cNvPr>
          <p:cNvSpPr txBox="1"/>
          <p:nvPr/>
        </p:nvSpPr>
        <p:spPr>
          <a:xfrm>
            <a:off x="3344124" y="970514"/>
            <a:ext cx="550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UsernameNotFoundException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F2CCF-3E13-4DC3-95B1-24637D4E4CDC}"/>
              </a:ext>
            </a:extLst>
          </p:cNvPr>
          <p:cNvSpPr txBox="1"/>
          <p:nvPr/>
        </p:nvSpPr>
        <p:spPr>
          <a:xfrm>
            <a:off x="3344123" y="1883310"/>
            <a:ext cx="532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PasswordMismatchException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844B8-7C54-41B9-A8E5-9EAAF5287655}"/>
              </a:ext>
            </a:extLst>
          </p:cNvPr>
          <p:cNvSpPr txBox="1"/>
          <p:nvPr/>
        </p:nvSpPr>
        <p:spPr>
          <a:xfrm>
            <a:off x="3344123" y="2796106"/>
            <a:ext cx="618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ConnectionStringInvalidException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63616-C554-4DF2-9BD6-E153C3BF634E}"/>
              </a:ext>
            </a:extLst>
          </p:cNvPr>
          <p:cNvSpPr txBox="1"/>
          <p:nvPr/>
        </p:nvSpPr>
        <p:spPr>
          <a:xfrm>
            <a:off x="3344123" y="3708902"/>
            <a:ext cx="576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PhoneNumberFormatException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3A522-4082-4137-8C6F-759EC618B908}"/>
              </a:ext>
            </a:extLst>
          </p:cNvPr>
          <p:cNvSpPr txBox="1"/>
          <p:nvPr/>
        </p:nvSpPr>
        <p:spPr>
          <a:xfrm>
            <a:off x="3344122" y="4621698"/>
            <a:ext cx="399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ForeignKeyException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6ABC5-FAAC-49B4-855B-AD4DA4329E24}"/>
              </a:ext>
            </a:extLst>
          </p:cNvPr>
          <p:cNvSpPr txBox="1"/>
          <p:nvPr/>
        </p:nvSpPr>
        <p:spPr>
          <a:xfrm>
            <a:off x="3344122" y="5534494"/>
            <a:ext cx="567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InvoiceNotApprovedException</a:t>
            </a:r>
          </a:p>
        </p:txBody>
      </p:sp>
    </p:spTree>
    <p:extLst>
      <p:ext uri="{BB962C8B-B14F-4D97-AF65-F5344CB8AC3E}">
        <p14:creationId xmlns:p14="http://schemas.microsoft.com/office/powerpoint/2010/main" val="10511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27758-0F86-4DB0-838C-F69E302EEB1C}"/>
              </a:ext>
            </a:extLst>
          </p:cNvPr>
          <p:cNvSpPr txBox="1"/>
          <p:nvPr/>
        </p:nvSpPr>
        <p:spPr>
          <a:xfrm>
            <a:off x="1842583" y="1182270"/>
            <a:ext cx="363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Yes, log exceptions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DC622-CDE4-48D5-BAEE-36FDB41B3968}"/>
              </a:ext>
            </a:extLst>
          </p:cNvPr>
          <p:cNvSpPr txBox="1"/>
          <p:nvPr/>
        </p:nvSpPr>
        <p:spPr>
          <a:xfrm>
            <a:off x="1842583" y="2203002"/>
            <a:ext cx="351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Keep log S:N 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F35C-976F-4B7A-835B-6EE988C8EB74}"/>
              </a:ext>
            </a:extLst>
          </p:cNvPr>
          <p:cNvSpPr txBox="1"/>
          <p:nvPr/>
        </p:nvSpPr>
        <p:spPr>
          <a:xfrm>
            <a:off x="2578370" y="3223734"/>
            <a:ext cx="556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Address spammy logs quickly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5D799-C2B0-42A6-9D39-314370D49C52}"/>
              </a:ext>
            </a:extLst>
          </p:cNvPr>
          <p:cNvSpPr txBox="1"/>
          <p:nvPr/>
        </p:nvSpPr>
        <p:spPr>
          <a:xfrm>
            <a:off x="1842583" y="4244466"/>
            <a:ext cx="715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Countless third-party tools for logging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5711F-65C6-4D0A-A988-65B0445254F0}"/>
              </a:ext>
            </a:extLst>
          </p:cNvPr>
          <p:cNvSpPr txBox="1"/>
          <p:nvPr/>
        </p:nvSpPr>
        <p:spPr>
          <a:xfrm>
            <a:off x="1896989" y="5265198"/>
            <a:ext cx="678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Better exception types = Better logs</a:t>
            </a:r>
          </a:p>
        </p:txBody>
      </p:sp>
    </p:spTree>
    <p:extLst>
      <p:ext uri="{BB962C8B-B14F-4D97-AF65-F5344CB8AC3E}">
        <p14:creationId xmlns:p14="http://schemas.microsoft.com/office/powerpoint/2010/main" val="20688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Respect The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27758-0F86-4DB0-838C-F69E302EEB1C}"/>
              </a:ext>
            </a:extLst>
          </p:cNvPr>
          <p:cNvSpPr txBox="1"/>
          <p:nvPr/>
        </p:nvSpPr>
        <p:spPr>
          <a:xfrm>
            <a:off x="1842583" y="1182270"/>
            <a:ext cx="859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Yes, friendly error messages are a good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56595-C126-4705-8C25-BDE9A1C21B6F}"/>
              </a:ext>
            </a:extLst>
          </p:cNvPr>
          <p:cNvSpPr txBox="1"/>
          <p:nvPr/>
        </p:nvSpPr>
        <p:spPr>
          <a:xfrm>
            <a:off x="1842582" y="2203002"/>
            <a:ext cx="994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UI error messages need not contain useful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1405E-89D4-4E45-AA55-D58771F1DCE8}"/>
              </a:ext>
            </a:extLst>
          </p:cNvPr>
          <p:cNvSpPr txBox="1"/>
          <p:nvPr/>
        </p:nvSpPr>
        <p:spPr>
          <a:xfrm>
            <a:off x="2519721" y="3223734"/>
            <a:ext cx="55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Logging stores the scary stuff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4335D-739A-464D-AC09-B8D730B93F2F}"/>
              </a:ext>
            </a:extLst>
          </p:cNvPr>
          <p:cNvSpPr txBox="1"/>
          <p:nvPr/>
        </p:nvSpPr>
        <p:spPr>
          <a:xfrm>
            <a:off x="1842581" y="4244466"/>
            <a:ext cx="903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Translating exceptions into RESTful codes is okay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6D2B7-9673-4029-820D-A680249C4D0A}"/>
              </a:ext>
            </a:extLst>
          </p:cNvPr>
          <p:cNvSpPr txBox="1"/>
          <p:nvPr/>
        </p:nvSpPr>
        <p:spPr>
          <a:xfrm>
            <a:off x="2519721" y="5265198"/>
            <a:ext cx="8184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 common handlers; avoid try/catch litter</a:t>
            </a:r>
          </a:p>
        </p:txBody>
      </p:sp>
    </p:spTree>
    <p:extLst>
      <p:ext uri="{BB962C8B-B14F-4D97-AF65-F5344CB8AC3E}">
        <p14:creationId xmlns:p14="http://schemas.microsoft.com/office/powerpoint/2010/main" val="414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56764-A89D-4E94-AD99-E020987F292A}"/>
              </a:ext>
            </a:extLst>
          </p:cNvPr>
          <p:cNvSpPr txBox="1"/>
          <p:nvPr/>
        </p:nvSpPr>
        <p:spPr>
          <a:xfrm>
            <a:off x="1582701" y="1047516"/>
            <a:ext cx="981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end users can resolve issues, no exceptions needed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6654E-FA71-4E39-910A-939C875965FD}"/>
              </a:ext>
            </a:extLst>
          </p:cNvPr>
          <p:cNvSpPr txBox="1"/>
          <p:nvPr/>
        </p:nvSpPr>
        <p:spPr>
          <a:xfrm>
            <a:off x="1582701" y="2068248"/>
            <a:ext cx="812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IT experts are required, throw exceptions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90020-C409-4E20-B2B4-A2015C5B385C}"/>
              </a:ext>
            </a:extLst>
          </p:cNvPr>
          <p:cNvSpPr txBox="1"/>
          <p:nvPr/>
        </p:nvSpPr>
        <p:spPr>
          <a:xfrm>
            <a:off x="2343934" y="3049749"/>
            <a:ext cx="66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Throw built-in, or custom exceptions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B71A4-0FD2-47D6-98C6-18D77B2D43D9}"/>
              </a:ext>
            </a:extLst>
          </p:cNvPr>
          <p:cNvSpPr txBox="1"/>
          <p:nvPr/>
        </p:nvSpPr>
        <p:spPr>
          <a:xfrm>
            <a:off x="1582701" y="4031250"/>
            <a:ext cx="773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Avoid catches; what can you do anyway?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A48E3-2279-4E76-9CEF-CC3DF0FEB47D}"/>
              </a:ext>
            </a:extLst>
          </p:cNvPr>
          <p:cNvSpPr txBox="1"/>
          <p:nvPr/>
        </p:nvSpPr>
        <p:spPr>
          <a:xfrm>
            <a:off x="2177907" y="5012751"/>
            <a:ext cx="912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you need logic, use logic (i.e. Booleans, ifs, etc)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355F8-62AF-4E4B-8099-6DD8C5662AC0}"/>
              </a:ext>
            </a:extLst>
          </p:cNvPr>
          <p:cNvSpPr txBox="1"/>
          <p:nvPr/>
        </p:nvSpPr>
        <p:spPr>
          <a:xfrm>
            <a:off x="1582701" y="5931434"/>
            <a:ext cx="911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 all exceptions, and hide them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39880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9F079-829C-4DE5-91FE-644F5D23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4" y="2208035"/>
            <a:ext cx="9883861" cy="1323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3F832-CEF0-4950-962F-3B27C780C1E4}"/>
              </a:ext>
            </a:extLst>
          </p:cNvPr>
          <p:cNvSpPr txBox="1"/>
          <p:nvPr/>
        </p:nvSpPr>
        <p:spPr>
          <a:xfrm>
            <a:off x="3598877" y="3533495"/>
            <a:ext cx="119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Zero?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EE614-7DCC-4293-A970-468C56AC8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39" y="3718053"/>
            <a:ext cx="6980506" cy="30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B892B-26A2-4466-BD79-F200F491C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5" y="2416074"/>
            <a:ext cx="8766033" cy="132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33A7-CB4C-4618-9B80-AEA5734DBB0C}"/>
              </a:ext>
            </a:extLst>
          </p:cNvPr>
          <p:cNvSpPr txBox="1"/>
          <p:nvPr/>
        </p:nvSpPr>
        <p:spPr>
          <a:xfrm>
            <a:off x="1904301" y="4095558"/>
            <a:ext cx="276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int.MaxValue?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297161-2B40-486F-B594-D2F4EDC78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22" y="3922841"/>
            <a:ext cx="6540080" cy="28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A2CCA-E996-4945-A26B-A107432B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91" y="2319362"/>
            <a:ext cx="8417015" cy="110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F28A2-0238-4497-8F3D-D86E0EA96061}"/>
              </a:ext>
            </a:extLst>
          </p:cNvPr>
          <p:cNvSpPr txBox="1"/>
          <p:nvPr/>
        </p:nvSpPr>
        <p:spPr>
          <a:xfrm>
            <a:off x="1904301" y="4095558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45E1C-85FD-4780-9443-28EFE7AD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45" y="3604234"/>
            <a:ext cx="7324095" cy="31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Exception Avoidance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C9172-2AD1-4ADC-ADD6-63849B45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7" y="2006388"/>
            <a:ext cx="10242822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Existing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E5D1C-0A0B-40EC-BB26-5583850B7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" y="2295552"/>
            <a:ext cx="11829789" cy="8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Exceptions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06018-7198-465D-A886-F744200D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" y="877911"/>
            <a:ext cx="11969044" cy="2702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58E62-6280-41AF-AE68-91181E24C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" y="3868927"/>
            <a:ext cx="11914835" cy="7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3611</TotalTime>
  <Words>906</Words>
  <Application>Microsoft Office PowerPoint</Application>
  <PresentationFormat>Widescreen</PresentationFormat>
  <Paragraphs>144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Tw Cen MT</vt:lpstr>
      <vt:lpstr>Circuit</vt:lpstr>
      <vt:lpstr>An Exception To The Rule</vt:lpstr>
      <vt:lpstr>Introduction</vt:lpstr>
      <vt:lpstr>No Exceptions</vt:lpstr>
      <vt:lpstr>Average</vt:lpstr>
      <vt:lpstr>Value</vt:lpstr>
      <vt:lpstr>Value</vt:lpstr>
      <vt:lpstr>Exception Avoidance</vt:lpstr>
      <vt:lpstr>Existing Exceptions</vt:lpstr>
      <vt:lpstr>Custom Exceptions</vt:lpstr>
      <vt:lpstr>Custom Exceptions</vt:lpstr>
      <vt:lpstr>Custom Exceptions</vt:lpstr>
      <vt:lpstr>Exceptions Everywhere</vt:lpstr>
      <vt:lpstr>Exceptions Everywhere</vt:lpstr>
      <vt:lpstr>Abstraction Breaking</vt:lpstr>
      <vt:lpstr>Abstraction Breaking</vt:lpstr>
      <vt:lpstr>Abstraction Breaking</vt:lpstr>
      <vt:lpstr>Logic Via Catch</vt:lpstr>
      <vt:lpstr>No Catch!</vt:lpstr>
      <vt:lpstr>Where Are We?</vt:lpstr>
      <vt:lpstr>Exception Usage</vt:lpstr>
      <vt:lpstr>Scenarios</vt:lpstr>
      <vt:lpstr>Scenarios</vt:lpstr>
      <vt:lpstr>Scenarios</vt:lpstr>
      <vt:lpstr>Scenarios</vt:lpstr>
      <vt:lpstr>Scenarios</vt:lpstr>
      <vt:lpstr>Scenarios</vt:lpstr>
      <vt:lpstr>Scenarios</vt:lpstr>
      <vt:lpstr>Scenarios</vt:lpstr>
      <vt:lpstr>Scenarios</vt:lpstr>
      <vt:lpstr>Scenarios</vt:lpstr>
      <vt:lpstr>Scenarios</vt:lpstr>
      <vt:lpstr>Good Or Bad (Or…?)</vt:lpstr>
      <vt:lpstr>Logging</vt:lpstr>
      <vt:lpstr>Respect The User</vt:lpstr>
      <vt:lpstr>Final Thoughts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747</cp:revision>
  <dcterms:created xsi:type="dcterms:W3CDTF">2016-12-17T19:36:34Z</dcterms:created>
  <dcterms:modified xsi:type="dcterms:W3CDTF">2018-10-24T03:36:53Z</dcterms:modified>
</cp:coreProperties>
</file>