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2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2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092"/>
    <a:srgbClr val="E08B7A"/>
    <a:srgbClr val="1F5275"/>
    <a:srgbClr val="A70101"/>
    <a:srgbClr val="FF3300"/>
    <a:srgbClr val="3EBED6"/>
    <a:srgbClr val="3696B2"/>
    <a:srgbClr val="10335A"/>
    <a:srgbClr val="327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4941" cy="2387600"/>
          </a:xfrm>
        </p:spPr>
        <p:txBody>
          <a:bodyPr/>
          <a:lstStyle/>
          <a:p>
            <a:r>
              <a:rPr lang="en-US" dirty="0"/>
              <a:t>Functions, Actions, and Lambdas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the many ways to create methods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Player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7A6A7-5416-43F2-942D-A5C0C23F6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3" y="1087626"/>
            <a:ext cx="3990516" cy="380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DD88A7-2C20-489E-B2CA-5FB7B82B3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823" y="88704"/>
            <a:ext cx="3047619" cy="26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C2F01-F035-4BB1-827B-6F259EFB9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3" y="1953379"/>
            <a:ext cx="3958958" cy="265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7CE8DE-A3FD-48C1-A539-F0B0067B4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3" y="2602990"/>
            <a:ext cx="5612582" cy="3350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DC3FC6-ECF3-45DA-918F-C4256A2C0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3" y="3353728"/>
            <a:ext cx="5774080" cy="5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0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Player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7A6A7-5416-43F2-942D-A5C0C23F6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3" y="1087626"/>
            <a:ext cx="3990516" cy="380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DD88A7-2C20-489E-B2CA-5FB7B82B3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823" y="88704"/>
            <a:ext cx="3047619" cy="2609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1EBFE9-0100-43E4-B225-E6AE53A39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3" y="1991697"/>
            <a:ext cx="7943163" cy="5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7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Player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7A6A7-5416-43F2-942D-A5C0C23F6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3" y="1087626"/>
            <a:ext cx="3990516" cy="380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DD88A7-2C20-489E-B2CA-5FB7B82B3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823" y="88704"/>
            <a:ext cx="3047619" cy="26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7B5566-F754-46B5-9C43-A16BCA879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1" y="1824190"/>
            <a:ext cx="7288007" cy="380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5FFA5D-567F-4A07-A5C5-042E72467D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38" y="3060706"/>
            <a:ext cx="3840691" cy="3551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535177-EECC-46FF-9A46-1AE9A195E5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355" y="3054742"/>
            <a:ext cx="3854023" cy="3551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9780BD-78CF-4B9C-BCA2-A0E4D5A4B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1" y="2560754"/>
            <a:ext cx="2805130" cy="38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7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Value Is Even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5AEED-0C91-4191-939B-E40EB91B5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542" y="2356150"/>
            <a:ext cx="7215114" cy="187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8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Value Is Even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C5248-BCD2-4918-A7C2-79E17F3F5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112" y="90029"/>
            <a:ext cx="2380952" cy="6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6B7754-84D7-4D7E-9768-284DFB217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85" y="1536654"/>
            <a:ext cx="7518580" cy="378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8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Value Is Even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C5248-BCD2-4918-A7C2-79E17F3F5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112" y="90029"/>
            <a:ext cx="2380952" cy="619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C87200-F88C-4787-889A-FD47E481B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79" y="2347666"/>
            <a:ext cx="11600041" cy="208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8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Value Is Even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C5248-BCD2-4918-A7C2-79E17F3F5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112" y="90029"/>
            <a:ext cx="2380952" cy="6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72E704-1FE6-4D60-B1F8-783053FE4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2" y="2821088"/>
            <a:ext cx="11829636" cy="121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2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Lambdas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B54F8-A436-4C22-A83E-491640463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579" y="980163"/>
            <a:ext cx="8264841" cy="56591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CB059D-0080-46CF-9369-1E7239157F8F}"/>
              </a:ext>
            </a:extLst>
          </p:cNvPr>
          <p:cNvSpPr/>
          <p:nvPr/>
        </p:nvSpPr>
        <p:spPr>
          <a:xfrm>
            <a:off x="2576223" y="2981739"/>
            <a:ext cx="7652197" cy="341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EE1FF7-8DBA-4ED1-B6BE-2EF0B9A95161}"/>
              </a:ext>
            </a:extLst>
          </p:cNvPr>
          <p:cNvSpPr/>
          <p:nvPr/>
        </p:nvSpPr>
        <p:spPr>
          <a:xfrm>
            <a:off x="2576223" y="3323645"/>
            <a:ext cx="7652197" cy="341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609334-8939-473C-99AD-2E06133AD7AD}"/>
              </a:ext>
            </a:extLst>
          </p:cNvPr>
          <p:cNvSpPr/>
          <p:nvPr/>
        </p:nvSpPr>
        <p:spPr>
          <a:xfrm>
            <a:off x="2576222" y="3638798"/>
            <a:ext cx="7652197" cy="341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37835B-A031-42C2-A8A6-DF6F951ED7E2}"/>
              </a:ext>
            </a:extLst>
          </p:cNvPr>
          <p:cNvSpPr/>
          <p:nvPr/>
        </p:nvSpPr>
        <p:spPr>
          <a:xfrm>
            <a:off x="2576221" y="3982045"/>
            <a:ext cx="7652197" cy="341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A6DD27-E0DB-4E31-8B8E-987DC79688E8}"/>
              </a:ext>
            </a:extLst>
          </p:cNvPr>
          <p:cNvSpPr/>
          <p:nvPr/>
        </p:nvSpPr>
        <p:spPr>
          <a:xfrm>
            <a:off x="2576219" y="4295857"/>
            <a:ext cx="7652197" cy="341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7999D5-F21B-48E6-BDC1-2E2C607F0080}"/>
              </a:ext>
            </a:extLst>
          </p:cNvPr>
          <p:cNvSpPr/>
          <p:nvPr/>
        </p:nvSpPr>
        <p:spPr>
          <a:xfrm>
            <a:off x="2576215" y="4609669"/>
            <a:ext cx="7652197" cy="341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44283B-4A84-4D6D-AE5B-7AFBCFE869D6}"/>
              </a:ext>
            </a:extLst>
          </p:cNvPr>
          <p:cNvSpPr/>
          <p:nvPr/>
        </p:nvSpPr>
        <p:spPr>
          <a:xfrm>
            <a:off x="2576207" y="4894046"/>
            <a:ext cx="7652197" cy="341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6581A5-F64D-4230-BF9E-5D3AE981D232}"/>
              </a:ext>
            </a:extLst>
          </p:cNvPr>
          <p:cNvSpPr/>
          <p:nvPr/>
        </p:nvSpPr>
        <p:spPr>
          <a:xfrm>
            <a:off x="2576206" y="5265387"/>
            <a:ext cx="7652197" cy="341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A31061-6240-42B2-BD08-FA392081F793}"/>
              </a:ext>
            </a:extLst>
          </p:cNvPr>
          <p:cNvSpPr/>
          <p:nvPr/>
        </p:nvSpPr>
        <p:spPr>
          <a:xfrm>
            <a:off x="2576206" y="5575024"/>
            <a:ext cx="7652197" cy="341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95385E-2DDD-4E7A-B40C-3B1EBC4333A1}"/>
              </a:ext>
            </a:extLst>
          </p:cNvPr>
          <p:cNvSpPr/>
          <p:nvPr/>
        </p:nvSpPr>
        <p:spPr>
          <a:xfrm>
            <a:off x="2576205" y="5877837"/>
            <a:ext cx="7652197" cy="341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What We Want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0FF39-D631-453E-B9A6-31556ACA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9" y="1764342"/>
            <a:ext cx="6008809" cy="284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98F003-BCA6-496A-9DBD-4CC38339F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488" y="1764342"/>
            <a:ext cx="5978737" cy="284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8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What We Want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98F003-BCA6-496A-9DBD-4CC38339F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488" y="1764342"/>
            <a:ext cx="5978737" cy="2849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CFB7F8-0B26-4F62-A26F-C666A105E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5" y="1764342"/>
            <a:ext cx="6122473" cy="232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9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What We Want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98F003-BCA6-496A-9DBD-4CC38339F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488" y="1764342"/>
            <a:ext cx="5978737" cy="2849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C2B510-C0A2-4424-8ACF-50301AB09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" y="1764342"/>
            <a:ext cx="6085097" cy="195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Gotchas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6242D6-CEE9-4FE4-A512-5682E7693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3" y="1663032"/>
            <a:ext cx="9917057" cy="392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E7ECA1-9243-4ABA-B313-46433B8D2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512" y="1663032"/>
            <a:ext cx="1033290" cy="363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Gotchas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39C12-638A-49D8-99CC-09F16D35A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3" y="1663032"/>
            <a:ext cx="8678653" cy="3805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7E0A3E-2ECF-4FC5-9B80-EB1B1EC5C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41" y="1663032"/>
            <a:ext cx="628956" cy="363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6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Delegates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8DD26-F8B0-4640-98FE-E3DA3A9B2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1" y="969141"/>
            <a:ext cx="11727998" cy="1862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4FC90-DE80-4B72-A0A1-FF567C8EA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0" y="2978406"/>
            <a:ext cx="11706845" cy="198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4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Code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85A56-9D39-4D7B-B912-93693C109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90" y="1129810"/>
            <a:ext cx="9948420" cy="45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Code Review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3E94D-F493-4C0C-9F4A-3D407F7DF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64" y="1699229"/>
            <a:ext cx="10724271" cy="40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5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Code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0EC9F-EF0A-4871-B8F6-8602F17AE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7592"/>
            <a:ext cx="12192000" cy="16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6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What We Want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096A3-DAC2-4FA3-87BD-4CD4562F1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90" y="1129810"/>
            <a:ext cx="9948420" cy="459838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62BC55-C158-4B81-9C89-5988E3B3EEAE}"/>
              </a:ext>
            </a:extLst>
          </p:cNvPr>
          <p:cNvSpPr/>
          <p:nvPr/>
        </p:nvSpPr>
        <p:spPr>
          <a:xfrm>
            <a:off x="1773141" y="1836752"/>
            <a:ext cx="8579457" cy="178904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2CDE4C-C74B-4702-9792-84AA9B0E664B}"/>
              </a:ext>
            </a:extLst>
          </p:cNvPr>
          <p:cNvSpPr/>
          <p:nvPr/>
        </p:nvSpPr>
        <p:spPr>
          <a:xfrm>
            <a:off x="1773140" y="4651513"/>
            <a:ext cx="8579457" cy="85211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2B2388-3A47-44D8-BA5C-58EEEA6453F0}"/>
              </a:ext>
            </a:extLst>
          </p:cNvPr>
          <p:cNvSpPr/>
          <p:nvPr/>
        </p:nvSpPr>
        <p:spPr>
          <a:xfrm>
            <a:off x="1773139" y="3665551"/>
            <a:ext cx="9297071" cy="956144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2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5C282-DC51-4C24-A6A2-4B3144E87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9" y="887768"/>
            <a:ext cx="6448945" cy="5521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C5B0FA-495E-4275-97A1-077704F1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931" y="2495285"/>
            <a:ext cx="4771060" cy="21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9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Player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7A6A7-5416-43F2-942D-A5C0C23F6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3" y="1087626"/>
            <a:ext cx="3990516" cy="38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1B1ADA-C721-4278-8EAE-47FDE90B5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2" y="1737652"/>
            <a:ext cx="4995930" cy="3445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0A5375-5C0E-4399-9193-867B9EE9B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5" y="2352175"/>
            <a:ext cx="4475545" cy="406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DD88A7-2C20-489E-B2CA-5FB7B82B3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823" y="88704"/>
            <a:ext cx="3047619" cy="26095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2BF7E4-1DAC-4786-822E-7EB7C4DF3C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2" y="3029020"/>
            <a:ext cx="3829850" cy="3423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C0F75A-F4D1-46FE-81C2-E4D780017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1" y="3641329"/>
            <a:ext cx="3388796" cy="2866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6EB608-AA68-46F8-819C-11EB52CF98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2" y="4205871"/>
            <a:ext cx="4995930" cy="3762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200ACB-42D5-4B6C-8EAC-A7C7F7CDCE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2" y="4882715"/>
            <a:ext cx="4760210" cy="6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0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Player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7A6A7-5416-43F2-942D-A5C0C23F6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3" y="1087626"/>
            <a:ext cx="3990516" cy="380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DD88A7-2C20-489E-B2CA-5FB7B82B3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823" y="88704"/>
            <a:ext cx="3047619" cy="2609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1C9CA5-8D3D-4DE9-8CFE-1EB36802C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3" y="1851630"/>
            <a:ext cx="4903704" cy="319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13656-557F-4B05-A6D5-343BA9136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3" y="2554660"/>
            <a:ext cx="5466808" cy="285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F97F63-875F-457B-8A1E-324B64655C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3" y="3238524"/>
            <a:ext cx="1325614" cy="2850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5C8F6C-82FA-454A-8696-822E0FD506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3" y="3917496"/>
            <a:ext cx="1452536" cy="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8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3165</TotalTime>
  <Words>69</Words>
  <Application>Microsoft Office PowerPoint</Application>
  <PresentationFormat>Widescreen</PresentationFormat>
  <Paragraphs>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Tw Cen MT</vt:lpstr>
      <vt:lpstr>Circuit</vt:lpstr>
      <vt:lpstr>Functions, Actions, and Lambdas</vt:lpstr>
      <vt:lpstr>Introduction</vt:lpstr>
      <vt:lpstr>Code Review</vt:lpstr>
      <vt:lpstr>Code Review</vt:lpstr>
      <vt:lpstr>Code Review</vt:lpstr>
      <vt:lpstr>What We Want</vt:lpstr>
      <vt:lpstr>Player</vt:lpstr>
      <vt:lpstr>Player</vt:lpstr>
      <vt:lpstr>Player</vt:lpstr>
      <vt:lpstr>Player</vt:lpstr>
      <vt:lpstr>Player</vt:lpstr>
      <vt:lpstr>Player</vt:lpstr>
      <vt:lpstr>Value Is Even</vt:lpstr>
      <vt:lpstr>Value Is Even</vt:lpstr>
      <vt:lpstr>Value Is Even</vt:lpstr>
      <vt:lpstr>Value Is Even</vt:lpstr>
      <vt:lpstr>Lambdas</vt:lpstr>
      <vt:lpstr>What We Want</vt:lpstr>
      <vt:lpstr>What We Want</vt:lpstr>
      <vt:lpstr>What We Want</vt:lpstr>
      <vt:lpstr>Gotchas</vt:lpstr>
      <vt:lpstr>Gotchas</vt:lpstr>
      <vt:lpstr>Delegates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653</cp:revision>
  <dcterms:created xsi:type="dcterms:W3CDTF">2016-12-17T19:36:34Z</dcterms:created>
  <dcterms:modified xsi:type="dcterms:W3CDTF">2018-04-18T22:09:56Z</dcterms:modified>
</cp:coreProperties>
</file>