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22" r:id="rId4"/>
    <p:sldId id="323" r:id="rId5"/>
    <p:sldId id="324" r:id="rId6"/>
    <p:sldId id="325" r:id="rId7"/>
    <p:sldId id="326" r:id="rId8"/>
    <p:sldId id="327" r:id="rId9"/>
    <p:sldId id="328" r:id="rId10"/>
    <p:sldId id="32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ABC5"/>
    <a:srgbClr val="26A0B8"/>
    <a:srgbClr val="2CB6D2"/>
    <a:srgbClr val="3EBED6"/>
    <a:srgbClr val="3BDBDF"/>
    <a:srgbClr val="1F5275"/>
    <a:srgbClr val="3696B2"/>
    <a:srgbClr val="10335A"/>
    <a:srgbClr val="327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6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4" y="3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2126D73-E5BB-4867-8286-34693393041C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11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4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92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8081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26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81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62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26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8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4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3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65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18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1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1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9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24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26D73-E5BB-4867-8286-34693393041C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77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Get Dates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safe and reliable technique for getting dates</a:t>
            </a:r>
          </a:p>
        </p:txBody>
      </p:sp>
    </p:spTree>
    <p:extLst>
      <p:ext uri="{BB962C8B-B14F-4D97-AF65-F5344CB8AC3E}">
        <p14:creationId xmlns:p14="http://schemas.microsoft.com/office/powerpoint/2010/main" val="3133132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228819"/>
          </a:xfrm>
        </p:spPr>
        <p:txBody>
          <a:bodyPr/>
          <a:lstStyle/>
          <a:p>
            <a:r>
              <a:rPr lang="en-US" dirty="0"/>
              <a:t>Derick Linkous</a:t>
            </a:r>
          </a:p>
          <a:p>
            <a:r>
              <a:rPr lang="en-US" dirty="0"/>
              <a:t>dl@steadyscience.com</a:t>
            </a:r>
          </a:p>
        </p:txBody>
      </p:sp>
    </p:spTree>
    <p:extLst>
      <p:ext uri="{BB962C8B-B14F-4D97-AF65-F5344CB8AC3E}">
        <p14:creationId xmlns:p14="http://schemas.microsoft.com/office/powerpoint/2010/main" val="1096098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Derick Linkous</a:t>
            </a:r>
          </a:p>
          <a:p>
            <a:r>
              <a:rPr lang="en-US" dirty="0"/>
              <a:t>dl@steadyscience.com</a:t>
            </a:r>
          </a:p>
        </p:txBody>
      </p:sp>
    </p:spTree>
    <p:extLst>
      <p:ext uri="{BB962C8B-B14F-4D97-AF65-F5344CB8AC3E}">
        <p14:creationId xmlns:p14="http://schemas.microsoft.com/office/powerpoint/2010/main" val="1339291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462859"/>
          </a:xfrm>
        </p:spPr>
        <p:txBody>
          <a:bodyPr>
            <a:normAutofit fontScale="90000"/>
          </a:bodyPr>
          <a:lstStyle/>
          <a:p>
            <a:r>
              <a:rPr lang="en-US" dirty="0"/>
              <a:t>Coupon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7D19CB-A560-4561-AA69-93FDC8481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07" y="612249"/>
            <a:ext cx="11741160" cy="605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64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462859"/>
          </a:xfrm>
        </p:spPr>
        <p:txBody>
          <a:bodyPr>
            <a:normAutofit fontScale="90000"/>
          </a:bodyPr>
          <a:lstStyle/>
          <a:p>
            <a:r>
              <a:rPr lang="en-US" dirty="0"/>
              <a:t>Interface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458C24-6E8E-4F80-A0BF-0C651990E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59" y="1457697"/>
            <a:ext cx="7117849" cy="20090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448C92-A452-4931-9F28-1B3E0EAB7E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59" y="4312216"/>
            <a:ext cx="11171261" cy="173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58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0D4ACFD-8FF8-47E2-B46C-EC2320D49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48" y="675127"/>
            <a:ext cx="10691588" cy="597856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462859"/>
          </a:xfrm>
        </p:spPr>
        <p:txBody>
          <a:bodyPr>
            <a:normAutofit fontScale="90000"/>
          </a:bodyPr>
          <a:lstStyle/>
          <a:p>
            <a:r>
              <a:rPr lang="en-US" dirty="0"/>
              <a:t>Coupon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465020-AE34-4583-AF99-7AC265623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48" y="675128"/>
            <a:ext cx="9530697" cy="491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65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462859"/>
          </a:xfrm>
        </p:spPr>
        <p:txBody>
          <a:bodyPr>
            <a:normAutofit fontScale="90000"/>
          </a:bodyPr>
          <a:lstStyle/>
          <a:p>
            <a:r>
              <a:rPr lang="en-US" dirty="0"/>
              <a:t>Mock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6B9220-623B-493E-A843-F2F4947FA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206" y="2287718"/>
            <a:ext cx="8694791" cy="201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38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462859"/>
          </a:xfrm>
        </p:spPr>
        <p:txBody>
          <a:bodyPr>
            <a:normAutofit fontScale="90000"/>
          </a:bodyPr>
          <a:lstStyle/>
          <a:p>
            <a:r>
              <a:rPr lang="en-US" dirty="0"/>
              <a:t>Constructor Test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1F480F-697D-4BD9-8BBA-4A1C7E22C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54" y="1289511"/>
            <a:ext cx="11654892" cy="42789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72408F-2AEC-4255-82D5-BCFBCCB6AD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629" y="103959"/>
            <a:ext cx="4276190" cy="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424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462859"/>
          </a:xfrm>
        </p:spPr>
        <p:txBody>
          <a:bodyPr>
            <a:normAutofit fontScale="90000"/>
          </a:bodyPr>
          <a:lstStyle/>
          <a:p>
            <a:r>
              <a:rPr lang="en-US" dirty="0"/>
              <a:t>Expiration 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72408F-2AEC-4255-82D5-BCFBCCB6A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629" y="103959"/>
            <a:ext cx="4276190" cy="9904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156847-F1B5-4AE2-8858-D52ED4F0C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23" y="1205450"/>
            <a:ext cx="11006317" cy="550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94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462859"/>
          </a:xfrm>
        </p:spPr>
        <p:txBody>
          <a:bodyPr>
            <a:normAutofit fontScale="90000"/>
          </a:bodyPr>
          <a:lstStyle/>
          <a:p>
            <a:r>
              <a:rPr lang="en-US" dirty="0"/>
              <a:t>Tests Pass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7C7729-5942-4A9F-A468-212D0C16A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701" y="6420617"/>
            <a:ext cx="4485714" cy="3619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2BA820-9813-429A-BCBA-B5F4B6876F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37" y="928902"/>
            <a:ext cx="9651185" cy="53967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53FC41-35CA-4BD2-8A5E-B875B259B0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586" y="149391"/>
            <a:ext cx="2361905" cy="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42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2137</TotalTime>
  <Words>38</Words>
  <Application>Microsoft Office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</vt:lpstr>
      <vt:lpstr>How To Get Dates</vt:lpstr>
      <vt:lpstr>Introduction</vt:lpstr>
      <vt:lpstr>Coupon</vt:lpstr>
      <vt:lpstr>Interface</vt:lpstr>
      <vt:lpstr>Coupon</vt:lpstr>
      <vt:lpstr>Mock</vt:lpstr>
      <vt:lpstr>Constructor Test</vt:lpstr>
      <vt:lpstr>Expiration Test</vt:lpstr>
      <vt:lpstr>Tests Pass</vt:lpstr>
      <vt:lpstr>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Mocking</dc:title>
  <dc:creator>Derick Linkous</dc:creator>
  <cp:lastModifiedBy>Derick Linkous</cp:lastModifiedBy>
  <cp:revision>434</cp:revision>
  <dcterms:created xsi:type="dcterms:W3CDTF">2016-12-17T19:36:34Z</dcterms:created>
  <dcterms:modified xsi:type="dcterms:W3CDTF">2018-05-13T19:35:33Z</dcterms:modified>
</cp:coreProperties>
</file>