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2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C5"/>
    <a:srgbClr val="26A0B8"/>
    <a:srgbClr val="2CB6D2"/>
    <a:srgbClr val="3EBED6"/>
    <a:srgbClr val="3BDBDF"/>
    <a:srgbClr val="1F5275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sets using LINQ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AE766-0212-4450-9C74-38DE3150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5" y="852207"/>
            <a:ext cx="9175812" cy="5655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A9F1A-670B-46A6-AFE1-24DE4BA93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96" y="159330"/>
            <a:ext cx="3266667" cy="15904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1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F14F3-303E-4B64-82CD-AC707F1E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2" y="1780142"/>
            <a:ext cx="11601735" cy="37240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805842-0437-4353-8EB5-4C66EFB27E9C}"/>
              </a:ext>
            </a:extLst>
          </p:cNvPr>
          <p:cNvSpPr/>
          <p:nvPr/>
        </p:nvSpPr>
        <p:spPr>
          <a:xfrm>
            <a:off x="1192695" y="2778711"/>
            <a:ext cx="10561340" cy="4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3A3D4-385E-42B0-A7E7-0A911894FF9D}"/>
              </a:ext>
            </a:extLst>
          </p:cNvPr>
          <p:cNvSpPr/>
          <p:nvPr/>
        </p:nvSpPr>
        <p:spPr>
          <a:xfrm>
            <a:off x="1192695" y="3162540"/>
            <a:ext cx="10561340" cy="4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2A7A-5361-4C05-8BFA-CDC8E76E9913}"/>
              </a:ext>
            </a:extLst>
          </p:cNvPr>
          <p:cNvSpPr/>
          <p:nvPr/>
        </p:nvSpPr>
        <p:spPr>
          <a:xfrm>
            <a:off x="1192695" y="3616431"/>
            <a:ext cx="10561340" cy="4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3D6C6-96A4-4033-AC25-AFE409431FE7}"/>
              </a:ext>
            </a:extLst>
          </p:cNvPr>
          <p:cNvSpPr/>
          <p:nvPr/>
        </p:nvSpPr>
        <p:spPr>
          <a:xfrm>
            <a:off x="1192695" y="4079290"/>
            <a:ext cx="10561340" cy="4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777B7-281A-4DDD-9228-77B32095AE78}"/>
              </a:ext>
            </a:extLst>
          </p:cNvPr>
          <p:cNvSpPr/>
          <p:nvPr/>
        </p:nvSpPr>
        <p:spPr>
          <a:xfrm>
            <a:off x="1192695" y="4560292"/>
            <a:ext cx="10561340" cy="4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Individual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8C21C-4CD3-45C2-B743-CA91DB74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8" y="978470"/>
            <a:ext cx="11825187" cy="4925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4A55EC-8755-4298-A133-03A16C4E2BE3}"/>
              </a:ext>
            </a:extLst>
          </p:cNvPr>
          <p:cNvSpPr/>
          <p:nvPr/>
        </p:nvSpPr>
        <p:spPr>
          <a:xfrm>
            <a:off x="923278" y="2263806"/>
            <a:ext cx="11034943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2F2A0-CCCF-4F29-B1E7-C5EE78DD61AE}"/>
              </a:ext>
            </a:extLst>
          </p:cNvPr>
          <p:cNvSpPr/>
          <p:nvPr/>
        </p:nvSpPr>
        <p:spPr>
          <a:xfrm>
            <a:off x="995142" y="2610035"/>
            <a:ext cx="11034943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D0BE1-8BF4-4003-AF24-40917E209EDF}"/>
              </a:ext>
            </a:extLst>
          </p:cNvPr>
          <p:cNvSpPr/>
          <p:nvPr/>
        </p:nvSpPr>
        <p:spPr>
          <a:xfrm>
            <a:off x="995141" y="3002889"/>
            <a:ext cx="11034943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51E805-D922-4E66-A2C4-9CC8EA0C4436}"/>
              </a:ext>
            </a:extLst>
          </p:cNvPr>
          <p:cNvSpPr/>
          <p:nvPr/>
        </p:nvSpPr>
        <p:spPr>
          <a:xfrm>
            <a:off x="854578" y="3403467"/>
            <a:ext cx="11034943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9D7D1-5388-4A87-927A-EB149A763046}"/>
              </a:ext>
            </a:extLst>
          </p:cNvPr>
          <p:cNvSpPr/>
          <p:nvPr/>
        </p:nvSpPr>
        <p:spPr>
          <a:xfrm>
            <a:off x="950751" y="3771923"/>
            <a:ext cx="11034943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C142F7-00FE-4547-8863-2072B3D94C03}"/>
              </a:ext>
            </a:extLst>
          </p:cNvPr>
          <p:cNvSpPr/>
          <p:nvPr/>
        </p:nvSpPr>
        <p:spPr>
          <a:xfrm>
            <a:off x="854577" y="4140380"/>
            <a:ext cx="11034943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5D67B3-0805-4EA4-BCFA-A0CDAF8882B1}"/>
              </a:ext>
            </a:extLst>
          </p:cNvPr>
          <p:cNvSpPr/>
          <p:nvPr/>
        </p:nvSpPr>
        <p:spPr>
          <a:xfrm>
            <a:off x="854576" y="4540957"/>
            <a:ext cx="11034943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2086C-8A3A-421F-B8A9-495CFA8086B5}"/>
              </a:ext>
            </a:extLst>
          </p:cNvPr>
          <p:cNvSpPr/>
          <p:nvPr/>
        </p:nvSpPr>
        <p:spPr>
          <a:xfrm>
            <a:off x="728276" y="4909413"/>
            <a:ext cx="11034943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A10BA-99B8-4F21-9610-CCBA5BED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3" y="2206439"/>
            <a:ext cx="11907273" cy="2072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C4D121-AE91-4345-9C57-83B7962BDD5B}"/>
              </a:ext>
            </a:extLst>
          </p:cNvPr>
          <p:cNvSpPr/>
          <p:nvPr/>
        </p:nvSpPr>
        <p:spPr>
          <a:xfrm>
            <a:off x="142362" y="2580105"/>
            <a:ext cx="11907273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E2814-E18D-4D68-9EEE-41F367645386}"/>
              </a:ext>
            </a:extLst>
          </p:cNvPr>
          <p:cNvSpPr/>
          <p:nvPr/>
        </p:nvSpPr>
        <p:spPr>
          <a:xfrm>
            <a:off x="142361" y="2932020"/>
            <a:ext cx="11907273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981B32-1EBF-4381-8974-B6873842EE0F}"/>
              </a:ext>
            </a:extLst>
          </p:cNvPr>
          <p:cNvSpPr/>
          <p:nvPr/>
        </p:nvSpPr>
        <p:spPr>
          <a:xfrm>
            <a:off x="142360" y="3261234"/>
            <a:ext cx="11907273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338D5-7B8B-44C4-868D-15CAF21F377D}"/>
              </a:ext>
            </a:extLst>
          </p:cNvPr>
          <p:cNvSpPr/>
          <p:nvPr/>
        </p:nvSpPr>
        <p:spPr>
          <a:xfrm>
            <a:off x="142357" y="3550900"/>
            <a:ext cx="11907273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6B6F03-185C-445B-B9D5-A56EFC725630}"/>
              </a:ext>
            </a:extLst>
          </p:cNvPr>
          <p:cNvSpPr/>
          <p:nvPr/>
        </p:nvSpPr>
        <p:spPr>
          <a:xfrm>
            <a:off x="142351" y="3861618"/>
            <a:ext cx="11907273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361D4-5080-4209-921D-96E6FB72E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7" y="1845517"/>
            <a:ext cx="11939266" cy="2628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10BF7F-470F-4D80-B128-A69188443433}"/>
              </a:ext>
            </a:extLst>
          </p:cNvPr>
          <p:cNvSpPr/>
          <p:nvPr/>
        </p:nvSpPr>
        <p:spPr>
          <a:xfrm>
            <a:off x="126367" y="2218384"/>
            <a:ext cx="11939266" cy="365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F7A20B-AC7C-45D7-9CBC-57E2E8A2C534}"/>
              </a:ext>
            </a:extLst>
          </p:cNvPr>
          <p:cNvSpPr/>
          <p:nvPr/>
        </p:nvSpPr>
        <p:spPr>
          <a:xfrm>
            <a:off x="126367" y="2553295"/>
            <a:ext cx="11939266" cy="365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CD0400-2A87-4C5C-AA34-72678D352E54}"/>
              </a:ext>
            </a:extLst>
          </p:cNvPr>
          <p:cNvSpPr/>
          <p:nvPr/>
        </p:nvSpPr>
        <p:spPr>
          <a:xfrm>
            <a:off x="126367" y="2897084"/>
            <a:ext cx="11939266" cy="365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D805F-7CA7-477B-B9F1-83815ADCB48A}"/>
              </a:ext>
            </a:extLst>
          </p:cNvPr>
          <p:cNvSpPr/>
          <p:nvPr/>
        </p:nvSpPr>
        <p:spPr>
          <a:xfrm>
            <a:off x="126367" y="3246488"/>
            <a:ext cx="11939266" cy="365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9DB501-CF24-460E-B3CC-201DDBDFFECD}"/>
              </a:ext>
            </a:extLst>
          </p:cNvPr>
          <p:cNvSpPr/>
          <p:nvPr/>
        </p:nvSpPr>
        <p:spPr>
          <a:xfrm>
            <a:off x="126367" y="3611511"/>
            <a:ext cx="11939266" cy="365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616C5-15C5-408B-8280-CE53F608B73A}"/>
              </a:ext>
            </a:extLst>
          </p:cNvPr>
          <p:cNvSpPr/>
          <p:nvPr/>
        </p:nvSpPr>
        <p:spPr>
          <a:xfrm>
            <a:off x="126367" y="3960915"/>
            <a:ext cx="11939266" cy="365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6632E-4404-4A74-8D80-861C62B7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" y="2010021"/>
            <a:ext cx="12019730" cy="23871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F06B57A-0171-4467-85CD-7F0FC02ED2A5}"/>
              </a:ext>
            </a:extLst>
          </p:cNvPr>
          <p:cNvSpPr/>
          <p:nvPr/>
        </p:nvSpPr>
        <p:spPr>
          <a:xfrm>
            <a:off x="86135" y="3045652"/>
            <a:ext cx="12019730" cy="315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CF729B-C44E-4294-9C37-F946564C2035}"/>
              </a:ext>
            </a:extLst>
          </p:cNvPr>
          <p:cNvSpPr/>
          <p:nvPr/>
        </p:nvSpPr>
        <p:spPr>
          <a:xfrm>
            <a:off x="86135" y="3420879"/>
            <a:ext cx="12019730" cy="315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9D0BDD-419A-4A1C-9705-FCEAC20173C0}"/>
              </a:ext>
            </a:extLst>
          </p:cNvPr>
          <p:cNvSpPr/>
          <p:nvPr/>
        </p:nvSpPr>
        <p:spPr>
          <a:xfrm>
            <a:off x="86135" y="3734561"/>
            <a:ext cx="12019730" cy="315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A6B5EE-52DE-4264-82B9-098F50F1B100}"/>
              </a:ext>
            </a:extLst>
          </p:cNvPr>
          <p:cNvSpPr/>
          <p:nvPr/>
        </p:nvSpPr>
        <p:spPr>
          <a:xfrm>
            <a:off x="86135" y="4048243"/>
            <a:ext cx="12019730" cy="315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62995-94B6-42D6-828C-06820347C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2" y="1935585"/>
            <a:ext cx="11883435" cy="2600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A450AF-849F-4299-95BA-49FED7AB52D2}"/>
              </a:ext>
            </a:extLst>
          </p:cNvPr>
          <p:cNvSpPr/>
          <p:nvPr/>
        </p:nvSpPr>
        <p:spPr>
          <a:xfrm>
            <a:off x="150920" y="3817398"/>
            <a:ext cx="11887200" cy="3195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8233A-775C-4BE5-B8E1-1978D5376621}"/>
              </a:ext>
            </a:extLst>
          </p:cNvPr>
          <p:cNvSpPr/>
          <p:nvPr/>
        </p:nvSpPr>
        <p:spPr>
          <a:xfrm>
            <a:off x="150920" y="4173983"/>
            <a:ext cx="11887200" cy="3195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971B1-DB28-4D36-A16A-271B7CBF3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612250"/>
            <a:ext cx="9969036" cy="6046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67756-D95A-4287-A404-2FB1A6FD7534}"/>
              </a:ext>
            </a:extLst>
          </p:cNvPr>
          <p:cNvSpPr txBox="1"/>
          <p:nvPr/>
        </p:nvSpPr>
        <p:spPr>
          <a:xfrm>
            <a:off x="6733394" y="813499"/>
            <a:ext cx="4265911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/>
              <a:t>Let Visual Studio write these!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639CC-26D1-4AFE-B43C-6F86DD3BD0DB}"/>
              </a:ext>
            </a:extLst>
          </p:cNvPr>
          <p:cNvCxnSpPr/>
          <p:nvPr/>
        </p:nvCxnSpPr>
        <p:spPr>
          <a:xfrm flipH="1">
            <a:off x="5708342" y="1358283"/>
            <a:ext cx="1012054" cy="55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F52AFD-6EB8-4214-A6C0-6DBE4720FB09}"/>
              </a:ext>
            </a:extLst>
          </p:cNvPr>
          <p:cNvCxnSpPr/>
          <p:nvPr/>
        </p:nvCxnSpPr>
        <p:spPr>
          <a:xfrm flipH="1">
            <a:off x="5149049" y="1336719"/>
            <a:ext cx="1584345" cy="177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2956E-9891-4EFD-A735-B0586F2DA80A}"/>
              </a:ext>
            </a:extLst>
          </p:cNvPr>
          <p:cNvCxnSpPr>
            <a:cxnSpLocks/>
          </p:cNvCxnSpPr>
          <p:nvPr/>
        </p:nvCxnSpPr>
        <p:spPr>
          <a:xfrm flipH="1">
            <a:off x="5113538" y="1336719"/>
            <a:ext cx="1619856" cy="339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DD8236-FB5F-476F-B3BB-4687EF664900}"/>
              </a:ext>
            </a:extLst>
          </p:cNvPr>
          <p:cNvSpPr txBox="1"/>
          <p:nvPr/>
        </p:nvSpPr>
        <p:spPr>
          <a:xfrm>
            <a:off x="4987338" y="4753362"/>
            <a:ext cx="1907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</a:schemeClr>
                </a:solidFill>
              </a:rPr>
              <a:t>*Optional, but recommended</a:t>
            </a:r>
          </a:p>
        </p:txBody>
      </p:sp>
    </p:spTree>
    <p:extLst>
      <p:ext uri="{BB962C8B-B14F-4D97-AF65-F5344CB8AC3E}">
        <p14:creationId xmlns:p14="http://schemas.microsoft.com/office/powerpoint/2010/main" val="3615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562E7-5965-42BB-A014-9995DA62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4" y="1992321"/>
            <a:ext cx="11962856" cy="2437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2C848A-8DFC-4661-A257-F1ACC7C2E215}"/>
              </a:ext>
            </a:extLst>
          </p:cNvPr>
          <p:cNvSpPr/>
          <p:nvPr/>
        </p:nvSpPr>
        <p:spPr>
          <a:xfrm>
            <a:off x="127964" y="3693111"/>
            <a:ext cx="11962856" cy="292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E0A46-3E8A-4B43-A2D3-896E86FD1FAC}"/>
              </a:ext>
            </a:extLst>
          </p:cNvPr>
          <p:cNvSpPr/>
          <p:nvPr/>
        </p:nvSpPr>
        <p:spPr>
          <a:xfrm>
            <a:off x="127964" y="3997911"/>
            <a:ext cx="11962856" cy="292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28C8D-1F30-499A-868B-FD6247D4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" y="3429000"/>
            <a:ext cx="11691928" cy="2927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48D7B1-6EEC-485D-9B10-0E47086D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" y="1258294"/>
            <a:ext cx="7413458" cy="13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8DCEF-CB50-482B-B906-AD754DF22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" y="1626469"/>
            <a:ext cx="12034806" cy="32118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01B9C7-6AB0-495A-915C-65DFD7C04514}"/>
              </a:ext>
            </a:extLst>
          </p:cNvPr>
          <p:cNvSpPr/>
          <p:nvPr/>
        </p:nvSpPr>
        <p:spPr>
          <a:xfrm>
            <a:off x="130615" y="2015231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76A39-38AF-47A6-ACC3-E439B956318C}"/>
              </a:ext>
            </a:extLst>
          </p:cNvPr>
          <p:cNvSpPr/>
          <p:nvPr/>
        </p:nvSpPr>
        <p:spPr>
          <a:xfrm>
            <a:off x="130614" y="2320031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B8A0E-7502-4425-8CBB-9E4D99E4BEB3}"/>
              </a:ext>
            </a:extLst>
          </p:cNvPr>
          <p:cNvSpPr/>
          <p:nvPr/>
        </p:nvSpPr>
        <p:spPr>
          <a:xfrm>
            <a:off x="133574" y="2624831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1B503-4C69-42D3-A531-802A004CA4F8}"/>
              </a:ext>
            </a:extLst>
          </p:cNvPr>
          <p:cNvSpPr/>
          <p:nvPr/>
        </p:nvSpPr>
        <p:spPr>
          <a:xfrm>
            <a:off x="133574" y="2938509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1FABE4-D99C-43F1-AB0F-DE7AF5F43BEF}"/>
              </a:ext>
            </a:extLst>
          </p:cNvPr>
          <p:cNvSpPr/>
          <p:nvPr/>
        </p:nvSpPr>
        <p:spPr>
          <a:xfrm>
            <a:off x="130613" y="3241277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1CAD0-BD84-433A-86BE-6DCE66CE3618}"/>
              </a:ext>
            </a:extLst>
          </p:cNvPr>
          <p:cNvSpPr/>
          <p:nvPr/>
        </p:nvSpPr>
        <p:spPr>
          <a:xfrm>
            <a:off x="130613" y="3572157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2AE44-E792-4EB0-8644-D89826151270}"/>
              </a:ext>
            </a:extLst>
          </p:cNvPr>
          <p:cNvSpPr/>
          <p:nvPr/>
        </p:nvSpPr>
        <p:spPr>
          <a:xfrm>
            <a:off x="130613" y="3866601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28349-C185-489E-9824-96A853839F0A}"/>
              </a:ext>
            </a:extLst>
          </p:cNvPr>
          <p:cNvSpPr/>
          <p:nvPr/>
        </p:nvSpPr>
        <p:spPr>
          <a:xfrm>
            <a:off x="130613" y="4177321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56748-59E7-44B0-8D2F-178D13839E54}"/>
              </a:ext>
            </a:extLst>
          </p:cNvPr>
          <p:cNvSpPr/>
          <p:nvPr/>
        </p:nvSpPr>
        <p:spPr>
          <a:xfrm>
            <a:off x="130613" y="4512264"/>
            <a:ext cx="11918932" cy="2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0709D-E04A-4346-A85D-FB7A4E30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81" y="748417"/>
            <a:ext cx="8268010" cy="59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AEA26-0C9E-4AC2-9EAF-017AAE34B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" y="3060990"/>
            <a:ext cx="12041671" cy="2682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0877B-F276-463E-8453-5A708EA1D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02" y="149391"/>
            <a:ext cx="3923809" cy="2828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8FAEA-0682-4FF6-860D-950360A0CE0E}"/>
              </a:ext>
            </a:extLst>
          </p:cNvPr>
          <p:cNvSpPr txBox="1"/>
          <p:nvPr/>
        </p:nvSpPr>
        <p:spPr>
          <a:xfrm>
            <a:off x="7914206" y="358657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(5)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9BD7F-A0E6-4780-936D-CA8DA02A371B}"/>
              </a:ext>
            </a:extLst>
          </p:cNvPr>
          <p:cNvSpPr txBox="1"/>
          <p:nvPr/>
        </p:nvSpPr>
        <p:spPr>
          <a:xfrm>
            <a:off x="10419188" y="358657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186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CD7D6-0D76-4C07-95D4-6280FFBC0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" y="2299808"/>
            <a:ext cx="11879100" cy="22583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026BEC-BA63-4F1C-9BFD-6A54F07AEB2F}"/>
              </a:ext>
            </a:extLst>
          </p:cNvPr>
          <p:cNvSpPr/>
          <p:nvPr/>
        </p:nvSpPr>
        <p:spPr>
          <a:xfrm>
            <a:off x="84559" y="2317564"/>
            <a:ext cx="11879100" cy="345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572C3-2BFF-4A9C-BE2D-C36DEAF64133}"/>
              </a:ext>
            </a:extLst>
          </p:cNvPr>
          <p:cNvSpPr/>
          <p:nvPr/>
        </p:nvSpPr>
        <p:spPr>
          <a:xfrm>
            <a:off x="84559" y="2681058"/>
            <a:ext cx="11879100" cy="345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0BCA5-7C13-436F-9215-138583E33ABA}"/>
              </a:ext>
            </a:extLst>
          </p:cNvPr>
          <p:cNvSpPr/>
          <p:nvPr/>
        </p:nvSpPr>
        <p:spPr>
          <a:xfrm>
            <a:off x="84559" y="3044552"/>
            <a:ext cx="11879100" cy="345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45F1AC-543B-4FE2-B110-796EAC6DFE50}"/>
              </a:ext>
            </a:extLst>
          </p:cNvPr>
          <p:cNvSpPr/>
          <p:nvPr/>
        </p:nvSpPr>
        <p:spPr>
          <a:xfrm>
            <a:off x="84559" y="3429000"/>
            <a:ext cx="11879100" cy="345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0ED89-A227-43E7-ACED-7CD832B714F0}"/>
              </a:ext>
            </a:extLst>
          </p:cNvPr>
          <p:cNvSpPr/>
          <p:nvPr/>
        </p:nvSpPr>
        <p:spPr>
          <a:xfrm>
            <a:off x="84559" y="3769061"/>
            <a:ext cx="11879100" cy="345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43C34-29DA-4415-A206-8813AF305021}"/>
              </a:ext>
            </a:extLst>
          </p:cNvPr>
          <p:cNvSpPr/>
          <p:nvPr/>
        </p:nvSpPr>
        <p:spPr>
          <a:xfrm>
            <a:off x="84559" y="4154750"/>
            <a:ext cx="11879100" cy="345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Ordering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909CE-CE05-499F-9325-F70EFE6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1" y="1985692"/>
            <a:ext cx="11980177" cy="3598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6E1EB8-FC1A-4FB9-AD28-DFE0B8C8AB86}"/>
              </a:ext>
            </a:extLst>
          </p:cNvPr>
          <p:cNvSpPr/>
          <p:nvPr/>
        </p:nvSpPr>
        <p:spPr>
          <a:xfrm>
            <a:off x="156985" y="2405848"/>
            <a:ext cx="11866192" cy="33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922878-B780-404C-9988-93C4F8D4D165}"/>
              </a:ext>
            </a:extLst>
          </p:cNvPr>
          <p:cNvSpPr/>
          <p:nvPr/>
        </p:nvSpPr>
        <p:spPr>
          <a:xfrm>
            <a:off x="159944" y="2743199"/>
            <a:ext cx="11866192" cy="33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8E0FE8-2CF7-42BE-A36C-D844416941B5}"/>
              </a:ext>
            </a:extLst>
          </p:cNvPr>
          <p:cNvSpPr/>
          <p:nvPr/>
        </p:nvSpPr>
        <p:spPr>
          <a:xfrm>
            <a:off x="156364" y="3083459"/>
            <a:ext cx="11866192" cy="33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789B89-E214-4988-A759-D07F295BF0E5}"/>
              </a:ext>
            </a:extLst>
          </p:cNvPr>
          <p:cNvSpPr/>
          <p:nvPr/>
        </p:nvSpPr>
        <p:spPr>
          <a:xfrm>
            <a:off x="162903" y="3455631"/>
            <a:ext cx="11866192" cy="998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32ECB0-1AC1-4772-B6BF-77039BBE1979}"/>
              </a:ext>
            </a:extLst>
          </p:cNvPr>
          <p:cNvSpPr/>
          <p:nvPr/>
        </p:nvSpPr>
        <p:spPr>
          <a:xfrm>
            <a:off x="162903" y="4488813"/>
            <a:ext cx="11866192" cy="998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FEA75-8371-4413-8536-C05924FE4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" y="1029000"/>
            <a:ext cx="11925024" cy="48391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7CF821-4007-4A12-AAC5-5EA44AAE525F}"/>
              </a:ext>
            </a:extLst>
          </p:cNvPr>
          <p:cNvSpPr/>
          <p:nvPr/>
        </p:nvSpPr>
        <p:spPr>
          <a:xfrm>
            <a:off x="76061" y="1429305"/>
            <a:ext cx="11925024" cy="310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3BEA1-1883-4940-8B1D-C5FF91D5F822}"/>
              </a:ext>
            </a:extLst>
          </p:cNvPr>
          <p:cNvSpPr/>
          <p:nvPr/>
        </p:nvSpPr>
        <p:spPr>
          <a:xfrm>
            <a:off x="76061" y="1740024"/>
            <a:ext cx="11925024" cy="310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CAA90-A1F5-4EF9-B954-75D5278710FD}"/>
              </a:ext>
            </a:extLst>
          </p:cNvPr>
          <p:cNvSpPr/>
          <p:nvPr/>
        </p:nvSpPr>
        <p:spPr>
          <a:xfrm>
            <a:off x="76061" y="2032988"/>
            <a:ext cx="11925024" cy="310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7D43A-CA21-448E-A25E-4F09E0374CDB}"/>
              </a:ext>
            </a:extLst>
          </p:cNvPr>
          <p:cNvSpPr/>
          <p:nvPr/>
        </p:nvSpPr>
        <p:spPr>
          <a:xfrm>
            <a:off x="76061" y="2321011"/>
            <a:ext cx="11925024" cy="310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27D707-577F-4885-8029-7B55857A118E}"/>
              </a:ext>
            </a:extLst>
          </p:cNvPr>
          <p:cNvSpPr/>
          <p:nvPr/>
        </p:nvSpPr>
        <p:spPr>
          <a:xfrm>
            <a:off x="76061" y="2631730"/>
            <a:ext cx="11925024" cy="3129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D4262-1194-4335-8D7D-BD7D5DFB4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" y="1996437"/>
            <a:ext cx="11985480" cy="23891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104DC4-2A5D-46EB-85F6-CA755313B879}"/>
              </a:ext>
            </a:extLst>
          </p:cNvPr>
          <p:cNvSpPr/>
          <p:nvPr/>
        </p:nvSpPr>
        <p:spPr>
          <a:xfrm>
            <a:off x="103260" y="2370341"/>
            <a:ext cx="11985480" cy="29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AA1E1-EF27-4DA5-AF9D-4BF527289BFC}"/>
              </a:ext>
            </a:extLst>
          </p:cNvPr>
          <p:cNvSpPr/>
          <p:nvPr/>
        </p:nvSpPr>
        <p:spPr>
          <a:xfrm>
            <a:off x="103260" y="2699855"/>
            <a:ext cx="11985480" cy="29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2E1DDC-13C6-45EB-B64C-159EB43C924A}"/>
              </a:ext>
            </a:extLst>
          </p:cNvPr>
          <p:cNvSpPr/>
          <p:nvPr/>
        </p:nvSpPr>
        <p:spPr>
          <a:xfrm>
            <a:off x="103260" y="3040331"/>
            <a:ext cx="11985480" cy="29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20E61-4859-4B90-892C-ADAD8D0C3666}"/>
              </a:ext>
            </a:extLst>
          </p:cNvPr>
          <p:cNvSpPr/>
          <p:nvPr/>
        </p:nvSpPr>
        <p:spPr>
          <a:xfrm>
            <a:off x="103260" y="3358911"/>
            <a:ext cx="11985480" cy="29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995A0A-F305-422E-8BF8-00B29A26EB9A}"/>
              </a:ext>
            </a:extLst>
          </p:cNvPr>
          <p:cNvSpPr/>
          <p:nvPr/>
        </p:nvSpPr>
        <p:spPr>
          <a:xfrm>
            <a:off x="103260" y="3671765"/>
            <a:ext cx="11985480" cy="29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3B4C94-6ED4-418F-946E-D394EE0199C0}"/>
              </a:ext>
            </a:extLst>
          </p:cNvPr>
          <p:cNvSpPr/>
          <p:nvPr/>
        </p:nvSpPr>
        <p:spPr>
          <a:xfrm>
            <a:off x="103260" y="3962078"/>
            <a:ext cx="11985480" cy="29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of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82431-7890-41B6-A4E3-FF457E1EA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" y="937552"/>
            <a:ext cx="11993143" cy="50371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329BD3-DC32-4EBA-AF80-C52A0BD0B461}"/>
              </a:ext>
            </a:extLst>
          </p:cNvPr>
          <p:cNvSpPr/>
          <p:nvPr/>
        </p:nvSpPr>
        <p:spPr>
          <a:xfrm>
            <a:off x="101835" y="1384917"/>
            <a:ext cx="11988330" cy="355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48FA37-D9D9-4AFE-B542-E603AF0109BF}"/>
              </a:ext>
            </a:extLst>
          </p:cNvPr>
          <p:cNvSpPr/>
          <p:nvPr/>
        </p:nvSpPr>
        <p:spPr>
          <a:xfrm>
            <a:off x="97022" y="1748901"/>
            <a:ext cx="11988330" cy="355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982-6109-4DDF-9EEA-0E15F463B606}"/>
              </a:ext>
            </a:extLst>
          </p:cNvPr>
          <p:cNvSpPr/>
          <p:nvPr/>
        </p:nvSpPr>
        <p:spPr>
          <a:xfrm>
            <a:off x="106648" y="2178509"/>
            <a:ext cx="11988330" cy="2304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1E795-E244-44B6-AFC0-52130581DB6B}"/>
              </a:ext>
            </a:extLst>
          </p:cNvPr>
          <p:cNvSpPr/>
          <p:nvPr/>
        </p:nvSpPr>
        <p:spPr>
          <a:xfrm>
            <a:off x="97022" y="4462296"/>
            <a:ext cx="11988330" cy="1467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of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AC0DC-9110-43AE-B8B3-C53D6FD1F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" y="1111396"/>
            <a:ext cx="12034712" cy="36825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A1B8E6-5033-4363-A987-6CBA2D252B1A}"/>
              </a:ext>
            </a:extLst>
          </p:cNvPr>
          <p:cNvSpPr/>
          <p:nvPr/>
        </p:nvSpPr>
        <p:spPr>
          <a:xfrm>
            <a:off x="57905" y="3293616"/>
            <a:ext cx="12034712" cy="248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76A2B-88D1-4BAE-B48B-5AF86FFBCE82}"/>
              </a:ext>
            </a:extLst>
          </p:cNvPr>
          <p:cNvSpPr/>
          <p:nvPr/>
        </p:nvSpPr>
        <p:spPr>
          <a:xfrm>
            <a:off x="57905" y="3598416"/>
            <a:ext cx="12034712" cy="1195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of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B5A11-28E0-4B05-95FB-9E58F2C9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" y="782072"/>
            <a:ext cx="5869002" cy="1758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51863-6943-4522-BD53-0939E166C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" y="2621495"/>
            <a:ext cx="5167667" cy="1585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052678-A58C-4921-860B-6C2292EE0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" y="4287898"/>
            <a:ext cx="6195291" cy="21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858FB-68FE-4CF2-A9ED-396004FFD1B8}"/>
              </a:ext>
            </a:extLst>
          </p:cNvPr>
          <p:cNvSpPr txBox="1"/>
          <p:nvPr/>
        </p:nvSpPr>
        <p:spPr>
          <a:xfrm>
            <a:off x="1978538" y="1637969"/>
            <a:ext cx="389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Using IEnumerable&lt;T&gt;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C033F-D986-4E34-B185-4484087CBB95}"/>
              </a:ext>
            </a:extLst>
          </p:cNvPr>
          <p:cNvSpPr txBox="1"/>
          <p:nvPr/>
        </p:nvSpPr>
        <p:spPr>
          <a:xfrm>
            <a:off x="1978538" y="2545743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Using lambdas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1D4D7-18C6-4C7F-B351-331BE914A5D4}"/>
              </a:ext>
            </a:extLst>
          </p:cNvPr>
          <p:cNvSpPr txBox="1"/>
          <p:nvPr/>
        </p:nvSpPr>
        <p:spPr>
          <a:xfrm>
            <a:off x="1978538" y="3453517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LINQ to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F0C8B-95C4-481C-8B26-EC4966B16A18}"/>
              </a:ext>
            </a:extLst>
          </p:cNvPr>
          <p:cNvSpPr txBox="1"/>
          <p:nvPr/>
        </p:nvSpPr>
        <p:spPr>
          <a:xfrm>
            <a:off x="1978538" y="4361291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Method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67993-CBF8-437E-9681-B6A660991645}"/>
              </a:ext>
            </a:extLst>
          </p:cNvPr>
          <p:cNvSpPr txBox="1"/>
          <p:nvPr/>
        </p:nvSpPr>
        <p:spPr>
          <a:xfrm>
            <a:off x="1968118" y="5269065"/>
            <a:ext cx="532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methods – Not all overloads</a:t>
            </a:r>
          </a:p>
        </p:txBody>
      </p:sp>
    </p:spTree>
    <p:extLst>
      <p:ext uri="{BB962C8B-B14F-4D97-AF65-F5344CB8AC3E}">
        <p14:creationId xmlns:p14="http://schemas.microsoft.com/office/powerpoint/2010/main" val="156964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of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DBC11-3190-4B94-8166-4982221D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87" y="131297"/>
            <a:ext cx="3209524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74E7C-8AEF-4CBD-A748-CF40438F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047" y="131297"/>
            <a:ext cx="2761905" cy="847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C97FF-4B29-4B47-A1F4-B4A60B34D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" y="1310962"/>
            <a:ext cx="12005709" cy="48057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EB2B40-0F6C-480F-922D-E0FD8B981BB4}"/>
              </a:ext>
            </a:extLst>
          </p:cNvPr>
          <p:cNvSpPr/>
          <p:nvPr/>
        </p:nvSpPr>
        <p:spPr>
          <a:xfrm>
            <a:off x="66438" y="4154750"/>
            <a:ext cx="12005709" cy="1961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F1CDEC-8D43-4413-9358-7BDE20FD1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7" y="5547038"/>
            <a:ext cx="3200000" cy="111428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16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of sets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CC42E-A2FE-48D2-8740-5D1AC176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1" y="963790"/>
            <a:ext cx="11919698" cy="49304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421BCC-A301-4970-84A7-B5E1DC41AA22}"/>
              </a:ext>
            </a:extLst>
          </p:cNvPr>
          <p:cNvSpPr/>
          <p:nvPr/>
        </p:nvSpPr>
        <p:spPr>
          <a:xfrm>
            <a:off x="136151" y="3222594"/>
            <a:ext cx="11919698" cy="399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744AF-3C57-4D58-BD77-A9AB64DA82E5}"/>
              </a:ext>
            </a:extLst>
          </p:cNvPr>
          <p:cNvSpPr/>
          <p:nvPr/>
        </p:nvSpPr>
        <p:spPr>
          <a:xfrm>
            <a:off x="136151" y="3644284"/>
            <a:ext cx="11919698" cy="399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EA90D-F4AD-47A6-8393-B6CDF9FB11A3}"/>
              </a:ext>
            </a:extLst>
          </p:cNvPr>
          <p:cNvSpPr/>
          <p:nvPr/>
        </p:nvSpPr>
        <p:spPr>
          <a:xfrm>
            <a:off x="136151" y="4065974"/>
            <a:ext cx="11919698" cy="399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883051-1F70-42D8-9434-0B5790B4AB40}"/>
              </a:ext>
            </a:extLst>
          </p:cNvPr>
          <p:cNvSpPr/>
          <p:nvPr/>
        </p:nvSpPr>
        <p:spPr>
          <a:xfrm>
            <a:off x="136151" y="4550397"/>
            <a:ext cx="11919698" cy="399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42B41A-82AB-481F-8847-8618871A59EF}"/>
              </a:ext>
            </a:extLst>
          </p:cNvPr>
          <p:cNvSpPr/>
          <p:nvPr/>
        </p:nvSpPr>
        <p:spPr>
          <a:xfrm>
            <a:off x="136151" y="4976526"/>
            <a:ext cx="11919698" cy="399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8A6BF-00F7-4CDC-8864-8A426B272C34}"/>
              </a:ext>
            </a:extLst>
          </p:cNvPr>
          <p:cNvSpPr/>
          <p:nvPr/>
        </p:nvSpPr>
        <p:spPr>
          <a:xfrm>
            <a:off x="136151" y="5376021"/>
            <a:ext cx="11919698" cy="399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F161F-4659-4C11-BB65-581DB8C00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" y="2270043"/>
            <a:ext cx="12033801" cy="21599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055ABA-D07D-4344-8E31-45385D7359D2}"/>
              </a:ext>
            </a:extLst>
          </p:cNvPr>
          <p:cNvSpPr/>
          <p:nvPr/>
        </p:nvSpPr>
        <p:spPr>
          <a:xfrm>
            <a:off x="79099" y="3393488"/>
            <a:ext cx="12033801" cy="415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CB8B5C-CB5E-4D88-BC0D-CA852DE5490A}"/>
              </a:ext>
            </a:extLst>
          </p:cNvPr>
          <p:cNvSpPr/>
          <p:nvPr/>
        </p:nvSpPr>
        <p:spPr>
          <a:xfrm>
            <a:off x="79099" y="3883611"/>
            <a:ext cx="12033801" cy="415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6BCBB-4707-4182-AD26-639263F5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1" y="745305"/>
            <a:ext cx="11340498" cy="58498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F0A5C9-16F2-412F-AAC6-5FA564322F09}"/>
              </a:ext>
            </a:extLst>
          </p:cNvPr>
          <p:cNvSpPr/>
          <p:nvPr/>
        </p:nvSpPr>
        <p:spPr>
          <a:xfrm>
            <a:off x="425751" y="1651247"/>
            <a:ext cx="11340498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A25FF-5705-46C6-A068-E99BEBFA8541}"/>
              </a:ext>
            </a:extLst>
          </p:cNvPr>
          <p:cNvSpPr/>
          <p:nvPr/>
        </p:nvSpPr>
        <p:spPr>
          <a:xfrm>
            <a:off x="425751" y="2059620"/>
            <a:ext cx="11340498" cy="3657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B3B2D-DF3A-4F31-A87B-F255837CF21E}"/>
              </a:ext>
            </a:extLst>
          </p:cNvPr>
          <p:cNvSpPr/>
          <p:nvPr/>
        </p:nvSpPr>
        <p:spPr>
          <a:xfrm>
            <a:off x="425751" y="5766466"/>
            <a:ext cx="11340498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083AA-7BCF-4665-AE2B-38E5B2F2F9A0}"/>
              </a:ext>
            </a:extLst>
          </p:cNvPr>
          <p:cNvSpPr/>
          <p:nvPr/>
        </p:nvSpPr>
        <p:spPr>
          <a:xfrm>
            <a:off x="425751" y="6167075"/>
            <a:ext cx="11340498" cy="34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65F49-263B-46E5-9644-76580125C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8" y="808236"/>
            <a:ext cx="11898420" cy="52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290B0-D902-4FFD-B689-F2719494D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2" y="930148"/>
            <a:ext cx="8139472" cy="2292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1BC8F-B387-4373-A5D1-B8C583F96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2" y="3429000"/>
            <a:ext cx="7231205" cy="23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BFCF9-8076-4F60-87BD-39DA02FA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841850"/>
            <a:ext cx="11845443" cy="45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8AB18-DBE4-40EA-AB9C-E61771E7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29" y="76824"/>
            <a:ext cx="4857143" cy="18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8572C-87C1-496B-8305-07F9D0920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" y="2086646"/>
            <a:ext cx="12032007" cy="3728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E35E8C-2A03-439F-92A3-03C820BB8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94" y="5046575"/>
            <a:ext cx="2604996" cy="14785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5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8AB18-DBE4-40EA-AB9C-E61771E7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29" y="76824"/>
            <a:ext cx="4857143" cy="18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8A241C-AC86-4104-9AFC-6CCB1113A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" y="2006534"/>
            <a:ext cx="12046180" cy="358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AEE02-D25B-4DAE-BAA7-2F9BF89CB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0" y="5995038"/>
            <a:ext cx="3636912" cy="71357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8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A74A7-C7AA-460D-885F-170222B2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8" y="1645587"/>
            <a:ext cx="11895892" cy="3228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68A05-4C26-4811-939F-49B897D7E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663" y="5495388"/>
            <a:ext cx="2330930" cy="11007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42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F3E42-E10B-49FF-9BC1-7C267F5B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8" y="2011765"/>
            <a:ext cx="11681024" cy="37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83595-E90B-4ACA-901F-55EF29E9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38" y="2122423"/>
            <a:ext cx="6814708" cy="23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25704-9F7F-4426-B92D-9147F195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54" y="131297"/>
            <a:ext cx="2819048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7182C-0272-4FCD-9B93-B5C8CEEA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18050" cy="687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EE2A44-EC03-497D-8F99-2F0E74245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40" y="1340528"/>
            <a:ext cx="4370362" cy="538617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8AC06-CD54-4291-934B-99A3976D64B5}"/>
              </a:ext>
            </a:extLst>
          </p:cNvPr>
          <p:cNvSpPr txBox="1"/>
          <p:nvPr/>
        </p:nvSpPr>
        <p:spPr>
          <a:xfrm>
            <a:off x="1800985" y="969224"/>
            <a:ext cx="7049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System.LINQ is based on IEnumerable&lt;T&gt;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1D7A7-5D29-49FD-84E8-63986B135565}"/>
              </a:ext>
            </a:extLst>
          </p:cNvPr>
          <p:cNvSpPr txBox="1"/>
          <p:nvPr/>
        </p:nvSpPr>
        <p:spPr>
          <a:xfrm>
            <a:off x="1800985" y="1651373"/>
            <a:ext cx="779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often use lambdas for anonymous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0F456-0F2C-458F-98C5-B31C72C7F408}"/>
              </a:ext>
            </a:extLst>
          </p:cNvPr>
          <p:cNvSpPr txBox="1"/>
          <p:nvPr/>
        </p:nvSpPr>
        <p:spPr>
          <a:xfrm>
            <a:off x="1800985" y="2333522"/>
            <a:ext cx="7005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These were examples of LINQ to 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3DC51-7D3B-43C8-B603-CD6ADC261255}"/>
              </a:ext>
            </a:extLst>
          </p:cNvPr>
          <p:cNvSpPr txBox="1"/>
          <p:nvPr/>
        </p:nvSpPr>
        <p:spPr>
          <a:xfrm>
            <a:off x="1800985" y="3265830"/>
            <a:ext cx="6644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These were examples of method syntax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791BF-0560-40ED-839D-E91D58D21A33}"/>
              </a:ext>
            </a:extLst>
          </p:cNvPr>
          <p:cNvSpPr txBox="1"/>
          <p:nvPr/>
        </p:nvSpPr>
        <p:spPr>
          <a:xfrm>
            <a:off x="1800985" y="4260997"/>
            <a:ext cx="646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method overloads were skipped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6C9E8-1C68-4679-BC44-171478583F39}"/>
              </a:ext>
            </a:extLst>
          </p:cNvPr>
          <p:cNvSpPr txBox="1"/>
          <p:nvPr/>
        </p:nvSpPr>
        <p:spPr>
          <a:xfrm>
            <a:off x="2317370" y="2891357"/>
            <a:ext cx="3811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LINQ to SQL is used for querying databases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C87C0-45E3-4343-8EFF-0D5AB9316FCB}"/>
              </a:ext>
            </a:extLst>
          </p:cNvPr>
          <p:cNvSpPr txBox="1"/>
          <p:nvPr/>
        </p:nvSpPr>
        <p:spPr>
          <a:xfrm>
            <a:off x="2317370" y="3886524"/>
            <a:ext cx="4296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Query syntax is similar; most differences are syntax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4AAF9-DD72-42BE-BE40-7AB361B5CDA4}"/>
              </a:ext>
            </a:extLst>
          </p:cNvPr>
          <p:cNvSpPr txBox="1"/>
          <p:nvPr/>
        </p:nvSpPr>
        <p:spPr>
          <a:xfrm>
            <a:off x="2317369" y="4881691"/>
            <a:ext cx="581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Many methods have overloads for: index, comparers, selectors, etcetera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D04FC-C7EE-4BE1-AB05-908BA64E595A}"/>
              </a:ext>
            </a:extLst>
          </p:cNvPr>
          <p:cNvSpPr txBox="1"/>
          <p:nvPr/>
        </p:nvSpPr>
        <p:spPr>
          <a:xfrm>
            <a:off x="1800985" y="5256164"/>
            <a:ext cx="657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LINQ methods can be chained together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EFB85-FDE2-4CC3-B82E-5D4A42353A3C}"/>
              </a:ext>
            </a:extLst>
          </p:cNvPr>
          <p:cNvSpPr txBox="1"/>
          <p:nvPr/>
        </p:nvSpPr>
        <p:spPr>
          <a:xfrm>
            <a:off x="2317369" y="5840939"/>
            <a:ext cx="6902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When a chain of methods is long, it is common to put each new method on a new line</a:t>
            </a:r>
          </a:p>
        </p:txBody>
      </p:sp>
    </p:spTree>
    <p:extLst>
      <p:ext uri="{BB962C8B-B14F-4D97-AF65-F5344CB8AC3E}">
        <p14:creationId xmlns:p14="http://schemas.microsoft.com/office/powerpoint/2010/main" val="1163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Look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3212F-E977-4A9F-B85E-1AB12FEE3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2" y="1006027"/>
            <a:ext cx="11781936" cy="52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9F012-460B-4BC0-8AEF-7C4E0C036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0" y="929658"/>
            <a:ext cx="11593894" cy="53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Look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FA26-D8CE-47C0-8BD9-F3B832A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" y="1536880"/>
            <a:ext cx="11764008" cy="40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9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64CCD-9E24-48B6-8324-5249CFEC5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" y="3429000"/>
            <a:ext cx="11691928" cy="2927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4E3C1-D242-4847-914C-26270DC1C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" y="1258294"/>
            <a:ext cx="7413458" cy="13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C1DC-B751-4C71-951A-A9ABE05D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0" y="1194577"/>
            <a:ext cx="9762217" cy="47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2313</TotalTime>
  <Words>205</Words>
  <Application>Microsoft Office PowerPoint</Application>
  <PresentationFormat>Widescreen</PresentationFormat>
  <Paragraphs>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Trebuchet MS</vt:lpstr>
      <vt:lpstr>Tw Cen MT</vt:lpstr>
      <vt:lpstr>Circuit</vt:lpstr>
      <vt:lpstr>LINQ</vt:lpstr>
      <vt:lpstr>Introduction</vt:lpstr>
      <vt:lpstr>Preparation</vt:lpstr>
      <vt:lpstr>First Look</vt:lpstr>
      <vt:lpstr>First Look</vt:lpstr>
      <vt:lpstr>First Look</vt:lpstr>
      <vt:lpstr>First Look</vt:lpstr>
      <vt:lpstr>First Look</vt:lpstr>
      <vt:lpstr>Common Code</vt:lpstr>
      <vt:lpstr>Common Code</vt:lpstr>
      <vt:lpstr>Quantity</vt:lpstr>
      <vt:lpstr>Individual</vt:lpstr>
      <vt:lpstr>Boolean</vt:lpstr>
      <vt:lpstr>Boolean</vt:lpstr>
      <vt:lpstr>Boolean</vt:lpstr>
      <vt:lpstr>Boolean</vt:lpstr>
      <vt:lpstr>Boolean</vt:lpstr>
      <vt:lpstr>Boolean</vt:lpstr>
      <vt:lpstr>Reduction</vt:lpstr>
      <vt:lpstr>Reduction</vt:lpstr>
      <vt:lpstr>Reduction</vt:lpstr>
      <vt:lpstr>Reduction</vt:lpstr>
      <vt:lpstr>Reduction</vt:lpstr>
      <vt:lpstr>Ordering</vt:lpstr>
      <vt:lpstr>Aggregation</vt:lpstr>
      <vt:lpstr>Modification</vt:lpstr>
      <vt:lpstr>Conversion of items</vt:lpstr>
      <vt:lpstr>Conversion of items</vt:lpstr>
      <vt:lpstr>Conversion of items</vt:lpstr>
      <vt:lpstr>Conversion of items</vt:lpstr>
      <vt:lpstr>Conversion of sets</vt:lpstr>
      <vt:lpstr>Combining</vt:lpstr>
      <vt:lpstr>Joining</vt:lpstr>
      <vt:lpstr>Joining</vt:lpstr>
      <vt:lpstr>Joining</vt:lpstr>
      <vt:lpstr>Joining</vt:lpstr>
      <vt:lpstr>Joining</vt:lpstr>
      <vt:lpstr>Joining</vt:lpstr>
      <vt:lpstr>Joining</vt:lpstr>
      <vt:lpstr>Joining</vt:lpstr>
      <vt:lpstr>Joining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466</cp:revision>
  <dcterms:created xsi:type="dcterms:W3CDTF">2016-12-17T19:36:34Z</dcterms:created>
  <dcterms:modified xsi:type="dcterms:W3CDTF">2018-05-24T23:44:37Z</dcterms:modified>
</cp:coreProperties>
</file>