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2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092"/>
    <a:srgbClr val="E08B7A"/>
    <a:srgbClr val="1F5275"/>
    <a:srgbClr val="A70101"/>
    <a:srgbClr val="FF3300"/>
    <a:srgbClr val="3EBED6"/>
    <a:srgbClr val="3696B2"/>
    <a:srgbClr val="10335A"/>
    <a:srgbClr val="327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6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62" y="2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2126D73-E5BB-4867-8286-34693393041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1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92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8081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2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8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62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26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8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3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6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1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9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2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26D73-E5BB-4867-8286-34693393041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77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884941" cy="2387600"/>
          </a:xfrm>
        </p:spPr>
        <p:txBody>
          <a:bodyPr/>
          <a:lstStyle/>
          <a:p>
            <a:r>
              <a:rPr lang="en-US" dirty="0"/>
              <a:t>A Medley In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assortment of C# tips and tricks</a:t>
            </a:r>
          </a:p>
        </p:txBody>
      </p:sp>
    </p:spTree>
    <p:extLst>
      <p:ext uri="{BB962C8B-B14F-4D97-AF65-F5344CB8AC3E}">
        <p14:creationId xmlns:p14="http://schemas.microsoft.com/office/powerpoint/2010/main" val="313313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Albums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667C2D-5C78-42E8-9F3A-F7E768E66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7" y="2043720"/>
            <a:ext cx="5526521" cy="24661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0DD14C-A6C0-4C51-8683-6C2654EC0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375" y="978400"/>
            <a:ext cx="6274183" cy="480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9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Albums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1ACA0F-C806-4175-A6A2-CCF9929B2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871" y="149391"/>
            <a:ext cx="2809524" cy="11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5111B9-BF33-4B7B-9C49-95BB26A52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278" y="730343"/>
            <a:ext cx="6049646" cy="590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Albums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3735F2-044A-40EE-866C-35601B3ED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5" y="1293206"/>
            <a:ext cx="5932387" cy="4539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3BFF54-DC7A-422D-8040-F1F6C6AEC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66572"/>
            <a:ext cx="5527028" cy="379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3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Defensive Effects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542017-5935-4A19-82FD-4D380377D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5" y="741641"/>
            <a:ext cx="10165130" cy="5943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75FC86-410A-405D-AB68-C75EEB653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381" y="368427"/>
            <a:ext cx="6141776" cy="1140780"/>
          </a:xfrm>
          <a:prstGeom prst="rect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55D98E-9A2E-4905-81D2-FEBA119B7E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547" y="4070815"/>
            <a:ext cx="6490305" cy="1806207"/>
          </a:xfrm>
          <a:prstGeom prst="rect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749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Database Performance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22FA56-317B-4681-992A-590FD8A81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493" y="275470"/>
            <a:ext cx="3310909" cy="1445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C2F55C-E6AA-43DD-935D-27E7971E6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73" y="917646"/>
            <a:ext cx="7861239" cy="545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6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Database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863B0-62D7-48FB-ACCC-574FF0406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33" y="1847189"/>
            <a:ext cx="10391182" cy="4402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65105F-FDF9-402C-83BF-548843869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668" y="235729"/>
            <a:ext cx="3918581" cy="120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Database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D0E5B4-49CC-4883-8F82-3EAD38D42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541" y="3059374"/>
            <a:ext cx="5263040" cy="3649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2C3DB5-7B66-47ED-81A6-15258F193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0" y="807869"/>
            <a:ext cx="6663046" cy="282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7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Database Performance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384345-5938-43AB-BC59-32FB7D810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28" y="970281"/>
            <a:ext cx="8386678" cy="561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78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Database Nullability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848DF-69C5-43F8-87AD-DA7B3F38E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213" y="1755925"/>
            <a:ext cx="7315944" cy="3295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305EC1-03C8-46C8-9D6D-7F42E2BF6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86" y="5749169"/>
            <a:ext cx="3085714" cy="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Database Nullability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85DE26-559D-42BF-99F8-69CB1DA49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800" y="681716"/>
            <a:ext cx="7920472" cy="616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2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</p:spTree>
    <p:extLst>
      <p:ext uri="{BB962C8B-B14F-4D97-AF65-F5344CB8AC3E}">
        <p14:creationId xmlns:p14="http://schemas.microsoft.com/office/powerpoint/2010/main" val="133929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Database Nullability Extensions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C3009-94D3-4D09-8139-A6CEBDB73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6" y="1683445"/>
            <a:ext cx="11207047" cy="330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5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Database Nullability Extensions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86F0DF-D06F-4C40-85EE-567DA3C85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0" y="672840"/>
            <a:ext cx="7720641" cy="61411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CF4852-C50C-4FC9-92AE-ECF29D900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080" y="4975276"/>
            <a:ext cx="5876190" cy="1733333"/>
          </a:xfrm>
          <a:prstGeom prst="rect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20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Goblins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BCB85-8F4A-459D-9358-3E3203A27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" y="723070"/>
            <a:ext cx="7158278" cy="5985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946E1B-6FF8-4F34-B5FD-059B4FBD7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408" y="2028694"/>
            <a:ext cx="3990476" cy="685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AC4009-8BC1-456F-9268-00503D2C5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408" y="4318556"/>
            <a:ext cx="4933333" cy="1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9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Mana Pools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EBE2B4-A9AD-467D-AB9C-DD325A4A3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509" y="807869"/>
            <a:ext cx="5486140" cy="600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5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Mana Pools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761540-055E-4F8A-8143-6EFD5D8DD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5" y="1100845"/>
            <a:ext cx="6608808" cy="16245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05C159-FF43-476D-9B1F-B59388502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971" y="149391"/>
            <a:ext cx="3438095" cy="3761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043C36-CF88-4CE2-80BA-BA0A429ABD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5" y="3098315"/>
            <a:ext cx="8101557" cy="206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4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228819"/>
          </a:xfrm>
        </p:spPr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</p:spTree>
    <p:extLst>
      <p:ext uri="{BB962C8B-B14F-4D97-AF65-F5344CB8AC3E}">
        <p14:creationId xmlns:p14="http://schemas.microsoft.com/office/powerpoint/2010/main" val="109609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World of Wizards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4D7215-505B-437D-9E0F-E8B73D92B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123" y="59834"/>
            <a:ext cx="6492281" cy="676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3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World of Wizards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B81280-6653-4C7D-A649-5CB13511C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11" y="79222"/>
            <a:ext cx="6699556" cy="66995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D464E9-7030-48E3-9597-2B42261A5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3" y="2197778"/>
            <a:ext cx="5218356" cy="207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8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Cloning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A8807-D3C5-4CBB-85F9-52A89A84EF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50"/>
          <a:stretch/>
        </p:blipFill>
        <p:spPr>
          <a:xfrm>
            <a:off x="136039" y="1350933"/>
            <a:ext cx="6109709" cy="2986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1495E0-04B7-4EA2-843D-4B99CACFF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39" y="1350933"/>
            <a:ext cx="6109709" cy="41561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C723B4-19BD-45D6-B9B0-7DE3E84B9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342" y="1688584"/>
            <a:ext cx="5608619" cy="351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5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Shields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C95511-2B25-474F-8849-A7DB507DF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31" y="801211"/>
            <a:ext cx="7918038" cy="59306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EBC322-28EA-4EA5-ACAE-C3122BD8E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132" y="120443"/>
            <a:ext cx="5260737" cy="191299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450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Providers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129270-74A0-4BD1-82FD-C56DBCF70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93" y="989225"/>
            <a:ext cx="5064912" cy="1416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A1CD0C-CFFD-4C4F-9BED-24C6FCFE3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93" y="2659739"/>
            <a:ext cx="5124536" cy="12997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03C3D1-E82B-4195-B865-F6C233602C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93" y="4213332"/>
            <a:ext cx="5064912" cy="172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8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Providers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00BC5D-D12A-4FEE-9F9C-814EAE96E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2" y="721583"/>
            <a:ext cx="10561329" cy="6023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776F4C-0166-417C-914D-BF1E5427B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574" y="112631"/>
            <a:ext cx="2485714" cy="6952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1543F6-BBD0-4EAD-B100-B49B88824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717" y="853884"/>
            <a:ext cx="2628571" cy="66666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8E4989-3AA6-421B-BEA1-0F86899B4C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93" y="1566566"/>
            <a:ext cx="2438095" cy="82857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10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Albums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12E290-6AAD-403C-AFFE-9AACB403D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310" y="2137833"/>
            <a:ext cx="5971762" cy="246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8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3515</TotalTime>
  <Words>68</Words>
  <Application>Microsoft Office PowerPoint</Application>
  <PresentationFormat>Widescreen</PresentationFormat>
  <Paragraphs>30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Tw Cen MT</vt:lpstr>
      <vt:lpstr>Circuit</vt:lpstr>
      <vt:lpstr>A Medley In C#</vt:lpstr>
      <vt:lpstr>Introduction</vt:lpstr>
      <vt:lpstr>World of Wizards</vt:lpstr>
      <vt:lpstr>World of Wizards</vt:lpstr>
      <vt:lpstr>Cloning</vt:lpstr>
      <vt:lpstr>Shields</vt:lpstr>
      <vt:lpstr>Providers</vt:lpstr>
      <vt:lpstr>Providers</vt:lpstr>
      <vt:lpstr>Albums</vt:lpstr>
      <vt:lpstr>Albums</vt:lpstr>
      <vt:lpstr>Albums</vt:lpstr>
      <vt:lpstr>Albums</vt:lpstr>
      <vt:lpstr>Defensive Effects</vt:lpstr>
      <vt:lpstr>Database Performance</vt:lpstr>
      <vt:lpstr>Database Performance</vt:lpstr>
      <vt:lpstr>Database Performance</vt:lpstr>
      <vt:lpstr>Database Performance</vt:lpstr>
      <vt:lpstr>Database Nullability</vt:lpstr>
      <vt:lpstr>Database Nullability</vt:lpstr>
      <vt:lpstr>Database Nullability Extensions</vt:lpstr>
      <vt:lpstr>Database Nullability Extensions</vt:lpstr>
      <vt:lpstr>Goblins</vt:lpstr>
      <vt:lpstr>Mana Pools</vt:lpstr>
      <vt:lpstr>Mana Pools</vt:lpstr>
      <vt:lpstr>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Mocking</dc:title>
  <dc:creator>Derick Linkous</dc:creator>
  <cp:lastModifiedBy>Derick Linkous</cp:lastModifiedBy>
  <cp:revision>721</cp:revision>
  <dcterms:created xsi:type="dcterms:W3CDTF">2016-12-17T19:36:34Z</dcterms:created>
  <dcterms:modified xsi:type="dcterms:W3CDTF">2018-09-25T01:47:54Z</dcterms:modified>
</cp:coreProperties>
</file>