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9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2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Please Pass The Salt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discussion about password security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44729-7717-484A-917F-8B2912372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37" y="719207"/>
            <a:ext cx="7901126" cy="61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Plain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96D5-E7BA-4666-884A-E9B1B2C41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78765"/>
            <a:ext cx="12187305" cy="53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Plain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A56E0-0C19-4242-92EB-8DE8C492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5" y="772357"/>
            <a:ext cx="11112482" cy="60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Plain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526B0-B08F-4467-8B60-E17447A81A27}"/>
              </a:ext>
            </a:extLst>
          </p:cNvPr>
          <p:cNvSpPr txBox="1"/>
          <p:nvPr/>
        </p:nvSpPr>
        <p:spPr>
          <a:xfrm>
            <a:off x="1551964" y="1350628"/>
            <a:ext cx="5528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have no security at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EC789-B4C0-4546-AD30-95DFB4475A5A}"/>
              </a:ext>
            </a:extLst>
          </p:cNvPr>
          <p:cNvSpPr txBox="1"/>
          <p:nvPr/>
        </p:nvSpPr>
        <p:spPr>
          <a:xfrm>
            <a:off x="1551964" y="2392261"/>
            <a:ext cx="391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Easily human readable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05D5C-6C17-4610-80A7-0BAE210A56D6}"/>
              </a:ext>
            </a:extLst>
          </p:cNvPr>
          <p:cNvSpPr txBox="1"/>
          <p:nvPr/>
        </p:nvSpPr>
        <p:spPr>
          <a:xfrm>
            <a:off x="1551964" y="3429000"/>
            <a:ext cx="9821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 if database is secured, developers can see passwords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4C6F-53A1-4B59-97CF-2BE0B2DC71BA}"/>
              </a:ext>
            </a:extLst>
          </p:cNvPr>
          <p:cNvSpPr txBox="1"/>
          <p:nvPr/>
        </p:nvSpPr>
        <p:spPr>
          <a:xfrm>
            <a:off x="1551963" y="5598167"/>
            <a:ext cx="3463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15923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7CF27-B242-4A96-BD2C-0C39D8BA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279"/>
            <a:ext cx="12190057" cy="53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C97C0-8CA3-435C-B004-02BD8E694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" y="1047313"/>
            <a:ext cx="12152932" cy="54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BD8E5-5347-4BD1-861A-8BCC18747361}"/>
              </a:ext>
            </a:extLst>
          </p:cNvPr>
          <p:cNvSpPr txBox="1"/>
          <p:nvPr/>
        </p:nvSpPr>
        <p:spPr>
          <a:xfrm>
            <a:off x="1551964" y="1350628"/>
            <a:ext cx="5302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still have no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D14B6-5E60-4604-8E87-7BE81F22BE8C}"/>
              </a:ext>
            </a:extLst>
          </p:cNvPr>
          <p:cNvSpPr txBox="1"/>
          <p:nvPr/>
        </p:nvSpPr>
        <p:spPr>
          <a:xfrm>
            <a:off x="1551964" y="2392261"/>
            <a:ext cx="5106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“cipher” is globally known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BE76A-FADA-45C1-ACF9-A71B9936C0B2}"/>
              </a:ext>
            </a:extLst>
          </p:cNvPr>
          <p:cNvSpPr txBox="1"/>
          <p:nvPr/>
        </p:nvSpPr>
        <p:spPr>
          <a:xfrm>
            <a:off x="1551964" y="3429000"/>
            <a:ext cx="9821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 if database is secured, developers can see passwords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C92CF-ED08-431B-9C73-2D8C4EE1D93D}"/>
              </a:ext>
            </a:extLst>
          </p:cNvPr>
          <p:cNvSpPr txBox="1"/>
          <p:nvPr/>
        </p:nvSpPr>
        <p:spPr>
          <a:xfrm>
            <a:off x="1551963" y="5598167"/>
            <a:ext cx="840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Effectively just as bad as plain text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456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Symmetric Encryption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3AFA0-81B4-4A0E-A61D-6ABC67FC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" y="772359"/>
            <a:ext cx="12079682" cy="363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96CF5A-3A70-4D0D-8915-1A514930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" y="1276816"/>
            <a:ext cx="12089191" cy="51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Symmetric Encryption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3AFA0-81B4-4A0E-A61D-6ABC67FC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" y="772359"/>
            <a:ext cx="12079682" cy="363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5D1BC-59EE-45FD-ACB7-3EE5138F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" y="1345017"/>
            <a:ext cx="12081497" cy="50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Symmetric Encryption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3AFA0-81B4-4A0E-A61D-6ABC67FC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" y="772359"/>
            <a:ext cx="12079682" cy="363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B7A4B-2096-4E06-A543-5162E5B32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" y="1182950"/>
            <a:ext cx="8002151" cy="2732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18C8E-31F1-4B83-AE50-923794B5A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41" y="3954911"/>
            <a:ext cx="7170332" cy="28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Symmetric Encryption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7635F-60A1-4C75-B31A-E3815A935FB0}"/>
              </a:ext>
            </a:extLst>
          </p:cNvPr>
          <p:cNvSpPr txBox="1"/>
          <p:nvPr/>
        </p:nvSpPr>
        <p:spPr>
          <a:xfrm>
            <a:off x="1551964" y="1350628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are secure!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620A2-8315-48D0-A389-F1DD38F21B79}"/>
              </a:ext>
            </a:extLst>
          </p:cNvPr>
          <p:cNvSpPr txBox="1"/>
          <p:nvPr/>
        </p:nvSpPr>
        <p:spPr>
          <a:xfrm>
            <a:off x="1551964" y="2392261"/>
            <a:ext cx="6395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are effectively randomized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FA8AC-8152-4899-9F6E-C0756FF42261}"/>
              </a:ext>
            </a:extLst>
          </p:cNvPr>
          <p:cNvSpPr txBox="1"/>
          <p:nvPr/>
        </p:nvSpPr>
        <p:spPr>
          <a:xfrm>
            <a:off x="1551963" y="3429000"/>
            <a:ext cx="595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problem: private key is critical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EB55C-B00A-4DB1-88F2-4174DCF7DB19}"/>
              </a:ext>
            </a:extLst>
          </p:cNvPr>
          <p:cNvSpPr txBox="1"/>
          <p:nvPr/>
        </p:nvSpPr>
        <p:spPr>
          <a:xfrm>
            <a:off x="1551963" y="4465739"/>
            <a:ext cx="9507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Private key must be distributed to all readers and writers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30B77-41FA-4243-A5F5-C5C12E34AAB8}"/>
              </a:ext>
            </a:extLst>
          </p:cNvPr>
          <p:cNvSpPr txBox="1"/>
          <p:nvPr/>
        </p:nvSpPr>
        <p:spPr>
          <a:xfrm>
            <a:off x="1551963" y="5598167"/>
            <a:ext cx="791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Key management and rotation is a new concern</a:t>
            </a:r>
          </a:p>
        </p:txBody>
      </p:sp>
    </p:spTree>
    <p:extLst>
      <p:ext uri="{BB962C8B-B14F-4D97-AF65-F5344CB8AC3E}">
        <p14:creationId xmlns:p14="http://schemas.microsoft.com/office/powerpoint/2010/main" val="51788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Asymmetric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78E3C-8C12-4B95-8235-6240C6A7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" y="792333"/>
            <a:ext cx="11906810" cy="423908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91C84C64-FC72-4D16-86E9-7FB4DB24030B}"/>
              </a:ext>
            </a:extLst>
          </p:cNvPr>
          <p:cNvSpPr/>
          <p:nvPr/>
        </p:nvSpPr>
        <p:spPr>
          <a:xfrm>
            <a:off x="11139049" y="87245"/>
            <a:ext cx="908482" cy="658479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8E887-BBF5-4885-919D-4467F48B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" y="2230516"/>
            <a:ext cx="11986941" cy="32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Asymmetric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78E3C-8C12-4B95-8235-6240C6A7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" y="792333"/>
            <a:ext cx="11906810" cy="423908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91C84C64-FC72-4D16-86E9-7FB4DB24030B}"/>
              </a:ext>
            </a:extLst>
          </p:cNvPr>
          <p:cNvSpPr/>
          <p:nvPr/>
        </p:nvSpPr>
        <p:spPr>
          <a:xfrm>
            <a:off x="11139049" y="87245"/>
            <a:ext cx="908482" cy="658479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FE373-03B5-4566-B6D5-77E4EEBF5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" y="2049846"/>
            <a:ext cx="12006922" cy="3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Asymmetric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78E3C-8C12-4B95-8235-6240C6A7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" y="792333"/>
            <a:ext cx="11906810" cy="423908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91C84C64-FC72-4D16-86E9-7FB4DB24030B}"/>
              </a:ext>
            </a:extLst>
          </p:cNvPr>
          <p:cNvSpPr/>
          <p:nvPr/>
        </p:nvSpPr>
        <p:spPr>
          <a:xfrm>
            <a:off x="11139049" y="87245"/>
            <a:ext cx="908482" cy="658479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794CF-F6EF-40A3-AA5A-F4DCCAE3C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" y="1638001"/>
            <a:ext cx="11912352" cy="45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Asymmetric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7BD04-BD4B-49E0-B85E-F4BA90E4C693}"/>
              </a:ext>
            </a:extLst>
          </p:cNvPr>
          <p:cNvSpPr txBox="1"/>
          <p:nvPr/>
        </p:nvSpPr>
        <p:spPr>
          <a:xfrm>
            <a:off x="1551964" y="1350628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are still secure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4BC69-D0E4-4E5C-B03C-7AA6553EDB20}"/>
              </a:ext>
            </a:extLst>
          </p:cNvPr>
          <p:cNvSpPr txBox="1"/>
          <p:nvPr/>
        </p:nvSpPr>
        <p:spPr>
          <a:xfrm>
            <a:off x="1551964" y="2392261"/>
            <a:ext cx="7025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are still effectively randomized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AA9AE-3067-4039-ABA4-EE732DAE4527}"/>
              </a:ext>
            </a:extLst>
          </p:cNvPr>
          <p:cNvSpPr txBox="1"/>
          <p:nvPr/>
        </p:nvSpPr>
        <p:spPr>
          <a:xfrm>
            <a:off x="1551963" y="3429000"/>
            <a:ext cx="7017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Still have to deal with private key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44635-FE8B-41A6-AE5C-E5FB9C1A9B1A}"/>
              </a:ext>
            </a:extLst>
          </p:cNvPr>
          <p:cNvSpPr txBox="1"/>
          <p:nvPr/>
        </p:nvSpPr>
        <p:spPr>
          <a:xfrm>
            <a:off x="1551963" y="4465739"/>
            <a:ext cx="9761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Private key only needed for reading/verifying/decrypting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F28C9-0B81-4E4D-BD25-05E63A21513C}"/>
              </a:ext>
            </a:extLst>
          </p:cNvPr>
          <p:cNvSpPr txBox="1"/>
          <p:nvPr/>
        </p:nvSpPr>
        <p:spPr>
          <a:xfrm>
            <a:off x="1551963" y="5598167"/>
            <a:ext cx="10226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Asymmetric encryption prefers small data, and is often slower</a:t>
            </a:r>
          </a:p>
        </p:txBody>
      </p:sp>
    </p:spTree>
    <p:extLst>
      <p:ext uri="{BB962C8B-B14F-4D97-AF65-F5344CB8AC3E}">
        <p14:creationId xmlns:p14="http://schemas.microsoft.com/office/powerpoint/2010/main" val="3296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One-Way Hashing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9BA04-05E0-41C8-80BC-B56723D4A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9" y="701956"/>
            <a:ext cx="11425561" cy="61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One-Way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3C36-0022-4414-8C28-2A7C0C36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1355447"/>
            <a:ext cx="12167015" cy="46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One-Way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9E040-569D-4B61-9F67-FE6BCF87A66A}"/>
              </a:ext>
            </a:extLst>
          </p:cNvPr>
          <p:cNvSpPr txBox="1"/>
          <p:nvPr/>
        </p:nvSpPr>
        <p:spPr>
          <a:xfrm>
            <a:off x="1551964" y="1350628"/>
            <a:ext cx="9569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are even more secure; they are not retrievable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031B-7059-4F2C-B9C5-CB77CE020DE4}"/>
              </a:ext>
            </a:extLst>
          </p:cNvPr>
          <p:cNvSpPr txBox="1"/>
          <p:nvPr/>
        </p:nvSpPr>
        <p:spPr>
          <a:xfrm>
            <a:off x="1551964" y="2392261"/>
            <a:ext cx="463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private keys to manage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C98FE-9BC3-400A-81CC-753087560BA6}"/>
              </a:ext>
            </a:extLst>
          </p:cNvPr>
          <p:cNvSpPr txBox="1"/>
          <p:nvPr/>
        </p:nvSpPr>
        <p:spPr>
          <a:xfrm>
            <a:off x="1551963" y="3429000"/>
            <a:ext cx="5884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Iterating increases brute-force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4D2FA-A072-445A-9863-DF2E717B0F16}"/>
              </a:ext>
            </a:extLst>
          </p:cNvPr>
          <p:cNvSpPr txBox="1"/>
          <p:nvPr/>
        </p:nvSpPr>
        <p:spPr>
          <a:xfrm>
            <a:off x="1551963" y="4465739"/>
            <a:ext cx="314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Small storage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618E9-941F-4389-909F-AEE5B580DD91}"/>
              </a:ext>
            </a:extLst>
          </p:cNvPr>
          <p:cNvSpPr txBox="1"/>
          <p:nvPr/>
        </p:nvSpPr>
        <p:spPr>
          <a:xfrm>
            <a:off x="1551963" y="5598167"/>
            <a:ext cx="9994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Deterministic; large datasets can expose common passwords</a:t>
            </a:r>
          </a:p>
        </p:txBody>
      </p:sp>
    </p:spTree>
    <p:extLst>
      <p:ext uri="{BB962C8B-B14F-4D97-AF65-F5344CB8AC3E}">
        <p14:creationId xmlns:p14="http://schemas.microsoft.com/office/powerpoint/2010/main" val="22718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Salted One-Way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03533-70ED-4AC8-83D1-F2B8D20D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89" y="694918"/>
            <a:ext cx="8700117" cy="61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Salted One-Way Hashing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8FB69-FC7C-4317-AD02-3D2E864A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9"/>
            <a:ext cx="8317484" cy="308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4D8EA-0340-4C4D-BA03-8431E670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81" y="3994951"/>
            <a:ext cx="7445584" cy="27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Notice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5B1-C516-48B9-95B6-0AF7736F9014}"/>
              </a:ext>
            </a:extLst>
          </p:cNvPr>
          <p:cNvSpPr txBox="1"/>
          <p:nvPr/>
        </p:nvSpPr>
        <p:spPr>
          <a:xfrm>
            <a:off x="1551964" y="1350628"/>
            <a:ext cx="576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Presentation will contain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79BB6-6CBD-444E-B045-104E1581BE56}"/>
              </a:ext>
            </a:extLst>
          </p:cNvPr>
          <p:cNvSpPr txBox="1"/>
          <p:nvPr/>
        </p:nvSpPr>
        <p:spPr>
          <a:xfrm>
            <a:off x="1551964" y="2392261"/>
            <a:ext cx="7359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Examples are for educational purposes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A10EE-92D8-4498-A9D6-878431818EF3}"/>
              </a:ext>
            </a:extLst>
          </p:cNvPr>
          <p:cNvSpPr txBox="1"/>
          <p:nvPr/>
        </p:nvSpPr>
        <p:spPr>
          <a:xfrm>
            <a:off x="1551964" y="3429000"/>
            <a:ext cx="783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examples are bad (dangerous)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47F86-79CC-45DC-96EC-FD0705581DED}"/>
              </a:ext>
            </a:extLst>
          </p:cNvPr>
          <p:cNvSpPr txBox="1"/>
          <p:nvPr/>
        </p:nvSpPr>
        <p:spPr>
          <a:xfrm>
            <a:off x="1551964" y="4556534"/>
            <a:ext cx="7077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Examples should not be used in production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A5060-DAC0-4727-B733-1AC3DDE65AEF}"/>
              </a:ext>
            </a:extLst>
          </p:cNvPr>
          <p:cNvSpPr txBox="1"/>
          <p:nvPr/>
        </p:nvSpPr>
        <p:spPr>
          <a:xfrm>
            <a:off x="1551963" y="5598167"/>
            <a:ext cx="8333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As-is, no warranty, hold-harmless, at-your-own-risk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Salted One-Way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17087-225E-467B-8026-EC72466BF906}"/>
              </a:ext>
            </a:extLst>
          </p:cNvPr>
          <p:cNvSpPr txBox="1"/>
          <p:nvPr/>
        </p:nvSpPr>
        <p:spPr>
          <a:xfrm>
            <a:off x="1551964" y="1350628"/>
            <a:ext cx="922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Passwords are very secure; they are still not retrievable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43EF7-6570-4901-AF26-A08B44FF653C}"/>
              </a:ext>
            </a:extLst>
          </p:cNvPr>
          <p:cNvSpPr txBox="1"/>
          <p:nvPr/>
        </p:nvSpPr>
        <p:spPr>
          <a:xfrm>
            <a:off x="1551964" y="2392261"/>
            <a:ext cx="463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private keys to manage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433B5-8157-4369-9C16-11301AE72309}"/>
              </a:ext>
            </a:extLst>
          </p:cNvPr>
          <p:cNvSpPr txBox="1"/>
          <p:nvPr/>
        </p:nvSpPr>
        <p:spPr>
          <a:xfrm>
            <a:off x="1551963" y="3429000"/>
            <a:ext cx="5884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Iterating increases brute-force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9CF87-8013-4760-9139-48FE6F79AD07}"/>
              </a:ext>
            </a:extLst>
          </p:cNvPr>
          <p:cNvSpPr txBox="1"/>
          <p:nvPr/>
        </p:nvSpPr>
        <p:spPr>
          <a:xfrm>
            <a:off x="1551963" y="4465739"/>
            <a:ext cx="314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Small storage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F99A2-ADC7-4F33-B972-FD4C7A3FB30C}"/>
              </a:ext>
            </a:extLst>
          </p:cNvPr>
          <p:cNvSpPr txBox="1"/>
          <p:nvPr/>
        </p:nvSpPr>
        <p:spPr>
          <a:xfrm>
            <a:off x="1551963" y="5598167"/>
            <a:ext cx="6102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passwords are randomized</a:t>
            </a:r>
          </a:p>
        </p:txBody>
      </p:sp>
    </p:spTree>
    <p:extLst>
      <p:ext uri="{BB962C8B-B14F-4D97-AF65-F5344CB8AC3E}">
        <p14:creationId xmlns:p14="http://schemas.microsoft.com/office/powerpoint/2010/main" val="19630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Salted One-Way Hashing (Review)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CC5D5-41F7-4DA3-989C-35E5ABDAE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" y="1784413"/>
            <a:ext cx="12006803" cy="39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Salted One-Way Hashing (Review)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AF291-3710-4865-8607-E4A9A887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" y="1964185"/>
            <a:ext cx="12017462" cy="29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199BC-ED9F-44AD-A834-E20F113DE922}"/>
              </a:ext>
            </a:extLst>
          </p:cNvPr>
          <p:cNvSpPr txBox="1"/>
          <p:nvPr/>
        </p:nvSpPr>
        <p:spPr>
          <a:xfrm>
            <a:off x="1551964" y="1350628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7AAC-1F85-44C8-9658-A803916DEAEF}"/>
              </a:ext>
            </a:extLst>
          </p:cNvPr>
          <p:cNvSpPr txBox="1"/>
          <p:nvPr/>
        </p:nvSpPr>
        <p:spPr>
          <a:xfrm>
            <a:off x="2049113" y="2139659"/>
            <a:ext cx="420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to store user data securely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ED165-7CF0-47E4-8355-7FE3BCDA4558}"/>
              </a:ext>
            </a:extLst>
          </p:cNvPr>
          <p:cNvSpPr txBox="1"/>
          <p:nvPr/>
        </p:nvSpPr>
        <p:spPr>
          <a:xfrm>
            <a:off x="2049113" y="2724434"/>
            <a:ext cx="612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need to retrieve data; only need to compare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4C97A-FEA3-4A3B-A309-C1B0A3D378C5}"/>
              </a:ext>
            </a:extLst>
          </p:cNvPr>
          <p:cNvSpPr txBox="1"/>
          <p:nvPr/>
        </p:nvSpPr>
        <p:spPr>
          <a:xfrm>
            <a:off x="2049112" y="3309209"/>
            <a:ext cx="682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Want to avoid potential exposure/loss of private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65F438-A62D-4BA7-8407-FCC6D5062943}"/>
              </a:ext>
            </a:extLst>
          </p:cNvPr>
          <p:cNvSpPr txBox="1"/>
          <p:nvPr/>
        </p:nvSpPr>
        <p:spPr>
          <a:xfrm>
            <a:off x="2049111" y="3893984"/>
            <a:ext cx="7522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Defend against brute-force, dictionary, and rainbow attacks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89227-9565-4B29-B0F2-E059EE6D7165}"/>
              </a:ext>
            </a:extLst>
          </p:cNvPr>
          <p:cNvSpPr txBox="1"/>
          <p:nvPr/>
        </p:nvSpPr>
        <p:spPr>
          <a:xfrm>
            <a:off x="2049111" y="4478759"/>
            <a:ext cx="868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needs to be safe even if fully compromised (i.e. public exposure)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228F5-8626-4264-AB93-77463184E6ED}"/>
              </a:ext>
            </a:extLst>
          </p:cNvPr>
          <p:cNvSpPr txBox="1"/>
          <p:nvPr/>
        </p:nvSpPr>
        <p:spPr>
          <a:xfrm>
            <a:off x="1551963" y="5598167"/>
            <a:ext cx="470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 the salt?  Salt the pass!</a:t>
            </a:r>
          </a:p>
        </p:txBody>
      </p:sp>
    </p:spTree>
    <p:extLst>
      <p:ext uri="{BB962C8B-B14F-4D97-AF65-F5344CB8AC3E}">
        <p14:creationId xmlns:p14="http://schemas.microsoft.com/office/powerpoint/2010/main" val="60300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5B1-C516-48B9-95B6-0AF7736F9014}"/>
              </a:ext>
            </a:extLst>
          </p:cNvPr>
          <p:cNvSpPr txBox="1"/>
          <p:nvPr/>
        </p:nvSpPr>
        <p:spPr>
          <a:xfrm>
            <a:off x="1551964" y="1350628"/>
            <a:ext cx="7647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trusted third-party authentication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95CB4-6923-4C9D-B30B-8E3D5456F1C7}"/>
              </a:ext>
            </a:extLst>
          </p:cNvPr>
          <p:cNvSpPr txBox="1"/>
          <p:nvPr/>
        </p:nvSpPr>
        <p:spPr>
          <a:xfrm>
            <a:off x="1551963" y="2478162"/>
            <a:ext cx="7715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trusted third-party authentication libraries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DCD24-1FA5-46D0-A422-07B55796555E}"/>
              </a:ext>
            </a:extLst>
          </p:cNvPr>
          <p:cNvSpPr txBox="1"/>
          <p:nvPr/>
        </p:nvSpPr>
        <p:spPr>
          <a:xfrm>
            <a:off x="1551964" y="4556534"/>
            <a:ext cx="5680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However, learning is a good thing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A1F53-3862-4034-A8CD-54A4AAA80CAA}"/>
              </a:ext>
            </a:extLst>
          </p:cNvPr>
          <p:cNvSpPr txBox="1"/>
          <p:nvPr/>
        </p:nvSpPr>
        <p:spPr>
          <a:xfrm>
            <a:off x="1551963" y="5598167"/>
            <a:ext cx="6272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Sometimes we need to do it ourselves</a:t>
            </a:r>
          </a:p>
        </p:txBody>
      </p:sp>
    </p:spTree>
    <p:extLst>
      <p:ext uri="{BB962C8B-B14F-4D97-AF65-F5344CB8AC3E}">
        <p14:creationId xmlns:p14="http://schemas.microsoft.com/office/powerpoint/2010/main" val="12618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High-level Design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B5D227-51CA-46DB-AAE2-6CAFCDDCF98B}"/>
              </a:ext>
            </a:extLst>
          </p:cNvPr>
          <p:cNvSpPr/>
          <p:nvPr/>
        </p:nvSpPr>
        <p:spPr>
          <a:xfrm>
            <a:off x="4791512" y="1392574"/>
            <a:ext cx="2608976" cy="897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C6BAA4-3A38-4327-BDDF-CFD2BD2D8332}"/>
              </a:ext>
            </a:extLst>
          </p:cNvPr>
          <p:cNvSpPr/>
          <p:nvPr/>
        </p:nvSpPr>
        <p:spPr>
          <a:xfrm>
            <a:off x="4791512" y="2987880"/>
            <a:ext cx="2608976" cy="897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Password Services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BCC29-9846-4364-80A6-B36043591CFE}"/>
              </a:ext>
            </a:extLst>
          </p:cNvPr>
          <p:cNvSpPr/>
          <p:nvPr/>
        </p:nvSpPr>
        <p:spPr>
          <a:xfrm>
            <a:off x="4791512" y="4583186"/>
            <a:ext cx="2608976" cy="897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26ECAE-7766-4481-8308-67729FAAD9AB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6096000" y="2290196"/>
            <a:ext cx="0" cy="6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E98807-1AE5-46FC-9B60-E35296A82DC7}"/>
              </a:ext>
            </a:extLst>
          </p:cNvPr>
          <p:cNvCxnSpPr/>
          <p:nvPr/>
        </p:nvCxnSpPr>
        <p:spPr>
          <a:xfrm>
            <a:off x="6096000" y="3885502"/>
            <a:ext cx="0" cy="6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0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A5A3-C464-4DAE-834B-3BAE43AF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1" y="876612"/>
            <a:ext cx="5409776" cy="2552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3E432-336B-44E3-84AE-B282A6408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1" y="4017988"/>
            <a:ext cx="5480889" cy="188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24101-B0DE-40BE-A94F-F20A52BD9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85" y="2501785"/>
            <a:ext cx="6177500" cy="20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7411A-8450-402B-A4B1-7F129881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40" y="807869"/>
            <a:ext cx="4957119" cy="2866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D2977-9AEE-4E8E-93A6-82FBE5467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8" y="4035106"/>
            <a:ext cx="12009668" cy="2759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FED54-61A7-44D9-BEFA-FB7269E4829F}"/>
              </a:ext>
            </a:extLst>
          </p:cNvPr>
          <p:cNvSpPr txBox="1"/>
          <p:nvPr/>
        </p:nvSpPr>
        <p:spPr>
          <a:xfrm>
            <a:off x="8036487" y="3258879"/>
            <a:ext cx="2089033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/>
              <a:t>Dapper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78944C8E-6C1D-4E83-8993-0C2DCF02B432}"/>
              </a:ext>
            </a:extLst>
          </p:cNvPr>
          <p:cNvSpPr/>
          <p:nvPr/>
        </p:nvSpPr>
        <p:spPr>
          <a:xfrm>
            <a:off x="3061981" y="4051884"/>
            <a:ext cx="226503" cy="226503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BEF776C3-32F7-414D-B021-3D9D177EF378}"/>
              </a:ext>
            </a:extLst>
          </p:cNvPr>
          <p:cNvSpPr/>
          <p:nvPr/>
        </p:nvSpPr>
        <p:spPr>
          <a:xfrm>
            <a:off x="2957118" y="4614643"/>
            <a:ext cx="226503" cy="226503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3763C9C3-120B-454E-A0DF-C3426D1A6B92}"/>
              </a:ext>
            </a:extLst>
          </p:cNvPr>
          <p:cNvSpPr/>
          <p:nvPr/>
        </p:nvSpPr>
        <p:spPr>
          <a:xfrm>
            <a:off x="3061980" y="5204953"/>
            <a:ext cx="226503" cy="226503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71B8B91-0801-414E-ADAC-111956C19DAD}"/>
              </a:ext>
            </a:extLst>
          </p:cNvPr>
          <p:cNvSpPr/>
          <p:nvPr/>
        </p:nvSpPr>
        <p:spPr>
          <a:xfrm>
            <a:off x="3070369" y="5792184"/>
            <a:ext cx="226503" cy="226503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916CEC96-DC26-4987-AF57-D9B24DCFCCCF}"/>
              </a:ext>
            </a:extLst>
          </p:cNvPr>
          <p:cNvSpPr/>
          <p:nvPr/>
        </p:nvSpPr>
        <p:spPr>
          <a:xfrm>
            <a:off x="3003255" y="6396193"/>
            <a:ext cx="226503" cy="226503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56888-D94C-45FF-92C7-77D61A73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" y="2815193"/>
            <a:ext cx="4735079" cy="122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29AAC-DB2E-4E32-95CF-3096E5177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01" y="0"/>
            <a:ext cx="569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80F1C-855D-43A2-970A-2DE1D97D7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2" y="630514"/>
            <a:ext cx="11676536" cy="62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6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3354</TotalTime>
  <Words>394</Words>
  <Application>Microsoft Office PowerPoint</Application>
  <PresentationFormat>Widescreen</PresentationFormat>
  <Paragraphs>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Tw Cen MT</vt:lpstr>
      <vt:lpstr>Circuit</vt:lpstr>
      <vt:lpstr>Please Pass The Salt</vt:lpstr>
      <vt:lpstr>Introduction</vt:lpstr>
      <vt:lpstr>Notice</vt:lpstr>
      <vt:lpstr>Recommendations</vt:lpstr>
      <vt:lpstr>High-level Design</vt:lpstr>
      <vt:lpstr>Database</vt:lpstr>
      <vt:lpstr>Database</vt:lpstr>
      <vt:lpstr>Integration Tests</vt:lpstr>
      <vt:lpstr>Integration Tests</vt:lpstr>
      <vt:lpstr>Integration Tests</vt:lpstr>
      <vt:lpstr>Plain Text</vt:lpstr>
      <vt:lpstr>Plain Text</vt:lpstr>
      <vt:lpstr>Plain Text</vt:lpstr>
      <vt:lpstr>Encoding</vt:lpstr>
      <vt:lpstr>Encoding</vt:lpstr>
      <vt:lpstr>Encoding</vt:lpstr>
      <vt:lpstr>Symmetric Encryption</vt:lpstr>
      <vt:lpstr>Symmetric Encryption</vt:lpstr>
      <vt:lpstr>Symmetric Encryption</vt:lpstr>
      <vt:lpstr>Symmetric Encryption</vt:lpstr>
      <vt:lpstr>Asymmetric Encryption</vt:lpstr>
      <vt:lpstr>Asymmetric Encryption</vt:lpstr>
      <vt:lpstr>Asymmetric Encryption</vt:lpstr>
      <vt:lpstr>Asymmetric Encryption</vt:lpstr>
      <vt:lpstr>One-Way Hashing</vt:lpstr>
      <vt:lpstr>One-Way Hashing</vt:lpstr>
      <vt:lpstr>One-Way Hashing</vt:lpstr>
      <vt:lpstr>Salted One-Way Hashing</vt:lpstr>
      <vt:lpstr>Salted One-Way Hashing</vt:lpstr>
      <vt:lpstr>Salted One-Way Hashing</vt:lpstr>
      <vt:lpstr>Salted One-Way Hashing (Review)</vt:lpstr>
      <vt:lpstr>Salted One-Way Hashing (Review)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696</cp:revision>
  <dcterms:created xsi:type="dcterms:W3CDTF">2016-12-17T19:36:34Z</dcterms:created>
  <dcterms:modified xsi:type="dcterms:W3CDTF">2018-08-21T02:02:52Z</dcterms:modified>
</cp:coreProperties>
</file>