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95" r:id="rId42"/>
    <p:sldId id="362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72" r:id="rId53"/>
    <p:sldId id="396" r:id="rId54"/>
    <p:sldId id="373" r:id="rId55"/>
    <p:sldId id="374" r:id="rId56"/>
    <p:sldId id="397" r:id="rId57"/>
    <p:sldId id="375" r:id="rId58"/>
    <p:sldId id="376" r:id="rId59"/>
    <p:sldId id="377" r:id="rId60"/>
    <p:sldId id="378" r:id="rId61"/>
    <p:sldId id="379" r:id="rId62"/>
    <p:sldId id="398" r:id="rId63"/>
    <p:sldId id="380" r:id="rId64"/>
    <p:sldId id="381" r:id="rId65"/>
    <p:sldId id="382" r:id="rId66"/>
    <p:sldId id="399" r:id="rId67"/>
    <p:sldId id="383" r:id="rId68"/>
    <p:sldId id="384" r:id="rId69"/>
    <p:sldId id="385" r:id="rId70"/>
    <p:sldId id="386" r:id="rId71"/>
    <p:sldId id="400" r:id="rId72"/>
    <p:sldId id="387" r:id="rId73"/>
    <p:sldId id="401" r:id="rId74"/>
    <p:sldId id="388" r:id="rId75"/>
    <p:sldId id="389" r:id="rId76"/>
    <p:sldId id="390" r:id="rId77"/>
    <p:sldId id="391" r:id="rId78"/>
    <p:sldId id="402" r:id="rId79"/>
    <p:sldId id="392" r:id="rId80"/>
    <p:sldId id="393" r:id="rId81"/>
    <p:sldId id="394" r:id="rId82"/>
    <p:sldId id="321" r:id="rId8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BED6"/>
    <a:srgbClr val="E6A092"/>
    <a:srgbClr val="E08B7A"/>
    <a:srgbClr val="1F5275"/>
    <a:srgbClr val="A70101"/>
    <a:srgbClr val="FF3300"/>
    <a:srgbClr val="3696B2"/>
    <a:srgbClr val="10335A"/>
    <a:srgbClr val="327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2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4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126D73-E5BB-4867-8286-34693393041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2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081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8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2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6D73-E5BB-4867-8286-34693393041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84941" cy="2387600"/>
          </a:xfrm>
        </p:spPr>
        <p:txBody>
          <a:bodyPr/>
          <a:lstStyle/>
          <a:p>
            <a:r>
              <a:rPr lang="en-US" dirty="0"/>
              <a:t>Serverless AWS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serverless AWS - Rock, Paper, Scissors</a:t>
            </a:r>
          </a:p>
        </p:txBody>
      </p:sp>
    </p:spTree>
    <p:extLst>
      <p:ext uri="{BB962C8B-B14F-4D97-AF65-F5344CB8AC3E}">
        <p14:creationId xmlns:p14="http://schemas.microsoft.com/office/powerpoint/2010/main" val="313313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Entities First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C6C8E-0B8F-4CF3-A3FE-00CF3B555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188" y="149390"/>
            <a:ext cx="2292440" cy="8656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E67A13-2A8A-46F4-A5FC-89B63D95A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857" y="149390"/>
            <a:ext cx="5147088" cy="658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7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Entities First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C6C8E-0B8F-4CF3-A3FE-00CF3B555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188" y="149390"/>
            <a:ext cx="2292440" cy="8656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4347FC-A41A-4A65-B74C-223275271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5" y="149390"/>
            <a:ext cx="7241421" cy="65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Entities First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D4ACD-70E1-4856-AE17-0920512F1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0" y="1680324"/>
            <a:ext cx="3837321" cy="2782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A02FA0-08E1-4842-829E-9ED1413A1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36" y="260223"/>
            <a:ext cx="7804392" cy="627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9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Interactors Second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7774F5-EA91-4F6F-BFBA-00106B825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937" y="744882"/>
            <a:ext cx="7665050" cy="585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1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Interactors Second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E04A4-7080-48F4-93F1-F76AB69E5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93" y="164344"/>
            <a:ext cx="2495238" cy="628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B6359D-39ED-46A8-8D08-69A7CF18E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476" y="935308"/>
            <a:ext cx="3533333" cy="933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AC57F-0C3B-4175-9027-F72BE6A68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86" y="89877"/>
            <a:ext cx="8222838" cy="6644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EDBA14-E4AB-40D3-8376-0269B3208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614" y="5818636"/>
            <a:ext cx="4780952" cy="10000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003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Interactors Second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F8BEC-ED8A-47D1-A6A2-059FF2AF1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98" y="807868"/>
            <a:ext cx="10405604" cy="58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6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Interactors Second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B5CB2-4EDD-4EE8-8720-CECD2B771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8" y="1157235"/>
            <a:ext cx="10646294" cy="491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Interactors Second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9D533-B2FD-4BC0-BFA5-22BA38513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69" y="1019827"/>
            <a:ext cx="10959381" cy="506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Interactors Second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59CB67-BC3D-4448-98E8-F3893DFE6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98" y="807869"/>
            <a:ext cx="9700725" cy="580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7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Interactors Second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E5E75-6616-448B-A138-E61B57549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530" y="807869"/>
            <a:ext cx="7286303" cy="58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33929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Interactors Second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F70CDC-DD13-4E5A-9C06-A44D1468E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399" y="149391"/>
            <a:ext cx="5661130" cy="664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4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Interactors Second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D1F7F-14FB-4880-A851-349438724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617" y="807869"/>
            <a:ext cx="7402391" cy="590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3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Interactors Second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8E6472-045F-42B6-B36E-706C2B354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00" y="725585"/>
            <a:ext cx="9709293" cy="598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Interactors Second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3AC88-A0BA-4AEE-9E94-6A0CBDC7A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38" y="724590"/>
            <a:ext cx="7948798" cy="607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6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Interactors Second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5F0298-10A9-4551-B3CA-0B1DBDFF6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4" y="149391"/>
            <a:ext cx="8843803" cy="658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6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Interactors Second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7E2333-8E4D-44F6-AFB9-734F8E815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69" y="807869"/>
            <a:ext cx="11024061" cy="585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1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Identifier Provider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D9FF68-07DC-48D3-84C1-D4A9BF46D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9" y="807868"/>
            <a:ext cx="6667822" cy="12558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364188-485A-4089-B3EF-0BE57EA24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08" y="2292089"/>
            <a:ext cx="7303613" cy="27595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F3080F-43AC-4BB0-A459-ED67C5466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016" y="5280038"/>
            <a:ext cx="6967418" cy="14285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75CABB-DDF9-4BB4-8E99-4D609C7529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72" y="149391"/>
            <a:ext cx="2304762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0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Serverless Database - DynamoDB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E939E-AF49-4236-B57A-B5610466B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5" y="0"/>
            <a:ext cx="9396854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A44DF16-5F0A-4BC9-A38D-7A8BA3E4F8FE}"/>
              </a:ext>
            </a:extLst>
          </p:cNvPr>
          <p:cNvSpPr/>
          <p:nvPr/>
        </p:nvSpPr>
        <p:spPr>
          <a:xfrm>
            <a:off x="1192695" y="251670"/>
            <a:ext cx="3597419" cy="13925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F1E084-966A-4FFC-917D-1EFB70581216}"/>
              </a:ext>
            </a:extLst>
          </p:cNvPr>
          <p:cNvSpPr/>
          <p:nvPr/>
        </p:nvSpPr>
        <p:spPr>
          <a:xfrm>
            <a:off x="1923935" y="3155952"/>
            <a:ext cx="4264859" cy="1650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2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Permissions - User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E7C195-EE45-43AD-AD97-F97A7E228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38" y="1138524"/>
            <a:ext cx="9409524" cy="458095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6BAEE1E-BB7A-4EB4-921E-64DDEF4ACF8A}"/>
              </a:ext>
            </a:extLst>
          </p:cNvPr>
          <p:cNvSpPr/>
          <p:nvPr/>
        </p:nvSpPr>
        <p:spPr>
          <a:xfrm>
            <a:off x="3247998" y="4127384"/>
            <a:ext cx="2548795" cy="9866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Permissions -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E2316-0FAC-4B3B-A437-9BFE6491D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983" y="807869"/>
            <a:ext cx="9523809" cy="599047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C243136-8335-4101-B3B3-D767E6A57C58}"/>
              </a:ext>
            </a:extLst>
          </p:cNvPr>
          <p:cNvSpPr/>
          <p:nvPr/>
        </p:nvSpPr>
        <p:spPr>
          <a:xfrm>
            <a:off x="1266983" y="3682767"/>
            <a:ext cx="3548298" cy="13735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2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D0221-5E5D-41BB-93AE-9922E803A5C5}"/>
              </a:ext>
            </a:extLst>
          </p:cNvPr>
          <p:cNvSpPr txBox="1"/>
          <p:nvPr/>
        </p:nvSpPr>
        <p:spPr>
          <a:xfrm>
            <a:off x="1300295" y="1048624"/>
            <a:ext cx="10676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Create a small, provider-agnostic game, using clean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010B67-294B-4594-9492-1D392E9F3EAC}"/>
              </a:ext>
            </a:extLst>
          </p:cNvPr>
          <p:cNvSpPr txBox="1"/>
          <p:nvPr/>
        </p:nvSpPr>
        <p:spPr>
          <a:xfrm>
            <a:off x="1300295" y="1922481"/>
            <a:ext cx="7485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Domain first, with many unit tests, written first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7BD34-D013-41E5-8D4B-F00257433A9C}"/>
              </a:ext>
            </a:extLst>
          </p:cNvPr>
          <p:cNvSpPr txBox="1"/>
          <p:nvPr/>
        </p:nvSpPr>
        <p:spPr>
          <a:xfrm>
            <a:off x="1300295" y="2796338"/>
            <a:ext cx="10958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Utilize AWS serverless offerings, with integration tests, written first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65A739-F480-4FAD-BB98-67D869228674}"/>
              </a:ext>
            </a:extLst>
          </p:cNvPr>
          <p:cNvSpPr txBox="1"/>
          <p:nvPr/>
        </p:nvSpPr>
        <p:spPr>
          <a:xfrm>
            <a:off x="1300295" y="3670195"/>
            <a:ext cx="10601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Deploy a real, public-facing, secure, highly-scalable application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3BC60D-18C0-45CC-B9F7-207FD5267F12}"/>
              </a:ext>
            </a:extLst>
          </p:cNvPr>
          <p:cNvSpPr txBox="1"/>
          <p:nvPr/>
        </p:nvSpPr>
        <p:spPr>
          <a:xfrm>
            <a:off x="1300294" y="4544052"/>
            <a:ext cx="2548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Play the game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276533-47A6-4854-A00B-CCF018F9170E}"/>
              </a:ext>
            </a:extLst>
          </p:cNvPr>
          <p:cNvSpPr txBox="1"/>
          <p:nvPr/>
        </p:nvSpPr>
        <p:spPr>
          <a:xfrm>
            <a:off x="1300293" y="5369582"/>
            <a:ext cx="6559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Learn as much as possible in timeframe</a:t>
            </a:r>
          </a:p>
        </p:txBody>
      </p:sp>
    </p:spTree>
    <p:extLst>
      <p:ext uri="{BB962C8B-B14F-4D97-AF65-F5344CB8AC3E}">
        <p14:creationId xmlns:p14="http://schemas.microsoft.com/office/powerpoint/2010/main" val="194087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Permissions - User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66368E-642B-4C91-A66C-91C85BDE2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67" y="1010821"/>
            <a:ext cx="9895238" cy="545714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BCE6F7B-2D41-4249-A398-A92914AC6B0A}"/>
              </a:ext>
            </a:extLst>
          </p:cNvPr>
          <p:cNvSpPr/>
          <p:nvPr/>
        </p:nvSpPr>
        <p:spPr>
          <a:xfrm>
            <a:off x="2047159" y="4555223"/>
            <a:ext cx="2910735" cy="11267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20D350-4BF8-4579-9735-74BAE741A4AA}"/>
              </a:ext>
            </a:extLst>
          </p:cNvPr>
          <p:cNvSpPr/>
          <p:nvPr/>
        </p:nvSpPr>
        <p:spPr>
          <a:xfrm>
            <a:off x="3502526" y="2643881"/>
            <a:ext cx="2910735" cy="11267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7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Amazon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43783-186E-446D-AA49-3C5E77750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25" y="1027169"/>
            <a:ext cx="4709330" cy="484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3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Amazon 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2F6BE2-2D03-4394-AA00-3B0399C28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001" y="149391"/>
            <a:ext cx="5130343" cy="2040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7E166B-152F-4B70-A00D-C00591AC8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4" y="2340528"/>
            <a:ext cx="9845033" cy="442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3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Amazon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03CF5-6EAB-4EA7-9867-7385C5937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43" y="1467714"/>
            <a:ext cx="9745628" cy="359923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C666119-4EE7-4E52-8229-FF32B5D4165B}"/>
              </a:ext>
            </a:extLst>
          </p:cNvPr>
          <p:cNvSpPr/>
          <p:nvPr/>
        </p:nvSpPr>
        <p:spPr>
          <a:xfrm>
            <a:off x="599934" y="2592198"/>
            <a:ext cx="7017270" cy="15687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7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Amazon 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986860-0176-47BB-8881-AFBBAB280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1" y="1541142"/>
            <a:ext cx="11707597" cy="312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Amazon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BD3A9-D262-40D2-985E-145C6FE94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79" y="807869"/>
            <a:ext cx="8981208" cy="596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9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Amazon 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0A4CFB-ADD0-4C0A-BF94-D71B3CCB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5" y="916413"/>
            <a:ext cx="12011237" cy="2423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E58F9A-9EC6-4BD0-A08C-402064D37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4" y="3686053"/>
            <a:ext cx="11992241" cy="170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5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Amazon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C6FD4-629B-40B3-B157-CC09EDBB1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159" y="916533"/>
            <a:ext cx="6097458" cy="3829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5F46E6-E643-4185-A4F9-55058282F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3" y="4854518"/>
            <a:ext cx="11660860" cy="185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Amazon Implementation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E08CB0-8A4A-4BBA-AA8B-EC3484CE6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2268"/>
            <a:ext cx="12175202" cy="588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8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Amazon Implementation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A8D1B-9BD1-4EE4-9877-32330763E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7" y="0"/>
            <a:ext cx="7896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7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Why Serverless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D0221-5E5D-41BB-93AE-9922E803A5C5}"/>
              </a:ext>
            </a:extLst>
          </p:cNvPr>
          <p:cNvSpPr txBox="1"/>
          <p:nvPr/>
        </p:nvSpPr>
        <p:spPr>
          <a:xfrm>
            <a:off x="1493242" y="1233182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Highly-scalable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186AFC-4FB1-474F-9197-54C916B2B6BC}"/>
              </a:ext>
            </a:extLst>
          </p:cNvPr>
          <p:cNvSpPr txBox="1"/>
          <p:nvPr/>
        </p:nvSpPr>
        <p:spPr>
          <a:xfrm>
            <a:off x="1493242" y="2058712"/>
            <a:ext cx="7833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Economy-of-scale pricing, even for tiny projects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B332F0-9B6C-4CD3-AB9A-013B3F761F31}"/>
              </a:ext>
            </a:extLst>
          </p:cNvPr>
          <p:cNvSpPr txBox="1"/>
          <p:nvPr/>
        </p:nvSpPr>
        <p:spPr>
          <a:xfrm>
            <a:off x="1493241" y="2884242"/>
            <a:ext cx="9047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Easily-controlled costs and throttling via simple settings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13817-B688-4893-8907-385B3463D79A}"/>
              </a:ext>
            </a:extLst>
          </p:cNvPr>
          <p:cNvSpPr txBox="1"/>
          <p:nvPr/>
        </p:nvSpPr>
        <p:spPr>
          <a:xfrm>
            <a:off x="1493241" y="3709772"/>
            <a:ext cx="8108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Low maintenance, minimal upkeep, low overhead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94D6E-E306-4956-9AE7-EDA0FCA9D777}"/>
              </a:ext>
            </a:extLst>
          </p:cNvPr>
          <p:cNvSpPr txBox="1"/>
          <p:nvPr/>
        </p:nvSpPr>
        <p:spPr>
          <a:xfrm>
            <a:off x="1493241" y="4535302"/>
            <a:ext cx="7675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Developer focus on features, not infrastructure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75A35A-C30D-42C6-9254-815CE89C3579}"/>
              </a:ext>
            </a:extLst>
          </p:cNvPr>
          <p:cNvSpPr txBox="1"/>
          <p:nvPr/>
        </p:nvSpPr>
        <p:spPr>
          <a:xfrm>
            <a:off x="1493241" y="5545390"/>
            <a:ext cx="7880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Near-linear cost-to-usage; “going viral” is easy</a:t>
            </a:r>
          </a:p>
        </p:txBody>
      </p:sp>
    </p:spTree>
    <p:extLst>
      <p:ext uri="{BB962C8B-B14F-4D97-AF65-F5344CB8AC3E}">
        <p14:creationId xmlns:p14="http://schemas.microsoft.com/office/powerpoint/2010/main" val="371546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18" grpId="0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Amazon Implementation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8E8010-4FC1-466A-81B1-76A33FF83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61" y="1522153"/>
            <a:ext cx="11213398" cy="381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0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Layout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9A42CB-5CEC-45C9-B1F0-6479CFF711D8}"/>
              </a:ext>
            </a:extLst>
          </p:cNvPr>
          <p:cNvSpPr/>
          <p:nvPr/>
        </p:nvSpPr>
        <p:spPr>
          <a:xfrm>
            <a:off x="10780295" y="6208095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EB0A20B-1956-4054-9702-0E83A2D8438C}"/>
              </a:ext>
            </a:extLst>
          </p:cNvPr>
          <p:cNvSpPr/>
          <p:nvPr/>
        </p:nvSpPr>
        <p:spPr>
          <a:xfrm>
            <a:off x="10780295" y="5551973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Interactors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BB2FBE2-A8CA-407A-BF84-7E302E6A0C12}"/>
              </a:ext>
            </a:extLst>
          </p:cNvPr>
          <p:cNvSpPr/>
          <p:nvPr/>
        </p:nvSpPr>
        <p:spPr>
          <a:xfrm>
            <a:off x="10780294" y="4895851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D0BC16A-8052-46D5-89FC-B92B221864AF}"/>
              </a:ext>
            </a:extLst>
          </p:cNvPr>
          <p:cNvSpPr/>
          <p:nvPr/>
        </p:nvSpPr>
        <p:spPr>
          <a:xfrm>
            <a:off x="10780293" y="4239729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9891AF-B561-437F-9C6B-BB464EAC87FE}"/>
              </a:ext>
            </a:extLst>
          </p:cNvPr>
          <p:cNvSpPr/>
          <p:nvPr/>
        </p:nvSpPr>
        <p:spPr>
          <a:xfrm>
            <a:off x="10104919" y="6331619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B8F7EA-4691-41AE-A1D6-3C1B03695737}"/>
              </a:ext>
            </a:extLst>
          </p:cNvPr>
          <p:cNvSpPr/>
          <p:nvPr/>
        </p:nvSpPr>
        <p:spPr>
          <a:xfrm>
            <a:off x="10104919" y="5691539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4AD62F4-D69E-4ECF-9690-13A61BBF6066}"/>
              </a:ext>
            </a:extLst>
          </p:cNvPr>
          <p:cNvSpPr/>
          <p:nvPr/>
        </p:nvSpPr>
        <p:spPr>
          <a:xfrm>
            <a:off x="10104919" y="5030404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0E0054F-CDC5-4419-B50C-047A746721EA}"/>
              </a:ext>
            </a:extLst>
          </p:cNvPr>
          <p:cNvSpPr/>
          <p:nvPr/>
        </p:nvSpPr>
        <p:spPr>
          <a:xfrm>
            <a:off x="10104919" y="4366261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A818CB15-14B9-48E3-B57F-15FB768B1690}"/>
              </a:ext>
            </a:extLst>
          </p:cNvPr>
          <p:cNvSpPr/>
          <p:nvPr/>
        </p:nvSpPr>
        <p:spPr>
          <a:xfrm flipH="1">
            <a:off x="9942896" y="3811604"/>
            <a:ext cx="2249102" cy="3046396"/>
          </a:xfrm>
          <a:prstGeom prst="snip1Rect">
            <a:avLst/>
          </a:prstGeom>
          <a:noFill/>
          <a:ln>
            <a:solidFill>
              <a:srgbClr val="3EB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EDF3D0-17B0-498A-8375-C0170E0B95E8}"/>
              </a:ext>
            </a:extLst>
          </p:cNvPr>
          <p:cNvSpPr/>
          <p:nvPr/>
        </p:nvSpPr>
        <p:spPr>
          <a:xfrm>
            <a:off x="11637096" y="4040083"/>
            <a:ext cx="471484" cy="2939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Dyn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F348FE0-424E-45DB-8E9B-D6B00E51B793}"/>
              </a:ext>
            </a:extLst>
          </p:cNvPr>
          <p:cNvSpPr/>
          <p:nvPr/>
        </p:nvSpPr>
        <p:spPr>
          <a:xfrm>
            <a:off x="10115351" y="2478700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DynamoDB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BFB887-EED7-4807-AFAF-9F1A1487E798}"/>
              </a:ext>
            </a:extLst>
          </p:cNvPr>
          <p:cNvSpPr/>
          <p:nvPr/>
        </p:nvSpPr>
        <p:spPr>
          <a:xfrm>
            <a:off x="9825944" y="1707739"/>
            <a:ext cx="2244134" cy="5202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DynamoDbGameRepository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2D34363-C99F-4B38-8E83-8BCF0DA4744C}"/>
              </a:ext>
            </a:extLst>
          </p:cNvPr>
          <p:cNvSpPr/>
          <p:nvPr/>
        </p:nvSpPr>
        <p:spPr>
          <a:xfrm>
            <a:off x="8320960" y="1714412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Interactors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F787FD9-2F0F-4ABE-895C-7F442F4DD1AD}"/>
              </a:ext>
            </a:extLst>
          </p:cNvPr>
          <p:cNvSpPr/>
          <p:nvPr/>
        </p:nvSpPr>
        <p:spPr>
          <a:xfrm>
            <a:off x="8320960" y="2228443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B06F791-73F9-4657-84B3-466856CE091F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>
            <a:off x="9610745" y="1964669"/>
            <a:ext cx="215199" cy="3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930668C-05B7-4188-8F15-D98A83920FBB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>
          <a:xfrm flipV="1">
            <a:off x="10948011" y="2227985"/>
            <a:ext cx="0" cy="2507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724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Amazon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2AFD7-E585-4FB5-B03A-ED0066ECD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2" y="891386"/>
            <a:ext cx="11074924" cy="517253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6724DE5-5E95-4FAB-9226-EF4CCE9BE8CA}"/>
              </a:ext>
            </a:extLst>
          </p:cNvPr>
          <p:cNvSpPr/>
          <p:nvPr/>
        </p:nvSpPr>
        <p:spPr>
          <a:xfrm>
            <a:off x="192506" y="1665171"/>
            <a:ext cx="10761043" cy="14726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8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Amazon 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19629E-4907-40A1-8960-F5625D0FA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10" y="0"/>
            <a:ext cx="11570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9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Amazon Implementation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AA90C-8F7C-4F56-A70E-D754D3B46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" y="38499"/>
            <a:ext cx="12155843" cy="677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0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Permissions - Role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AF5DDE-6B8F-4161-8001-144277277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15" y="0"/>
            <a:ext cx="8929687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FF39CC6-D63D-40EB-9AA8-36C0584EB9B2}"/>
              </a:ext>
            </a:extLst>
          </p:cNvPr>
          <p:cNvSpPr/>
          <p:nvPr/>
        </p:nvSpPr>
        <p:spPr>
          <a:xfrm>
            <a:off x="5900286" y="4177364"/>
            <a:ext cx="1443789" cy="452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Permissions - Role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3D319-753C-4CB6-8AB2-06E1DA8AF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8" y="886143"/>
            <a:ext cx="10972800" cy="596080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3EA36A7-D42D-4CC5-A19C-8814E42F7648}"/>
              </a:ext>
            </a:extLst>
          </p:cNvPr>
          <p:cNvSpPr/>
          <p:nvPr/>
        </p:nvSpPr>
        <p:spPr>
          <a:xfrm>
            <a:off x="1192695" y="3866547"/>
            <a:ext cx="3523684" cy="452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5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Permissions - Role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EA83A8-474F-470D-86E4-CAD9CECE9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740" y="2050970"/>
            <a:ext cx="6325779" cy="148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Serverless Function - Lambda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6A11E-5E00-43C7-B5ED-4D473CD22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66" y="271857"/>
            <a:ext cx="9666667" cy="631428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D102218-797D-46C6-8CF2-FF375ECFFA49}"/>
              </a:ext>
            </a:extLst>
          </p:cNvPr>
          <p:cNvSpPr/>
          <p:nvPr/>
        </p:nvSpPr>
        <p:spPr>
          <a:xfrm>
            <a:off x="893197" y="3137581"/>
            <a:ext cx="2812529" cy="36311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8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Serverless Function - Lambda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9A892-8B6B-4E12-8722-FF5B94606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5476"/>
            <a:ext cx="12192000" cy="472704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2D93FB7-77DC-480D-AB7A-C1057928368B}"/>
              </a:ext>
            </a:extLst>
          </p:cNvPr>
          <p:cNvSpPr/>
          <p:nvPr/>
        </p:nvSpPr>
        <p:spPr>
          <a:xfrm>
            <a:off x="105879" y="3118585"/>
            <a:ext cx="7103444" cy="27720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8D07C8-DCF4-4E35-B49D-D9F6A1DAB92E}"/>
              </a:ext>
            </a:extLst>
          </p:cNvPr>
          <p:cNvSpPr/>
          <p:nvPr/>
        </p:nvSpPr>
        <p:spPr>
          <a:xfrm>
            <a:off x="7833361" y="1626670"/>
            <a:ext cx="3543700" cy="9240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23A251-23EE-4FD6-B7B9-6EABD1CA4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08" y="2660684"/>
            <a:ext cx="5752381" cy="295238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B96424B-DE44-4991-B6A1-BAA647A7A25A}"/>
              </a:ext>
            </a:extLst>
          </p:cNvPr>
          <p:cNvSpPr/>
          <p:nvPr/>
        </p:nvSpPr>
        <p:spPr>
          <a:xfrm>
            <a:off x="81137" y="2305079"/>
            <a:ext cx="1111558" cy="650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1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Disadvantages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D0221-5E5D-41BB-93AE-9922E803A5C5}"/>
              </a:ext>
            </a:extLst>
          </p:cNvPr>
          <p:cNvSpPr txBox="1"/>
          <p:nvPr/>
        </p:nvSpPr>
        <p:spPr>
          <a:xfrm>
            <a:off x="1493242" y="1233182"/>
            <a:ext cx="7488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New techniques/technologies; learning curve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8F4FBC-E40E-4C9C-8117-81796E06F970}"/>
              </a:ext>
            </a:extLst>
          </p:cNvPr>
          <p:cNvSpPr txBox="1"/>
          <p:nvPr/>
        </p:nvSpPr>
        <p:spPr>
          <a:xfrm>
            <a:off x="1493241" y="2243270"/>
            <a:ext cx="10419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Wheel reinvention; existing technologies are sometimes simpler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A2EDB2-9B31-47C5-A467-E0808AF2B87C}"/>
              </a:ext>
            </a:extLst>
          </p:cNvPr>
          <p:cNvSpPr txBox="1"/>
          <p:nvPr/>
        </p:nvSpPr>
        <p:spPr>
          <a:xfrm>
            <a:off x="1493241" y="3253358"/>
            <a:ext cx="8115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Third-party dependency; possible vendor lock-in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929FA-CE26-4F68-AE3E-1C0AC2410595}"/>
              </a:ext>
            </a:extLst>
          </p:cNvPr>
          <p:cNvSpPr txBox="1"/>
          <p:nvPr/>
        </p:nvSpPr>
        <p:spPr>
          <a:xfrm>
            <a:off x="1493241" y="4263446"/>
            <a:ext cx="8207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Security; data, content, and code is “in the cloud”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97BC3-CD6F-46E2-8658-B13BBA452B05}"/>
              </a:ext>
            </a:extLst>
          </p:cNvPr>
          <p:cNvSpPr txBox="1"/>
          <p:nvPr/>
        </p:nvSpPr>
        <p:spPr>
          <a:xfrm>
            <a:off x="1493241" y="5273534"/>
            <a:ext cx="9844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Legal; legacy contracts may be written with legacy mindset</a:t>
            </a:r>
          </a:p>
        </p:txBody>
      </p:sp>
    </p:spTree>
    <p:extLst>
      <p:ext uri="{BB962C8B-B14F-4D97-AF65-F5344CB8AC3E}">
        <p14:creationId xmlns:p14="http://schemas.microsoft.com/office/powerpoint/2010/main" val="371672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3" grpId="0"/>
      <p:bldP spid="14" grpId="0"/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Serverless Function - Lambda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A28A2-6818-4025-9D44-B954AADAA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1" y="1066277"/>
            <a:ext cx="10872176" cy="516126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D3FCDB0-DADD-42D9-95A4-9E568EC86E4D}"/>
              </a:ext>
            </a:extLst>
          </p:cNvPr>
          <p:cNvSpPr/>
          <p:nvPr/>
        </p:nvSpPr>
        <p:spPr>
          <a:xfrm>
            <a:off x="116537" y="3108960"/>
            <a:ext cx="4369868" cy="2682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4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Serverless Function - Lambda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A1E70D-E29B-4657-8E7F-46D38364A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03" y="868027"/>
            <a:ext cx="8247806" cy="542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5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Serverless Function - Lambda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5C7066-BD10-481F-97E7-A586E79C3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6" y="2660534"/>
            <a:ext cx="11551672" cy="89514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CC782E0-CD23-4F34-94F2-3B559F68F192}"/>
              </a:ext>
            </a:extLst>
          </p:cNvPr>
          <p:cNvSpPr/>
          <p:nvPr/>
        </p:nvSpPr>
        <p:spPr>
          <a:xfrm>
            <a:off x="4466122" y="2660534"/>
            <a:ext cx="7238199" cy="8951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Layout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9A42CB-5CEC-45C9-B1F0-6479CFF711D8}"/>
              </a:ext>
            </a:extLst>
          </p:cNvPr>
          <p:cNvSpPr/>
          <p:nvPr/>
        </p:nvSpPr>
        <p:spPr>
          <a:xfrm>
            <a:off x="10780295" y="6208095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EB0A20B-1956-4054-9702-0E83A2D8438C}"/>
              </a:ext>
            </a:extLst>
          </p:cNvPr>
          <p:cNvSpPr/>
          <p:nvPr/>
        </p:nvSpPr>
        <p:spPr>
          <a:xfrm>
            <a:off x="10780295" y="5551973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Interactors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BB2FBE2-A8CA-407A-BF84-7E302E6A0C12}"/>
              </a:ext>
            </a:extLst>
          </p:cNvPr>
          <p:cNvSpPr/>
          <p:nvPr/>
        </p:nvSpPr>
        <p:spPr>
          <a:xfrm>
            <a:off x="10780294" y="4895851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D0BC16A-8052-46D5-89FC-B92B221864AF}"/>
              </a:ext>
            </a:extLst>
          </p:cNvPr>
          <p:cNvSpPr/>
          <p:nvPr/>
        </p:nvSpPr>
        <p:spPr>
          <a:xfrm>
            <a:off x="10780293" y="4239729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9891AF-B561-437F-9C6B-BB464EAC87FE}"/>
              </a:ext>
            </a:extLst>
          </p:cNvPr>
          <p:cNvSpPr/>
          <p:nvPr/>
        </p:nvSpPr>
        <p:spPr>
          <a:xfrm>
            <a:off x="10104919" y="6331619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B8F7EA-4691-41AE-A1D6-3C1B03695737}"/>
              </a:ext>
            </a:extLst>
          </p:cNvPr>
          <p:cNvSpPr/>
          <p:nvPr/>
        </p:nvSpPr>
        <p:spPr>
          <a:xfrm>
            <a:off x="10104919" y="5691539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4AD62F4-D69E-4ECF-9690-13A61BBF6066}"/>
              </a:ext>
            </a:extLst>
          </p:cNvPr>
          <p:cNvSpPr/>
          <p:nvPr/>
        </p:nvSpPr>
        <p:spPr>
          <a:xfrm>
            <a:off x="10104919" y="5030404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0E0054F-CDC5-4419-B50C-047A746721EA}"/>
              </a:ext>
            </a:extLst>
          </p:cNvPr>
          <p:cNvSpPr/>
          <p:nvPr/>
        </p:nvSpPr>
        <p:spPr>
          <a:xfrm>
            <a:off x="10104919" y="4366261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A818CB15-14B9-48E3-B57F-15FB768B1690}"/>
              </a:ext>
            </a:extLst>
          </p:cNvPr>
          <p:cNvSpPr/>
          <p:nvPr/>
        </p:nvSpPr>
        <p:spPr>
          <a:xfrm flipH="1">
            <a:off x="9942896" y="3811604"/>
            <a:ext cx="2249102" cy="3046396"/>
          </a:xfrm>
          <a:prstGeom prst="snip1Rect">
            <a:avLst/>
          </a:prstGeom>
          <a:noFill/>
          <a:ln>
            <a:solidFill>
              <a:srgbClr val="3EB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EDF3D0-17B0-498A-8375-C0170E0B95E8}"/>
              </a:ext>
            </a:extLst>
          </p:cNvPr>
          <p:cNvSpPr/>
          <p:nvPr/>
        </p:nvSpPr>
        <p:spPr>
          <a:xfrm>
            <a:off x="11637096" y="4040083"/>
            <a:ext cx="471484" cy="2939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Dyn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3A2894-8959-4CBD-A491-5F2C79368A9D}"/>
              </a:ext>
            </a:extLst>
          </p:cNvPr>
          <p:cNvSpPr/>
          <p:nvPr/>
        </p:nvSpPr>
        <p:spPr>
          <a:xfrm>
            <a:off x="11203808" y="4037882"/>
            <a:ext cx="385160" cy="2939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LI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1094BC0-D701-499A-A809-C017681F84BE}"/>
              </a:ext>
            </a:extLst>
          </p:cNvPr>
          <p:cNvSpPr/>
          <p:nvPr/>
        </p:nvSpPr>
        <p:spPr>
          <a:xfrm>
            <a:off x="4580429" y="728433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Lambda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F348FE0-424E-45DB-8E9B-D6B00E51B793}"/>
              </a:ext>
            </a:extLst>
          </p:cNvPr>
          <p:cNvSpPr/>
          <p:nvPr/>
        </p:nvSpPr>
        <p:spPr>
          <a:xfrm>
            <a:off x="10115351" y="2478700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DynamoDB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BFB887-EED7-4807-AFAF-9F1A1487E798}"/>
              </a:ext>
            </a:extLst>
          </p:cNvPr>
          <p:cNvSpPr/>
          <p:nvPr/>
        </p:nvSpPr>
        <p:spPr>
          <a:xfrm>
            <a:off x="9825944" y="1707739"/>
            <a:ext cx="2244134" cy="5202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DynamoDbGameRepository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EC3A0C-61A8-4C19-91D4-22E12032D588}"/>
              </a:ext>
            </a:extLst>
          </p:cNvPr>
          <p:cNvSpPr/>
          <p:nvPr/>
        </p:nvSpPr>
        <p:spPr>
          <a:xfrm>
            <a:off x="6540129" y="1705653"/>
            <a:ext cx="1532019" cy="51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LambdaInvoker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2D34363-C99F-4B38-8E83-8BCF0DA4744C}"/>
              </a:ext>
            </a:extLst>
          </p:cNvPr>
          <p:cNvSpPr/>
          <p:nvPr/>
        </p:nvSpPr>
        <p:spPr>
          <a:xfrm>
            <a:off x="8320960" y="1714412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Interactors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F787FD9-2F0F-4ABE-895C-7F442F4DD1AD}"/>
              </a:ext>
            </a:extLst>
          </p:cNvPr>
          <p:cNvSpPr/>
          <p:nvPr/>
        </p:nvSpPr>
        <p:spPr>
          <a:xfrm>
            <a:off x="8320960" y="2228443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FE1377-3338-4EC5-84B5-DC55BB5CE16F}"/>
              </a:ext>
            </a:extLst>
          </p:cNvPr>
          <p:cNvCxnSpPr>
            <a:cxnSpLocks/>
            <a:stCxn id="29" idx="0"/>
            <a:endCxn id="26" idx="3"/>
          </p:cNvCxnSpPr>
          <p:nvPr/>
        </p:nvCxnSpPr>
        <p:spPr>
          <a:xfrm flipH="1" flipV="1">
            <a:off x="6245748" y="1185633"/>
            <a:ext cx="1060391" cy="520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0D153DC-E53F-4493-A7BE-74DF184BB64D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8072148" y="1964669"/>
            <a:ext cx="248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B06F791-73F9-4657-84B3-466856CE091F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>
            <a:off x="9610745" y="1964669"/>
            <a:ext cx="215199" cy="3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930668C-05B7-4188-8F15-D98A83920FBB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>
          <a:xfrm flipV="1">
            <a:off x="10948011" y="2227985"/>
            <a:ext cx="0" cy="2507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34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Amazon 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7EB751-8DA0-4461-A044-B7E2263A1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27" y="1005874"/>
            <a:ext cx="11149834" cy="429764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AE21687-EDFD-40D6-912A-1823D7BE5326}"/>
              </a:ext>
            </a:extLst>
          </p:cNvPr>
          <p:cNvSpPr/>
          <p:nvPr/>
        </p:nvSpPr>
        <p:spPr>
          <a:xfrm>
            <a:off x="190901" y="2348563"/>
            <a:ext cx="8394833" cy="6833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5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Amazon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BEE7AB-35CB-4414-886F-B81B887E0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267" y="0"/>
            <a:ext cx="9172457" cy="6858000"/>
          </a:xfrm>
          <a:prstGeom prst="rect">
            <a:avLst/>
          </a:prstGeom>
        </p:spPr>
      </p:pic>
      <p:sp>
        <p:nvSpPr>
          <p:cNvPr id="8" name="Callout: Left Arrow 7">
            <a:extLst>
              <a:ext uri="{FF2B5EF4-FFF2-40B4-BE49-F238E27FC236}">
                <a16:creationId xmlns:a16="http://schemas.microsoft.com/office/drawing/2014/main" id="{D2B12801-1790-482B-8878-DAF1EE2CF910}"/>
              </a:ext>
            </a:extLst>
          </p:cNvPr>
          <p:cNvSpPr/>
          <p:nvPr/>
        </p:nvSpPr>
        <p:spPr>
          <a:xfrm>
            <a:off x="5057028" y="5678905"/>
            <a:ext cx="2377440" cy="346510"/>
          </a:xfrm>
          <a:prstGeom prst="left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 Practice!</a:t>
            </a:r>
          </a:p>
        </p:txBody>
      </p:sp>
    </p:spTree>
    <p:extLst>
      <p:ext uri="{BB962C8B-B14F-4D97-AF65-F5344CB8AC3E}">
        <p14:creationId xmlns:p14="http://schemas.microsoft.com/office/powerpoint/2010/main" val="85441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Layout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9A42CB-5CEC-45C9-B1F0-6479CFF711D8}"/>
              </a:ext>
            </a:extLst>
          </p:cNvPr>
          <p:cNvSpPr/>
          <p:nvPr/>
        </p:nvSpPr>
        <p:spPr>
          <a:xfrm>
            <a:off x="10780295" y="6208095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EB0A20B-1956-4054-9702-0E83A2D8438C}"/>
              </a:ext>
            </a:extLst>
          </p:cNvPr>
          <p:cNvSpPr/>
          <p:nvPr/>
        </p:nvSpPr>
        <p:spPr>
          <a:xfrm>
            <a:off x="10780295" y="5551973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Interactors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BB2FBE2-A8CA-407A-BF84-7E302E6A0C12}"/>
              </a:ext>
            </a:extLst>
          </p:cNvPr>
          <p:cNvSpPr/>
          <p:nvPr/>
        </p:nvSpPr>
        <p:spPr>
          <a:xfrm>
            <a:off x="10780294" y="4895851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D0BC16A-8052-46D5-89FC-B92B221864AF}"/>
              </a:ext>
            </a:extLst>
          </p:cNvPr>
          <p:cNvSpPr/>
          <p:nvPr/>
        </p:nvSpPr>
        <p:spPr>
          <a:xfrm>
            <a:off x="10780293" y="4239729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9891AF-B561-437F-9C6B-BB464EAC87FE}"/>
              </a:ext>
            </a:extLst>
          </p:cNvPr>
          <p:cNvSpPr/>
          <p:nvPr/>
        </p:nvSpPr>
        <p:spPr>
          <a:xfrm>
            <a:off x="10104919" y="6331619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B8F7EA-4691-41AE-A1D6-3C1B03695737}"/>
              </a:ext>
            </a:extLst>
          </p:cNvPr>
          <p:cNvSpPr/>
          <p:nvPr/>
        </p:nvSpPr>
        <p:spPr>
          <a:xfrm>
            <a:off x="10104919" y="5691539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4AD62F4-D69E-4ECF-9690-13A61BBF6066}"/>
              </a:ext>
            </a:extLst>
          </p:cNvPr>
          <p:cNvSpPr/>
          <p:nvPr/>
        </p:nvSpPr>
        <p:spPr>
          <a:xfrm>
            <a:off x="10104919" y="5030404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0E0054F-CDC5-4419-B50C-047A746721EA}"/>
              </a:ext>
            </a:extLst>
          </p:cNvPr>
          <p:cNvSpPr/>
          <p:nvPr/>
        </p:nvSpPr>
        <p:spPr>
          <a:xfrm>
            <a:off x="10104919" y="4366261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A818CB15-14B9-48E3-B57F-15FB768B1690}"/>
              </a:ext>
            </a:extLst>
          </p:cNvPr>
          <p:cNvSpPr/>
          <p:nvPr/>
        </p:nvSpPr>
        <p:spPr>
          <a:xfrm flipH="1">
            <a:off x="9942896" y="3811604"/>
            <a:ext cx="2249102" cy="3046396"/>
          </a:xfrm>
          <a:prstGeom prst="snip1Rect">
            <a:avLst/>
          </a:prstGeom>
          <a:noFill/>
          <a:ln>
            <a:solidFill>
              <a:srgbClr val="3EB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EDF3D0-17B0-498A-8375-C0170E0B95E8}"/>
              </a:ext>
            </a:extLst>
          </p:cNvPr>
          <p:cNvSpPr/>
          <p:nvPr/>
        </p:nvSpPr>
        <p:spPr>
          <a:xfrm>
            <a:off x="11637096" y="4040083"/>
            <a:ext cx="471484" cy="2939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Dyn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3A2894-8959-4CBD-A491-5F2C79368A9D}"/>
              </a:ext>
            </a:extLst>
          </p:cNvPr>
          <p:cNvSpPr/>
          <p:nvPr/>
        </p:nvSpPr>
        <p:spPr>
          <a:xfrm>
            <a:off x="11203808" y="4037882"/>
            <a:ext cx="385160" cy="2939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C13011-F149-4A9D-B010-95C6E0AE8BBF}"/>
              </a:ext>
            </a:extLst>
          </p:cNvPr>
          <p:cNvSpPr/>
          <p:nvPr/>
        </p:nvSpPr>
        <p:spPr>
          <a:xfrm>
            <a:off x="10761043" y="4041162"/>
            <a:ext cx="385160" cy="2939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GI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1094BC0-D701-499A-A809-C017681F84BE}"/>
              </a:ext>
            </a:extLst>
          </p:cNvPr>
          <p:cNvSpPr/>
          <p:nvPr/>
        </p:nvSpPr>
        <p:spPr>
          <a:xfrm>
            <a:off x="4580429" y="728433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Lambda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F348FE0-424E-45DB-8E9B-D6B00E51B793}"/>
              </a:ext>
            </a:extLst>
          </p:cNvPr>
          <p:cNvSpPr/>
          <p:nvPr/>
        </p:nvSpPr>
        <p:spPr>
          <a:xfrm>
            <a:off x="10115351" y="2478700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DynamoDB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BFB887-EED7-4807-AFAF-9F1A1487E798}"/>
              </a:ext>
            </a:extLst>
          </p:cNvPr>
          <p:cNvSpPr/>
          <p:nvPr/>
        </p:nvSpPr>
        <p:spPr>
          <a:xfrm>
            <a:off x="9825944" y="1707739"/>
            <a:ext cx="2244134" cy="5202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DynamoDbGameRepository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EC3A0C-61A8-4C19-91D4-22E12032D588}"/>
              </a:ext>
            </a:extLst>
          </p:cNvPr>
          <p:cNvSpPr/>
          <p:nvPr/>
        </p:nvSpPr>
        <p:spPr>
          <a:xfrm>
            <a:off x="6540129" y="1705653"/>
            <a:ext cx="1532019" cy="51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LambdaInvoker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7481D5-A255-4AFE-A6BC-7CBCABEC0A22}"/>
              </a:ext>
            </a:extLst>
          </p:cNvPr>
          <p:cNvSpPr/>
          <p:nvPr/>
        </p:nvSpPr>
        <p:spPr>
          <a:xfrm>
            <a:off x="6540130" y="926617"/>
            <a:ext cx="1532019" cy="51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GatewayInvoker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2D34363-C99F-4B38-8E83-8BCF0DA4744C}"/>
              </a:ext>
            </a:extLst>
          </p:cNvPr>
          <p:cNvSpPr/>
          <p:nvPr/>
        </p:nvSpPr>
        <p:spPr>
          <a:xfrm>
            <a:off x="8320960" y="1714412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Interactors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F787FD9-2F0F-4ABE-895C-7F442F4DD1AD}"/>
              </a:ext>
            </a:extLst>
          </p:cNvPr>
          <p:cNvSpPr/>
          <p:nvPr/>
        </p:nvSpPr>
        <p:spPr>
          <a:xfrm>
            <a:off x="8320960" y="2228443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86FD7FA-EBC5-4CDE-B6E5-6C9A29F1C614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6245748" y="1185633"/>
            <a:ext cx="2943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FE1377-3338-4EC5-84B5-DC55BB5CE16F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flipV="1">
            <a:off x="7306139" y="1444649"/>
            <a:ext cx="1" cy="261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0D153DC-E53F-4493-A7BE-74DF184BB64D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8072148" y="1964669"/>
            <a:ext cx="248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B06F791-73F9-4657-84B3-466856CE091F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>
            <a:off x="9610745" y="1964669"/>
            <a:ext cx="215199" cy="3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930668C-05B7-4188-8F15-D98A83920FBB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>
          <a:xfrm flipV="1">
            <a:off x="10948011" y="2227985"/>
            <a:ext cx="0" cy="2507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1263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Serverless API – API Gateway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C4B77-AA5E-43D8-A75D-734B96F66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27" y="949049"/>
            <a:ext cx="11354147" cy="467210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238E0E9-CF74-452A-9F23-9679E18A7F47}"/>
              </a:ext>
            </a:extLst>
          </p:cNvPr>
          <p:cNvSpPr/>
          <p:nvPr/>
        </p:nvSpPr>
        <p:spPr>
          <a:xfrm>
            <a:off x="1896175" y="4764502"/>
            <a:ext cx="6930189" cy="6833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2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Serverless API – API Gateway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09B0B-07CC-49D6-8D2A-668EF94A3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8488"/>
            <a:ext cx="12192000" cy="264102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78948AF-359A-4E2C-9699-2A4441A8B757}"/>
              </a:ext>
            </a:extLst>
          </p:cNvPr>
          <p:cNvSpPr/>
          <p:nvPr/>
        </p:nvSpPr>
        <p:spPr>
          <a:xfrm>
            <a:off x="173253" y="2685447"/>
            <a:ext cx="3089711" cy="3946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5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Serverless API – API Gateway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E38F2F-0252-4787-BB8E-8B2D5E794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399"/>
            <a:ext cx="12192000" cy="457720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120DDA5-E9A0-43FF-AF0F-19C3F3B4C8D3}"/>
              </a:ext>
            </a:extLst>
          </p:cNvPr>
          <p:cNvSpPr/>
          <p:nvPr/>
        </p:nvSpPr>
        <p:spPr>
          <a:xfrm>
            <a:off x="11298802" y="1657950"/>
            <a:ext cx="800153" cy="36936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5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Specification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D0221-5E5D-41BB-93AE-9922E803A5C5}"/>
              </a:ext>
            </a:extLst>
          </p:cNvPr>
          <p:cNvSpPr txBox="1"/>
          <p:nvPr/>
        </p:nvSpPr>
        <p:spPr>
          <a:xfrm>
            <a:off x="1493242" y="1233182"/>
            <a:ext cx="3485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Rock, Paper, Scissors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8F4FBC-E40E-4C9C-8117-81796E06F970}"/>
              </a:ext>
            </a:extLst>
          </p:cNvPr>
          <p:cNvSpPr txBox="1"/>
          <p:nvPr/>
        </p:nvSpPr>
        <p:spPr>
          <a:xfrm>
            <a:off x="1493241" y="2243270"/>
            <a:ext cx="8309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Begin Game: Starts with a throw, returns identifier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A2EDB2-9B31-47C5-A467-E0808AF2B87C}"/>
              </a:ext>
            </a:extLst>
          </p:cNvPr>
          <p:cNvSpPr txBox="1"/>
          <p:nvPr/>
        </p:nvSpPr>
        <p:spPr>
          <a:xfrm>
            <a:off x="1493241" y="3253358"/>
            <a:ext cx="9998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Finish Game: Accepts identifier and a throw, returns outcome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929FA-CE26-4F68-AE3E-1C0AC2410595}"/>
              </a:ext>
            </a:extLst>
          </p:cNvPr>
          <p:cNvSpPr txBox="1"/>
          <p:nvPr/>
        </p:nvSpPr>
        <p:spPr>
          <a:xfrm>
            <a:off x="1493241" y="4263446"/>
            <a:ext cx="8047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Check Game: Accepts identifier, returns outcome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97BC3-CD6F-46E2-8658-B13BBA452B05}"/>
              </a:ext>
            </a:extLst>
          </p:cNvPr>
          <p:cNvSpPr txBox="1"/>
          <p:nvPr/>
        </p:nvSpPr>
        <p:spPr>
          <a:xfrm>
            <a:off x="1493241" y="5273534"/>
            <a:ext cx="5823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will use Entities and Interactors</a:t>
            </a:r>
          </a:p>
        </p:txBody>
      </p:sp>
    </p:spTree>
    <p:extLst>
      <p:ext uri="{BB962C8B-B14F-4D97-AF65-F5344CB8AC3E}">
        <p14:creationId xmlns:p14="http://schemas.microsoft.com/office/powerpoint/2010/main" val="390996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3" grpId="0"/>
      <p:bldP spid="14" grpId="0"/>
      <p:bldP spid="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Serverless API – API Gateway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87FC4-E336-4C68-9962-D3F3BFA59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01" y="722912"/>
            <a:ext cx="3520735" cy="598391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561FE8E-6526-4531-818A-1A34CABEF7D1}"/>
              </a:ext>
            </a:extLst>
          </p:cNvPr>
          <p:cNvSpPr/>
          <p:nvPr/>
        </p:nvSpPr>
        <p:spPr>
          <a:xfrm>
            <a:off x="4369870" y="5005135"/>
            <a:ext cx="1501542" cy="3946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Serverless API – API Gateway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3BD211-0DBD-44C7-8E1D-9C77C0AF4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8603"/>
            <a:ext cx="12192000" cy="408079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DB35FBC-17DF-46D6-AC3C-A86361E3AF35}"/>
              </a:ext>
            </a:extLst>
          </p:cNvPr>
          <p:cNvSpPr/>
          <p:nvPr/>
        </p:nvSpPr>
        <p:spPr>
          <a:xfrm>
            <a:off x="2780653" y="1771045"/>
            <a:ext cx="6930189" cy="6833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BCAF3E-1BE6-4EAD-9F49-FC4AF9249D4C}"/>
              </a:ext>
            </a:extLst>
          </p:cNvPr>
          <p:cNvSpPr/>
          <p:nvPr/>
        </p:nvSpPr>
        <p:spPr>
          <a:xfrm>
            <a:off x="779925" y="4403561"/>
            <a:ext cx="4001456" cy="10010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7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Layout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9A42CB-5CEC-45C9-B1F0-6479CFF711D8}"/>
              </a:ext>
            </a:extLst>
          </p:cNvPr>
          <p:cNvSpPr/>
          <p:nvPr/>
        </p:nvSpPr>
        <p:spPr>
          <a:xfrm>
            <a:off x="10780295" y="6208095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EB0A20B-1956-4054-9702-0E83A2D8438C}"/>
              </a:ext>
            </a:extLst>
          </p:cNvPr>
          <p:cNvSpPr/>
          <p:nvPr/>
        </p:nvSpPr>
        <p:spPr>
          <a:xfrm>
            <a:off x="10780295" y="5551973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Interactors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BB2FBE2-A8CA-407A-BF84-7E302E6A0C12}"/>
              </a:ext>
            </a:extLst>
          </p:cNvPr>
          <p:cNvSpPr/>
          <p:nvPr/>
        </p:nvSpPr>
        <p:spPr>
          <a:xfrm>
            <a:off x="10780294" y="4895851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D0BC16A-8052-46D5-89FC-B92B221864AF}"/>
              </a:ext>
            </a:extLst>
          </p:cNvPr>
          <p:cNvSpPr/>
          <p:nvPr/>
        </p:nvSpPr>
        <p:spPr>
          <a:xfrm>
            <a:off x="10780293" y="4239729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9891AF-B561-437F-9C6B-BB464EAC87FE}"/>
              </a:ext>
            </a:extLst>
          </p:cNvPr>
          <p:cNvSpPr/>
          <p:nvPr/>
        </p:nvSpPr>
        <p:spPr>
          <a:xfrm>
            <a:off x="10104919" y="6331619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B8F7EA-4691-41AE-A1D6-3C1B03695737}"/>
              </a:ext>
            </a:extLst>
          </p:cNvPr>
          <p:cNvSpPr/>
          <p:nvPr/>
        </p:nvSpPr>
        <p:spPr>
          <a:xfrm>
            <a:off x="10104919" y="5691539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4AD62F4-D69E-4ECF-9690-13A61BBF6066}"/>
              </a:ext>
            </a:extLst>
          </p:cNvPr>
          <p:cNvSpPr/>
          <p:nvPr/>
        </p:nvSpPr>
        <p:spPr>
          <a:xfrm>
            <a:off x="10104919" y="5030404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0E0054F-CDC5-4419-B50C-047A746721EA}"/>
              </a:ext>
            </a:extLst>
          </p:cNvPr>
          <p:cNvSpPr/>
          <p:nvPr/>
        </p:nvSpPr>
        <p:spPr>
          <a:xfrm>
            <a:off x="10104919" y="4366261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A818CB15-14B9-48E3-B57F-15FB768B1690}"/>
              </a:ext>
            </a:extLst>
          </p:cNvPr>
          <p:cNvSpPr/>
          <p:nvPr/>
        </p:nvSpPr>
        <p:spPr>
          <a:xfrm flipH="1">
            <a:off x="9942896" y="3811604"/>
            <a:ext cx="2249102" cy="3046396"/>
          </a:xfrm>
          <a:prstGeom prst="snip1Rect">
            <a:avLst/>
          </a:prstGeom>
          <a:noFill/>
          <a:ln>
            <a:solidFill>
              <a:srgbClr val="3EB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EDF3D0-17B0-498A-8375-C0170E0B95E8}"/>
              </a:ext>
            </a:extLst>
          </p:cNvPr>
          <p:cNvSpPr/>
          <p:nvPr/>
        </p:nvSpPr>
        <p:spPr>
          <a:xfrm>
            <a:off x="11637096" y="4040083"/>
            <a:ext cx="471484" cy="2939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Dyn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3A2894-8959-4CBD-A491-5F2C79368A9D}"/>
              </a:ext>
            </a:extLst>
          </p:cNvPr>
          <p:cNvSpPr/>
          <p:nvPr/>
        </p:nvSpPr>
        <p:spPr>
          <a:xfrm>
            <a:off x="11203808" y="4037882"/>
            <a:ext cx="385160" cy="2939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C13011-F149-4A9D-B010-95C6E0AE8BBF}"/>
              </a:ext>
            </a:extLst>
          </p:cNvPr>
          <p:cNvSpPr/>
          <p:nvPr/>
        </p:nvSpPr>
        <p:spPr>
          <a:xfrm>
            <a:off x="10761043" y="4041162"/>
            <a:ext cx="385160" cy="2939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GI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1094BC0-D701-499A-A809-C017681F84BE}"/>
              </a:ext>
            </a:extLst>
          </p:cNvPr>
          <p:cNvSpPr/>
          <p:nvPr/>
        </p:nvSpPr>
        <p:spPr>
          <a:xfrm>
            <a:off x="4580429" y="728433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Lambda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F348FE0-424E-45DB-8E9B-D6B00E51B793}"/>
              </a:ext>
            </a:extLst>
          </p:cNvPr>
          <p:cNvSpPr/>
          <p:nvPr/>
        </p:nvSpPr>
        <p:spPr>
          <a:xfrm>
            <a:off x="10115351" y="2478700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DynamoDB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BFB887-EED7-4807-AFAF-9F1A1487E798}"/>
              </a:ext>
            </a:extLst>
          </p:cNvPr>
          <p:cNvSpPr/>
          <p:nvPr/>
        </p:nvSpPr>
        <p:spPr>
          <a:xfrm>
            <a:off x="9825944" y="1707739"/>
            <a:ext cx="2244134" cy="5202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DynamoDbGameRepository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EC3A0C-61A8-4C19-91D4-22E12032D588}"/>
              </a:ext>
            </a:extLst>
          </p:cNvPr>
          <p:cNvSpPr/>
          <p:nvPr/>
        </p:nvSpPr>
        <p:spPr>
          <a:xfrm>
            <a:off x="6540129" y="1705653"/>
            <a:ext cx="1532019" cy="51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LambdaInvoker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7481D5-A255-4AFE-A6BC-7CBCABEC0A22}"/>
              </a:ext>
            </a:extLst>
          </p:cNvPr>
          <p:cNvSpPr/>
          <p:nvPr/>
        </p:nvSpPr>
        <p:spPr>
          <a:xfrm>
            <a:off x="6540130" y="926617"/>
            <a:ext cx="1532019" cy="51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GatewayInvoker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2D34363-C99F-4B38-8E83-8BCF0DA4744C}"/>
              </a:ext>
            </a:extLst>
          </p:cNvPr>
          <p:cNvSpPr/>
          <p:nvPr/>
        </p:nvSpPr>
        <p:spPr>
          <a:xfrm>
            <a:off x="8320960" y="1714412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Interactors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F787FD9-2F0F-4ABE-895C-7F442F4DD1AD}"/>
              </a:ext>
            </a:extLst>
          </p:cNvPr>
          <p:cNvSpPr/>
          <p:nvPr/>
        </p:nvSpPr>
        <p:spPr>
          <a:xfrm>
            <a:off x="8320960" y="2228443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ADDBFB2-C232-49A3-87EF-C1AF04477FDA}"/>
              </a:ext>
            </a:extLst>
          </p:cNvPr>
          <p:cNvSpPr/>
          <p:nvPr/>
        </p:nvSpPr>
        <p:spPr>
          <a:xfrm>
            <a:off x="2336138" y="1185633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0980EA5-B65D-450E-99C3-88DCB11B001E}"/>
              </a:ext>
            </a:extLst>
          </p:cNvPr>
          <p:cNvCxnSpPr>
            <a:cxnSpLocks/>
            <a:stCxn id="34" idx="3"/>
            <a:endCxn id="26" idx="1"/>
          </p:cNvCxnSpPr>
          <p:nvPr/>
        </p:nvCxnSpPr>
        <p:spPr>
          <a:xfrm flipV="1">
            <a:off x="4001457" y="1185633"/>
            <a:ext cx="578972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86FD7FA-EBC5-4CDE-B6E5-6C9A29F1C614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6245748" y="1185633"/>
            <a:ext cx="2943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FE1377-3338-4EC5-84B5-DC55BB5CE16F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flipV="1">
            <a:off x="7306139" y="1444649"/>
            <a:ext cx="1" cy="261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0D153DC-E53F-4493-A7BE-74DF184BB64D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8072148" y="1964669"/>
            <a:ext cx="248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B06F791-73F9-4657-84B3-466856CE091F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>
            <a:off x="9610745" y="1964669"/>
            <a:ext cx="215199" cy="3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930668C-05B7-4188-8F15-D98A83920FBB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>
          <a:xfrm flipV="1">
            <a:off x="10948011" y="2227985"/>
            <a:ext cx="0" cy="2507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2776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Serverless DNS – Route 53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D81610-8D8A-4B3A-A714-C12988F00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9" y="1775800"/>
            <a:ext cx="11890113" cy="276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5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Serverless Certificates – Certificate Manager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A07A59-3209-443D-93BD-51888B8F5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869"/>
            <a:ext cx="12192000" cy="2715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EC2AA1-6C0F-459C-83B4-8A78744E8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9788"/>
            <a:ext cx="12192000" cy="276310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0AC1AB2-2556-432B-88B2-28CA6DA7E2C6}"/>
              </a:ext>
            </a:extLst>
          </p:cNvPr>
          <p:cNvSpPr/>
          <p:nvPr/>
        </p:nvSpPr>
        <p:spPr>
          <a:xfrm>
            <a:off x="135032" y="4480562"/>
            <a:ext cx="2829549" cy="10010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Serverless API – API Gateway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1F45B-5F90-4247-A425-3E3F26C1D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588" y="933452"/>
            <a:ext cx="5476273" cy="550228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3A197A0-3B60-4C73-9173-BC682077A769}"/>
              </a:ext>
            </a:extLst>
          </p:cNvPr>
          <p:cNvSpPr/>
          <p:nvPr/>
        </p:nvSpPr>
        <p:spPr>
          <a:xfrm>
            <a:off x="3426593" y="3075800"/>
            <a:ext cx="2923705" cy="4951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0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Layout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9A42CB-5CEC-45C9-B1F0-6479CFF711D8}"/>
              </a:ext>
            </a:extLst>
          </p:cNvPr>
          <p:cNvSpPr/>
          <p:nvPr/>
        </p:nvSpPr>
        <p:spPr>
          <a:xfrm>
            <a:off x="10780295" y="6208095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EB0A20B-1956-4054-9702-0E83A2D8438C}"/>
              </a:ext>
            </a:extLst>
          </p:cNvPr>
          <p:cNvSpPr/>
          <p:nvPr/>
        </p:nvSpPr>
        <p:spPr>
          <a:xfrm>
            <a:off x="10780295" y="5551973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Interactors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BB2FBE2-A8CA-407A-BF84-7E302E6A0C12}"/>
              </a:ext>
            </a:extLst>
          </p:cNvPr>
          <p:cNvSpPr/>
          <p:nvPr/>
        </p:nvSpPr>
        <p:spPr>
          <a:xfrm>
            <a:off x="10780294" y="4895851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D0BC16A-8052-46D5-89FC-B92B221864AF}"/>
              </a:ext>
            </a:extLst>
          </p:cNvPr>
          <p:cNvSpPr/>
          <p:nvPr/>
        </p:nvSpPr>
        <p:spPr>
          <a:xfrm>
            <a:off x="10780293" y="4239729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9891AF-B561-437F-9C6B-BB464EAC87FE}"/>
              </a:ext>
            </a:extLst>
          </p:cNvPr>
          <p:cNvSpPr/>
          <p:nvPr/>
        </p:nvSpPr>
        <p:spPr>
          <a:xfrm>
            <a:off x="10104919" y="6331619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B8F7EA-4691-41AE-A1D6-3C1B03695737}"/>
              </a:ext>
            </a:extLst>
          </p:cNvPr>
          <p:cNvSpPr/>
          <p:nvPr/>
        </p:nvSpPr>
        <p:spPr>
          <a:xfrm>
            <a:off x="10104919" y="5691539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4AD62F4-D69E-4ECF-9690-13A61BBF6066}"/>
              </a:ext>
            </a:extLst>
          </p:cNvPr>
          <p:cNvSpPr/>
          <p:nvPr/>
        </p:nvSpPr>
        <p:spPr>
          <a:xfrm>
            <a:off x="10104919" y="5030404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0E0054F-CDC5-4419-B50C-047A746721EA}"/>
              </a:ext>
            </a:extLst>
          </p:cNvPr>
          <p:cNvSpPr/>
          <p:nvPr/>
        </p:nvSpPr>
        <p:spPr>
          <a:xfrm>
            <a:off x="10104919" y="4366261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A818CB15-14B9-48E3-B57F-15FB768B1690}"/>
              </a:ext>
            </a:extLst>
          </p:cNvPr>
          <p:cNvSpPr/>
          <p:nvPr/>
        </p:nvSpPr>
        <p:spPr>
          <a:xfrm flipH="1">
            <a:off x="9942896" y="3811604"/>
            <a:ext cx="2249102" cy="3046396"/>
          </a:xfrm>
          <a:prstGeom prst="snip1Rect">
            <a:avLst/>
          </a:prstGeom>
          <a:noFill/>
          <a:ln>
            <a:solidFill>
              <a:srgbClr val="3EB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EDF3D0-17B0-498A-8375-C0170E0B95E8}"/>
              </a:ext>
            </a:extLst>
          </p:cNvPr>
          <p:cNvSpPr/>
          <p:nvPr/>
        </p:nvSpPr>
        <p:spPr>
          <a:xfrm>
            <a:off x="11637096" y="4040083"/>
            <a:ext cx="471484" cy="2939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Dyn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3A2894-8959-4CBD-A491-5F2C79368A9D}"/>
              </a:ext>
            </a:extLst>
          </p:cNvPr>
          <p:cNvSpPr/>
          <p:nvPr/>
        </p:nvSpPr>
        <p:spPr>
          <a:xfrm>
            <a:off x="11203808" y="4037882"/>
            <a:ext cx="385160" cy="2939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C13011-F149-4A9D-B010-95C6E0AE8BBF}"/>
              </a:ext>
            </a:extLst>
          </p:cNvPr>
          <p:cNvSpPr/>
          <p:nvPr/>
        </p:nvSpPr>
        <p:spPr>
          <a:xfrm>
            <a:off x="10761043" y="4041162"/>
            <a:ext cx="385160" cy="2939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GI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1094BC0-D701-499A-A809-C017681F84BE}"/>
              </a:ext>
            </a:extLst>
          </p:cNvPr>
          <p:cNvSpPr/>
          <p:nvPr/>
        </p:nvSpPr>
        <p:spPr>
          <a:xfrm>
            <a:off x="4580429" y="728433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Lambda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F348FE0-424E-45DB-8E9B-D6B00E51B793}"/>
              </a:ext>
            </a:extLst>
          </p:cNvPr>
          <p:cNvSpPr/>
          <p:nvPr/>
        </p:nvSpPr>
        <p:spPr>
          <a:xfrm>
            <a:off x="10115351" y="2478700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DynamoDB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BFB887-EED7-4807-AFAF-9F1A1487E798}"/>
              </a:ext>
            </a:extLst>
          </p:cNvPr>
          <p:cNvSpPr/>
          <p:nvPr/>
        </p:nvSpPr>
        <p:spPr>
          <a:xfrm>
            <a:off x="9825944" y="1707739"/>
            <a:ext cx="2244134" cy="5202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DynamoDbGameRepository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EC3A0C-61A8-4C19-91D4-22E12032D588}"/>
              </a:ext>
            </a:extLst>
          </p:cNvPr>
          <p:cNvSpPr/>
          <p:nvPr/>
        </p:nvSpPr>
        <p:spPr>
          <a:xfrm>
            <a:off x="6540129" y="1705653"/>
            <a:ext cx="1532019" cy="51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LambdaInvoker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7481D5-A255-4AFE-A6BC-7CBCABEC0A22}"/>
              </a:ext>
            </a:extLst>
          </p:cNvPr>
          <p:cNvSpPr/>
          <p:nvPr/>
        </p:nvSpPr>
        <p:spPr>
          <a:xfrm>
            <a:off x="6540130" y="926617"/>
            <a:ext cx="1532019" cy="51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GatewayInvoker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2D34363-C99F-4B38-8E83-8BCF0DA4744C}"/>
              </a:ext>
            </a:extLst>
          </p:cNvPr>
          <p:cNvSpPr/>
          <p:nvPr/>
        </p:nvSpPr>
        <p:spPr>
          <a:xfrm>
            <a:off x="8320960" y="1714412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Interactors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F787FD9-2F0F-4ABE-895C-7F442F4DD1AD}"/>
              </a:ext>
            </a:extLst>
          </p:cNvPr>
          <p:cNvSpPr/>
          <p:nvPr/>
        </p:nvSpPr>
        <p:spPr>
          <a:xfrm>
            <a:off x="8320960" y="2228443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ADDBFB2-C232-49A3-87EF-C1AF04477FDA}"/>
              </a:ext>
            </a:extLst>
          </p:cNvPr>
          <p:cNvSpPr/>
          <p:nvPr/>
        </p:nvSpPr>
        <p:spPr>
          <a:xfrm>
            <a:off x="2336138" y="1185633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92D8C4F-3194-4DBD-9875-F96691C8EFC6}"/>
              </a:ext>
            </a:extLst>
          </p:cNvPr>
          <p:cNvSpPr/>
          <p:nvPr/>
        </p:nvSpPr>
        <p:spPr>
          <a:xfrm>
            <a:off x="1776676" y="3123482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CloudFront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D1D275-3E71-485D-8D06-66E047FE7F5F}"/>
              </a:ext>
            </a:extLst>
          </p:cNvPr>
          <p:cNvCxnSpPr>
            <a:cxnSpLocks/>
            <a:stCxn id="47" idx="0"/>
            <a:endCxn id="34" idx="2"/>
          </p:cNvCxnSpPr>
          <p:nvPr/>
        </p:nvCxnSpPr>
        <p:spPr>
          <a:xfrm flipV="1">
            <a:off x="2609336" y="2100033"/>
            <a:ext cx="559462" cy="1023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0980EA5-B65D-450E-99C3-88DCB11B001E}"/>
              </a:ext>
            </a:extLst>
          </p:cNvPr>
          <p:cNvCxnSpPr>
            <a:cxnSpLocks/>
            <a:stCxn id="34" idx="3"/>
            <a:endCxn id="26" idx="1"/>
          </p:cNvCxnSpPr>
          <p:nvPr/>
        </p:nvCxnSpPr>
        <p:spPr>
          <a:xfrm flipV="1">
            <a:off x="4001457" y="1185633"/>
            <a:ext cx="578972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86FD7FA-EBC5-4CDE-B6E5-6C9A29F1C614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6245748" y="1185633"/>
            <a:ext cx="2943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FE1377-3338-4EC5-84B5-DC55BB5CE16F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flipV="1">
            <a:off x="7306139" y="1444649"/>
            <a:ext cx="1" cy="261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0D153DC-E53F-4493-A7BE-74DF184BB64D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8072148" y="1964669"/>
            <a:ext cx="248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B06F791-73F9-4657-84B3-466856CE091F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>
            <a:off x="9610745" y="1964669"/>
            <a:ext cx="215199" cy="3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930668C-05B7-4188-8F15-D98A83920FBB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>
          <a:xfrm flipV="1">
            <a:off x="10948011" y="2227985"/>
            <a:ext cx="0" cy="2507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9612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Serverless Files – S3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98A51-B66F-4D6C-BC3D-75A5F5F24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2" y="670514"/>
            <a:ext cx="10190476" cy="6038095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51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Serverless Files – S3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06801A-AA50-4AF8-8CD7-6D2E21063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36" y="913180"/>
            <a:ext cx="9666667" cy="2933333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6B9A3A6-ABCF-4702-ABF6-71D0706D2BDE}"/>
              </a:ext>
            </a:extLst>
          </p:cNvPr>
          <p:cNvSpPr/>
          <p:nvPr/>
        </p:nvSpPr>
        <p:spPr>
          <a:xfrm>
            <a:off x="894313" y="2113965"/>
            <a:ext cx="529389" cy="17325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2DEBB-42A5-4681-81A8-60D08FDC0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36" y="4111696"/>
            <a:ext cx="4820500" cy="2452046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700E828-DA30-4EF2-8A6F-F9F7E418D652}"/>
              </a:ext>
            </a:extLst>
          </p:cNvPr>
          <p:cNvSpPr/>
          <p:nvPr/>
        </p:nvSpPr>
        <p:spPr>
          <a:xfrm>
            <a:off x="4559935" y="3991380"/>
            <a:ext cx="936090" cy="27172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3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Serverless Files – S3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0CCA0-7EC9-4695-910F-11D286864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43" y="1257571"/>
            <a:ext cx="10285714" cy="4342857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57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Entities First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A3CA6-6C54-47D2-8F76-AEC815993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9" y="2405945"/>
            <a:ext cx="3996088" cy="2476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0AE04E-0212-4E9E-B296-5455DD111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604" y="654525"/>
            <a:ext cx="2943291" cy="2281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1737DC-151A-438B-A5B4-36F1CC3F7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604" y="3267409"/>
            <a:ext cx="2943291" cy="227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0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Serverless Files – S3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AFC69-2E12-4CF3-AC49-4385FCA57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4" y="905191"/>
            <a:ext cx="6507332" cy="5322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7DCC82-7F57-44F0-8485-DF28C9044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92" y="3007422"/>
            <a:ext cx="4400000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5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Layout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9A42CB-5CEC-45C9-B1F0-6479CFF711D8}"/>
              </a:ext>
            </a:extLst>
          </p:cNvPr>
          <p:cNvSpPr/>
          <p:nvPr/>
        </p:nvSpPr>
        <p:spPr>
          <a:xfrm>
            <a:off x="10780295" y="6208095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EB0A20B-1956-4054-9702-0E83A2D8438C}"/>
              </a:ext>
            </a:extLst>
          </p:cNvPr>
          <p:cNvSpPr/>
          <p:nvPr/>
        </p:nvSpPr>
        <p:spPr>
          <a:xfrm>
            <a:off x="10780295" y="5551973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Interactors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BB2FBE2-A8CA-407A-BF84-7E302E6A0C12}"/>
              </a:ext>
            </a:extLst>
          </p:cNvPr>
          <p:cNvSpPr/>
          <p:nvPr/>
        </p:nvSpPr>
        <p:spPr>
          <a:xfrm>
            <a:off x="10780294" y="4895851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D0BC16A-8052-46D5-89FC-B92B221864AF}"/>
              </a:ext>
            </a:extLst>
          </p:cNvPr>
          <p:cNvSpPr/>
          <p:nvPr/>
        </p:nvSpPr>
        <p:spPr>
          <a:xfrm>
            <a:off x="10780293" y="4239729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9891AF-B561-437F-9C6B-BB464EAC87FE}"/>
              </a:ext>
            </a:extLst>
          </p:cNvPr>
          <p:cNvSpPr/>
          <p:nvPr/>
        </p:nvSpPr>
        <p:spPr>
          <a:xfrm>
            <a:off x="10104919" y="6331619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B8F7EA-4691-41AE-A1D6-3C1B03695737}"/>
              </a:ext>
            </a:extLst>
          </p:cNvPr>
          <p:cNvSpPr/>
          <p:nvPr/>
        </p:nvSpPr>
        <p:spPr>
          <a:xfrm>
            <a:off x="10104919" y="5691539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4AD62F4-D69E-4ECF-9690-13A61BBF6066}"/>
              </a:ext>
            </a:extLst>
          </p:cNvPr>
          <p:cNvSpPr/>
          <p:nvPr/>
        </p:nvSpPr>
        <p:spPr>
          <a:xfrm>
            <a:off x="10104919" y="5030404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0E0054F-CDC5-4419-B50C-047A746721EA}"/>
              </a:ext>
            </a:extLst>
          </p:cNvPr>
          <p:cNvSpPr/>
          <p:nvPr/>
        </p:nvSpPr>
        <p:spPr>
          <a:xfrm>
            <a:off x="10104919" y="4366261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A818CB15-14B9-48E3-B57F-15FB768B1690}"/>
              </a:ext>
            </a:extLst>
          </p:cNvPr>
          <p:cNvSpPr/>
          <p:nvPr/>
        </p:nvSpPr>
        <p:spPr>
          <a:xfrm flipH="1">
            <a:off x="9942896" y="3811604"/>
            <a:ext cx="2249102" cy="3046396"/>
          </a:xfrm>
          <a:prstGeom prst="snip1Rect">
            <a:avLst/>
          </a:prstGeom>
          <a:noFill/>
          <a:ln>
            <a:solidFill>
              <a:srgbClr val="3EB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EDF3D0-17B0-498A-8375-C0170E0B95E8}"/>
              </a:ext>
            </a:extLst>
          </p:cNvPr>
          <p:cNvSpPr/>
          <p:nvPr/>
        </p:nvSpPr>
        <p:spPr>
          <a:xfrm>
            <a:off x="11637096" y="4040083"/>
            <a:ext cx="471484" cy="2939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Dyn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3A2894-8959-4CBD-A491-5F2C79368A9D}"/>
              </a:ext>
            </a:extLst>
          </p:cNvPr>
          <p:cNvSpPr/>
          <p:nvPr/>
        </p:nvSpPr>
        <p:spPr>
          <a:xfrm>
            <a:off x="11203808" y="4037882"/>
            <a:ext cx="385160" cy="2939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C13011-F149-4A9D-B010-95C6E0AE8BBF}"/>
              </a:ext>
            </a:extLst>
          </p:cNvPr>
          <p:cNvSpPr/>
          <p:nvPr/>
        </p:nvSpPr>
        <p:spPr>
          <a:xfrm>
            <a:off x="10761043" y="4041162"/>
            <a:ext cx="385160" cy="2939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GI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1094BC0-D701-499A-A809-C017681F84BE}"/>
              </a:ext>
            </a:extLst>
          </p:cNvPr>
          <p:cNvSpPr/>
          <p:nvPr/>
        </p:nvSpPr>
        <p:spPr>
          <a:xfrm>
            <a:off x="4580429" y="728433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Lambda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F348FE0-424E-45DB-8E9B-D6B00E51B793}"/>
              </a:ext>
            </a:extLst>
          </p:cNvPr>
          <p:cNvSpPr/>
          <p:nvPr/>
        </p:nvSpPr>
        <p:spPr>
          <a:xfrm>
            <a:off x="10115351" y="2478700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DynamoDB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BFB887-EED7-4807-AFAF-9F1A1487E798}"/>
              </a:ext>
            </a:extLst>
          </p:cNvPr>
          <p:cNvSpPr/>
          <p:nvPr/>
        </p:nvSpPr>
        <p:spPr>
          <a:xfrm>
            <a:off x="9825944" y="1707739"/>
            <a:ext cx="2244134" cy="5202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DynamoDbGameRepository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EC3A0C-61A8-4C19-91D4-22E12032D588}"/>
              </a:ext>
            </a:extLst>
          </p:cNvPr>
          <p:cNvSpPr/>
          <p:nvPr/>
        </p:nvSpPr>
        <p:spPr>
          <a:xfrm>
            <a:off x="6540129" y="1705653"/>
            <a:ext cx="1532019" cy="51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LambdaInvoker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7481D5-A255-4AFE-A6BC-7CBCABEC0A22}"/>
              </a:ext>
            </a:extLst>
          </p:cNvPr>
          <p:cNvSpPr/>
          <p:nvPr/>
        </p:nvSpPr>
        <p:spPr>
          <a:xfrm>
            <a:off x="6540130" y="926617"/>
            <a:ext cx="1532019" cy="51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GatewayInvoker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2D34363-C99F-4B38-8E83-8BCF0DA4744C}"/>
              </a:ext>
            </a:extLst>
          </p:cNvPr>
          <p:cNvSpPr/>
          <p:nvPr/>
        </p:nvSpPr>
        <p:spPr>
          <a:xfrm>
            <a:off x="8320960" y="1714412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Interactors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F787FD9-2F0F-4ABE-895C-7F442F4DD1AD}"/>
              </a:ext>
            </a:extLst>
          </p:cNvPr>
          <p:cNvSpPr/>
          <p:nvPr/>
        </p:nvSpPr>
        <p:spPr>
          <a:xfrm>
            <a:off x="8320960" y="2228443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ADDBFB2-C232-49A3-87EF-C1AF04477FDA}"/>
              </a:ext>
            </a:extLst>
          </p:cNvPr>
          <p:cNvSpPr/>
          <p:nvPr/>
        </p:nvSpPr>
        <p:spPr>
          <a:xfrm>
            <a:off x="2336138" y="1185633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062373B-B8CE-4320-A2C1-444EAD39032B}"/>
              </a:ext>
            </a:extLst>
          </p:cNvPr>
          <p:cNvSpPr/>
          <p:nvPr/>
        </p:nvSpPr>
        <p:spPr>
          <a:xfrm>
            <a:off x="4580428" y="2793645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410B760E-276B-4CF1-8AEB-8EB559856162}"/>
              </a:ext>
            </a:extLst>
          </p:cNvPr>
          <p:cNvSpPr/>
          <p:nvPr/>
        </p:nvSpPr>
        <p:spPr>
          <a:xfrm>
            <a:off x="1979434" y="5247177"/>
            <a:ext cx="1193533" cy="532797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92D8C4F-3194-4DBD-9875-F96691C8EFC6}"/>
              </a:ext>
            </a:extLst>
          </p:cNvPr>
          <p:cNvSpPr/>
          <p:nvPr/>
        </p:nvSpPr>
        <p:spPr>
          <a:xfrm>
            <a:off x="1776676" y="3123482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CloudFront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F00B5BF-CCCD-49A3-98ED-736C0E921043}"/>
              </a:ext>
            </a:extLst>
          </p:cNvPr>
          <p:cNvCxnSpPr>
            <a:cxnSpLocks/>
            <a:stCxn id="36" idx="3"/>
            <a:endCxn id="35" idx="2"/>
          </p:cNvCxnSpPr>
          <p:nvPr/>
        </p:nvCxnSpPr>
        <p:spPr>
          <a:xfrm flipV="1">
            <a:off x="3172967" y="3708045"/>
            <a:ext cx="2240121" cy="18055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D1D275-3E71-485D-8D06-66E047FE7F5F}"/>
              </a:ext>
            </a:extLst>
          </p:cNvPr>
          <p:cNvCxnSpPr>
            <a:cxnSpLocks/>
            <a:stCxn id="47" idx="0"/>
            <a:endCxn id="34" idx="2"/>
          </p:cNvCxnSpPr>
          <p:nvPr/>
        </p:nvCxnSpPr>
        <p:spPr>
          <a:xfrm flipV="1">
            <a:off x="2609336" y="2100033"/>
            <a:ext cx="559462" cy="1023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0980EA5-B65D-450E-99C3-88DCB11B001E}"/>
              </a:ext>
            </a:extLst>
          </p:cNvPr>
          <p:cNvCxnSpPr>
            <a:cxnSpLocks/>
            <a:stCxn id="34" idx="3"/>
            <a:endCxn id="26" idx="1"/>
          </p:cNvCxnSpPr>
          <p:nvPr/>
        </p:nvCxnSpPr>
        <p:spPr>
          <a:xfrm flipV="1">
            <a:off x="4001457" y="1185633"/>
            <a:ext cx="578972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86FD7FA-EBC5-4CDE-B6E5-6C9A29F1C614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6245748" y="1185633"/>
            <a:ext cx="2943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FE1377-3338-4EC5-84B5-DC55BB5CE16F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flipV="1">
            <a:off x="7306139" y="1444649"/>
            <a:ext cx="1" cy="261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0D153DC-E53F-4493-A7BE-74DF184BB64D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8072148" y="1964669"/>
            <a:ext cx="248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B06F791-73F9-4657-84B3-466856CE091F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>
            <a:off x="9610745" y="1964669"/>
            <a:ext cx="215199" cy="3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930668C-05B7-4188-8F15-D98A83920FBB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>
          <a:xfrm flipV="1">
            <a:off x="10948011" y="2227985"/>
            <a:ext cx="0" cy="2507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9113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Serverless CDN – CloudFront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8AC850-7187-4428-B4E7-115D6F454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6" y="920203"/>
            <a:ext cx="6285714" cy="1714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091E1E-13CA-473A-A56B-9EE62F09F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595" y="1451982"/>
            <a:ext cx="4295238" cy="6380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CAAC28-F6D5-41B5-8E35-D9EF79897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40" y="3090178"/>
            <a:ext cx="9495238" cy="284761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39FFAFE-2EBD-4FA7-86A5-18B3B4605A49}"/>
              </a:ext>
            </a:extLst>
          </p:cNvPr>
          <p:cNvSpPr/>
          <p:nvPr/>
        </p:nvSpPr>
        <p:spPr>
          <a:xfrm>
            <a:off x="9057373" y="1617044"/>
            <a:ext cx="1973179" cy="2598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66992C-CC90-4383-850C-9F2E093B53A0}"/>
              </a:ext>
            </a:extLst>
          </p:cNvPr>
          <p:cNvSpPr/>
          <p:nvPr/>
        </p:nvSpPr>
        <p:spPr>
          <a:xfrm>
            <a:off x="2616468" y="3127074"/>
            <a:ext cx="2918058" cy="5882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F68CD2-0720-44D5-9C13-E0113D2ABEC7}"/>
              </a:ext>
            </a:extLst>
          </p:cNvPr>
          <p:cNvSpPr/>
          <p:nvPr/>
        </p:nvSpPr>
        <p:spPr>
          <a:xfrm>
            <a:off x="2510590" y="4591251"/>
            <a:ext cx="3197191" cy="3255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9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Layout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9A42CB-5CEC-45C9-B1F0-6479CFF711D8}"/>
              </a:ext>
            </a:extLst>
          </p:cNvPr>
          <p:cNvSpPr/>
          <p:nvPr/>
        </p:nvSpPr>
        <p:spPr>
          <a:xfrm>
            <a:off x="10780295" y="6208095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EB0A20B-1956-4054-9702-0E83A2D8438C}"/>
              </a:ext>
            </a:extLst>
          </p:cNvPr>
          <p:cNvSpPr/>
          <p:nvPr/>
        </p:nvSpPr>
        <p:spPr>
          <a:xfrm>
            <a:off x="10780295" y="5551973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Interactors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BB2FBE2-A8CA-407A-BF84-7E302E6A0C12}"/>
              </a:ext>
            </a:extLst>
          </p:cNvPr>
          <p:cNvSpPr/>
          <p:nvPr/>
        </p:nvSpPr>
        <p:spPr>
          <a:xfrm>
            <a:off x="10780294" y="4895851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D0BC16A-8052-46D5-89FC-B92B221864AF}"/>
              </a:ext>
            </a:extLst>
          </p:cNvPr>
          <p:cNvSpPr/>
          <p:nvPr/>
        </p:nvSpPr>
        <p:spPr>
          <a:xfrm>
            <a:off x="10780293" y="4239729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9891AF-B561-437F-9C6B-BB464EAC87FE}"/>
              </a:ext>
            </a:extLst>
          </p:cNvPr>
          <p:cNvSpPr/>
          <p:nvPr/>
        </p:nvSpPr>
        <p:spPr>
          <a:xfrm>
            <a:off x="10104919" y="6331619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B8F7EA-4691-41AE-A1D6-3C1B03695737}"/>
              </a:ext>
            </a:extLst>
          </p:cNvPr>
          <p:cNvSpPr/>
          <p:nvPr/>
        </p:nvSpPr>
        <p:spPr>
          <a:xfrm>
            <a:off x="10104919" y="5691539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4AD62F4-D69E-4ECF-9690-13A61BBF6066}"/>
              </a:ext>
            </a:extLst>
          </p:cNvPr>
          <p:cNvSpPr/>
          <p:nvPr/>
        </p:nvSpPr>
        <p:spPr>
          <a:xfrm>
            <a:off x="10104919" y="5030404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0E0054F-CDC5-4419-B50C-047A746721EA}"/>
              </a:ext>
            </a:extLst>
          </p:cNvPr>
          <p:cNvSpPr/>
          <p:nvPr/>
        </p:nvSpPr>
        <p:spPr>
          <a:xfrm>
            <a:off x="10104919" y="4366261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A818CB15-14B9-48E3-B57F-15FB768B1690}"/>
              </a:ext>
            </a:extLst>
          </p:cNvPr>
          <p:cNvSpPr/>
          <p:nvPr/>
        </p:nvSpPr>
        <p:spPr>
          <a:xfrm flipH="1">
            <a:off x="9942896" y="3811604"/>
            <a:ext cx="2249102" cy="3046396"/>
          </a:xfrm>
          <a:prstGeom prst="snip1Rect">
            <a:avLst/>
          </a:prstGeom>
          <a:noFill/>
          <a:ln>
            <a:solidFill>
              <a:srgbClr val="3EB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EDF3D0-17B0-498A-8375-C0170E0B95E8}"/>
              </a:ext>
            </a:extLst>
          </p:cNvPr>
          <p:cNvSpPr/>
          <p:nvPr/>
        </p:nvSpPr>
        <p:spPr>
          <a:xfrm>
            <a:off x="11637096" y="4040083"/>
            <a:ext cx="471484" cy="2939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Dyn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3A2894-8959-4CBD-A491-5F2C79368A9D}"/>
              </a:ext>
            </a:extLst>
          </p:cNvPr>
          <p:cNvSpPr/>
          <p:nvPr/>
        </p:nvSpPr>
        <p:spPr>
          <a:xfrm>
            <a:off x="11203808" y="4037882"/>
            <a:ext cx="385160" cy="2939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C13011-F149-4A9D-B010-95C6E0AE8BBF}"/>
              </a:ext>
            </a:extLst>
          </p:cNvPr>
          <p:cNvSpPr/>
          <p:nvPr/>
        </p:nvSpPr>
        <p:spPr>
          <a:xfrm>
            <a:off x="10761043" y="4041162"/>
            <a:ext cx="385160" cy="2939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GI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1094BC0-D701-499A-A809-C017681F84BE}"/>
              </a:ext>
            </a:extLst>
          </p:cNvPr>
          <p:cNvSpPr/>
          <p:nvPr/>
        </p:nvSpPr>
        <p:spPr>
          <a:xfrm>
            <a:off x="4580429" y="728433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Lambda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F348FE0-424E-45DB-8E9B-D6B00E51B793}"/>
              </a:ext>
            </a:extLst>
          </p:cNvPr>
          <p:cNvSpPr/>
          <p:nvPr/>
        </p:nvSpPr>
        <p:spPr>
          <a:xfrm>
            <a:off x="10115351" y="2478700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DynamoDB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BFB887-EED7-4807-AFAF-9F1A1487E798}"/>
              </a:ext>
            </a:extLst>
          </p:cNvPr>
          <p:cNvSpPr/>
          <p:nvPr/>
        </p:nvSpPr>
        <p:spPr>
          <a:xfrm>
            <a:off x="9825944" y="1707739"/>
            <a:ext cx="2244134" cy="5202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DynamoDbGameRepository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EC3A0C-61A8-4C19-91D4-22E12032D588}"/>
              </a:ext>
            </a:extLst>
          </p:cNvPr>
          <p:cNvSpPr/>
          <p:nvPr/>
        </p:nvSpPr>
        <p:spPr>
          <a:xfrm>
            <a:off x="6540129" y="1705653"/>
            <a:ext cx="1532019" cy="51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LambdaInvoker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7481D5-A255-4AFE-A6BC-7CBCABEC0A22}"/>
              </a:ext>
            </a:extLst>
          </p:cNvPr>
          <p:cNvSpPr/>
          <p:nvPr/>
        </p:nvSpPr>
        <p:spPr>
          <a:xfrm>
            <a:off x="6540130" y="926617"/>
            <a:ext cx="1532019" cy="51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GatewayInvoker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2D34363-C99F-4B38-8E83-8BCF0DA4744C}"/>
              </a:ext>
            </a:extLst>
          </p:cNvPr>
          <p:cNvSpPr/>
          <p:nvPr/>
        </p:nvSpPr>
        <p:spPr>
          <a:xfrm>
            <a:off x="8320960" y="1714412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Interactors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F787FD9-2F0F-4ABE-895C-7F442F4DD1AD}"/>
              </a:ext>
            </a:extLst>
          </p:cNvPr>
          <p:cNvSpPr/>
          <p:nvPr/>
        </p:nvSpPr>
        <p:spPr>
          <a:xfrm>
            <a:off x="8320960" y="2228443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ADDBFB2-C232-49A3-87EF-C1AF04477FDA}"/>
              </a:ext>
            </a:extLst>
          </p:cNvPr>
          <p:cNvSpPr/>
          <p:nvPr/>
        </p:nvSpPr>
        <p:spPr>
          <a:xfrm>
            <a:off x="2336138" y="1185633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062373B-B8CE-4320-A2C1-444EAD39032B}"/>
              </a:ext>
            </a:extLst>
          </p:cNvPr>
          <p:cNvSpPr/>
          <p:nvPr/>
        </p:nvSpPr>
        <p:spPr>
          <a:xfrm>
            <a:off x="4580428" y="2793645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410B760E-276B-4CF1-8AEB-8EB559856162}"/>
              </a:ext>
            </a:extLst>
          </p:cNvPr>
          <p:cNvSpPr/>
          <p:nvPr/>
        </p:nvSpPr>
        <p:spPr>
          <a:xfrm>
            <a:off x="1979434" y="5247177"/>
            <a:ext cx="1193533" cy="532797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92D8C4F-3194-4DBD-9875-F96691C8EFC6}"/>
              </a:ext>
            </a:extLst>
          </p:cNvPr>
          <p:cNvSpPr/>
          <p:nvPr/>
        </p:nvSpPr>
        <p:spPr>
          <a:xfrm>
            <a:off x="1776676" y="3123482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CloudFront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5EBB656-4497-42BF-9642-585E3E5249AF}"/>
              </a:ext>
            </a:extLst>
          </p:cNvPr>
          <p:cNvSpPr/>
          <p:nvPr/>
        </p:nvSpPr>
        <p:spPr>
          <a:xfrm>
            <a:off x="4003542" y="4016138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CloudFront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F00B5BF-CCCD-49A3-98ED-736C0E921043}"/>
              </a:ext>
            </a:extLst>
          </p:cNvPr>
          <p:cNvCxnSpPr>
            <a:stCxn id="36" idx="3"/>
            <a:endCxn id="48" idx="2"/>
          </p:cNvCxnSpPr>
          <p:nvPr/>
        </p:nvCxnSpPr>
        <p:spPr>
          <a:xfrm flipV="1">
            <a:off x="3172967" y="4930538"/>
            <a:ext cx="1663235" cy="5830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9601611-1B87-42BD-AF3D-9CAFE4674B2E}"/>
              </a:ext>
            </a:extLst>
          </p:cNvPr>
          <p:cNvCxnSpPr>
            <a:cxnSpLocks/>
            <a:stCxn id="48" idx="0"/>
            <a:endCxn id="35" idx="2"/>
          </p:cNvCxnSpPr>
          <p:nvPr/>
        </p:nvCxnSpPr>
        <p:spPr>
          <a:xfrm flipV="1">
            <a:off x="4836202" y="3708045"/>
            <a:ext cx="576886" cy="3080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D1D275-3E71-485D-8D06-66E047FE7F5F}"/>
              </a:ext>
            </a:extLst>
          </p:cNvPr>
          <p:cNvCxnSpPr>
            <a:cxnSpLocks/>
            <a:stCxn id="47" idx="0"/>
            <a:endCxn id="34" idx="2"/>
          </p:cNvCxnSpPr>
          <p:nvPr/>
        </p:nvCxnSpPr>
        <p:spPr>
          <a:xfrm flipV="1">
            <a:off x="2609336" y="2100033"/>
            <a:ext cx="559462" cy="1023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0980EA5-B65D-450E-99C3-88DCB11B001E}"/>
              </a:ext>
            </a:extLst>
          </p:cNvPr>
          <p:cNvCxnSpPr>
            <a:cxnSpLocks/>
            <a:stCxn id="34" idx="3"/>
            <a:endCxn id="26" idx="1"/>
          </p:cNvCxnSpPr>
          <p:nvPr/>
        </p:nvCxnSpPr>
        <p:spPr>
          <a:xfrm flipV="1">
            <a:off x="4001457" y="1185633"/>
            <a:ext cx="578972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86FD7FA-EBC5-4CDE-B6E5-6C9A29F1C614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6245748" y="1185633"/>
            <a:ext cx="2943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FE1377-3338-4EC5-84B5-DC55BB5CE16F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flipV="1">
            <a:off x="7306139" y="1444649"/>
            <a:ext cx="1" cy="261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0D153DC-E53F-4493-A7BE-74DF184BB64D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8072148" y="1964669"/>
            <a:ext cx="248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B06F791-73F9-4657-84B3-466856CE091F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>
            <a:off x="9610745" y="1964669"/>
            <a:ext cx="215199" cy="3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930668C-05B7-4188-8F15-D98A83920FBB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>
          <a:xfrm flipV="1">
            <a:off x="10948011" y="2227985"/>
            <a:ext cx="0" cy="2507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1065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Web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D4CF4-1BC5-40A3-AA28-835CB723A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97" y="0"/>
            <a:ext cx="10484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3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Web 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51D7A-E753-4B87-BD55-EC2DBEC0C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57" y="0"/>
            <a:ext cx="105946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Web UI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56C616-B54D-48A0-9CF4-F1B948DFB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39" y="0"/>
            <a:ext cx="7600198" cy="685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1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Web UI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D49EC2-B9A6-4142-8FC3-A7DAD2825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77" y="0"/>
            <a:ext cx="6473355" cy="685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2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Layout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9A42CB-5CEC-45C9-B1F0-6479CFF711D8}"/>
              </a:ext>
            </a:extLst>
          </p:cNvPr>
          <p:cNvSpPr/>
          <p:nvPr/>
        </p:nvSpPr>
        <p:spPr>
          <a:xfrm>
            <a:off x="10780295" y="6208095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EB0A20B-1956-4054-9702-0E83A2D8438C}"/>
              </a:ext>
            </a:extLst>
          </p:cNvPr>
          <p:cNvSpPr/>
          <p:nvPr/>
        </p:nvSpPr>
        <p:spPr>
          <a:xfrm>
            <a:off x="10780295" y="5551973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Interactors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BB2FBE2-A8CA-407A-BF84-7E302E6A0C12}"/>
              </a:ext>
            </a:extLst>
          </p:cNvPr>
          <p:cNvSpPr/>
          <p:nvPr/>
        </p:nvSpPr>
        <p:spPr>
          <a:xfrm>
            <a:off x="10780294" y="4895851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D0BC16A-8052-46D5-89FC-B92B221864AF}"/>
              </a:ext>
            </a:extLst>
          </p:cNvPr>
          <p:cNvSpPr/>
          <p:nvPr/>
        </p:nvSpPr>
        <p:spPr>
          <a:xfrm>
            <a:off x="10780293" y="4239729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9891AF-B561-437F-9C6B-BB464EAC87FE}"/>
              </a:ext>
            </a:extLst>
          </p:cNvPr>
          <p:cNvSpPr/>
          <p:nvPr/>
        </p:nvSpPr>
        <p:spPr>
          <a:xfrm>
            <a:off x="10104919" y="6331619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B8F7EA-4691-41AE-A1D6-3C1B03695737}"/>
              </a:ext>
            </a:extLst>
          </p:cNvPr>
          <p:cNvSpPr/>
          <p:nvPr/>
        </p:nvSpPr>
        <p:spPr>
          <a:xfrm>
            <a:off x="10104919" y="5691539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4AD62F4-D69E-4ECF-9690-13A61BBF6066}"/>
              </a:ext>
            </a:extLst>
          </p:cNvPr>
          <p:cNvSpPr/>
          <p:nvPr/>
        </p:nvSpPr>
        <p:spPr>
          <a:xfrm>
            <a:off x="10104919" y="5030404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0E0054F-CDC5-4419-B50C-047A746721EA}"/>
              </a:ext>
            </a:extLst>
          </p:cNvPr>
          <p:cNvSpPr/>
          <p:nvPr/>
        </p:nvSpPr>
        <p:spPr>
          <a:xfrm>
            <a:off x="10104919" y="4366261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A818CB15-14B9-48E3-B57F-15FB768B1690}"/>
              </a:ext>
            </a:extLst>
          </p:cNvPr>
          <p:cNvSpPr/>
          <p:nvPr/>
        </p:nvSpPr>
        <p:spPr>
          <a:xfrm flipH="1">
            <a:off x="9942896" y="3811604"/>
            <a:ext cx="2249102" cy="3046396"/>
          </a:xfrm>
          <a:prstGeom prst="snip1Rect">
            <a:avLst/>
          </a:prstGeom>
          <a:noFill/>
          <a:ln>
            <a:solidFill>
              <a:srgbClr val="3EB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EDF3D0-17B0-498A-8375-C0170E0B95E8}"/>
              </a:ext>
            </a:extLst>
          </p:cNvPr>
          <p:cNvSpPr/>
          <p:nvPr/>
        </p:nvSpPr>
        <p:spPr>
          <a:xfrm>
            <a:off x="11637096" y="4040083"/>
            <a:ext cx="471484" cy="2939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Dyn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3A2894-8959-4CBD-A491-5F2C79368A9D}"/>
              </a:ext>
            </a:extLst>
          </p:cNvPr>
          <p:cNvSpPr/>
          <p:nvPr/>
        </p:nvSpPr>
        <p:spPr>
          <a:xfrm>
            <a:off x="11203808" y="4037882"/>
            <a:ext cx="385160" cy="2939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C13011-F149-4A9D-B010-95C6E0AE8BBF}"/>
              </a:ext>
            </a:extLst>
          </p:cNvPr>
          <p:cNvSpPr/>
          <p:nvPr/>
        </p:nvSpPr>
        <p:spPr>
          <a:xfrm>
            <a:off x="10761043" y="4041162"/>
            <a:ext cx="385160" cy="2939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GI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1094BC0-D701-499A-A809-C017681F84BE}"/>
              </a:ext>
            </a:extLst>
          </p:cNvPr>
          <p:cNvSpPr/>
          <p:nvPr/>
        </p:nvSpPr>
        <p:spPr>
          <a:xfrm>
            <a:off x="4580429" y="728433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Lambda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F348FE0-424E-45DB-8E9B-D6B00E51B793}"/>
              </a:ext>
            </a:extLst>
          </p:cNvPr>
          <p:cNvSpPr/>
          <p:nvPr/>
        </p:nvSpPr>
        <p:spPr>
          <a:xfrm>
            <a:off x="10115351" y="2478700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DynamoDB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BFB887-EED7-4807-AFAF-9F1A1487E798}"/>
              </a:ext>
            </a:extLst>
          </p:cNvPr>
          <p:cNvSpPr/>
          <p:nvPr/>
        </p:nvSpPr>
        <p:spPr>
          <a:xfrm>
            <a:off x="9825944" y="1707739"/>
            <a:ext cx="2244134" cy="5202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DynamoDbGameRepository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EC3A0C-61A8-4C19-91D4-22E12032D588}"/>
              </a:ext>
            </a:extLst>
          </p:cNvPr>
          <p:cNvSpPr/>
          <p:nvPr/>
        </p:nvSpPr>
        <p:spPr>
          <a:xfrm>
            <a:off x="6540129" y="1705653"/>
            <a:ext cx="1532019" cy="51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LambdaInvoker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7481D5-A255-4AFE-A6BC-7CBCABEC0A22}"/>
              </a:ext>
            </a:extLst>
          </p:cNvPr>
          <p:cNvSpPr/>
          <p:nvPr/>
        </p:nvSpPr>
        <p:spPr>
          <a:xfrm>
            <a:off x="6540130" y="926617"/>
            <a:ext cx="1532019" cy="51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GatewayInvoker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2D34363-C99F-4B38-8E83-8BCF0DA4744C}"/>
              </a:ext>
            </a:extLst>
          </p:cNvPr>
          <p:cNvSpPr/>
          <p:nvPr/>
        </p:nvSpPr>
        <p:spPr>
          <a:xfrm>
            <a:off x="8320960" y="1714412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Interactors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F787FD9-2F0F-4ABE-895C-7F442F4DD1AD}"/>
              </a:ext>
            </a:extLst>
          </p:cNvPr>
          <p:cNvSpPr/>
          <p:nvPr/>
        </p:nvSpPr>
        <p:spPr>
          <a:xfrm>
            <a:off x="8320960" y="2228443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ADDBFB2-C232-49A3-87EF-C1AF04477FDA}"/>
              </a:ext>
            </a:extLst>
          </p:cNvPr>
          <p:cNvSpPr/>
          <p:nvPr/>
        </p:nvSpPr>
        <p:spPr>
          <a:xfrm>
            <a:off x="2336138" y="1185633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062373B-B8CE-4320-A2C1-444EAD39032B}"/>
              </a:ext>
            </a:extLst>
          </p:cNvPr>
          <p:cNvSpPr/>
          <p:nvPr/>
        </p:nvSpPr>
        <p:spPr>
          <a:xfrm>
            <a:off x="4580428" y="2793645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410B760E-276B-4CF1-8AEB-8EB559856162}"/>
              </a:ext>
            </a:extLst>
          </p:cNvPr>
          <p:cNvSpPr/>
          <p:nvPr/>
        </p:nvSpPr>
        <p:spPr>
          <a:xfrm>
            <a:off x="1979434" y="5247177"/>
            <a:ext cx="1193533" cy="532797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92D8C4F-3194-4DBD-9875-F96691C8EFC6}"/>
              </a:ext>
            </a:extLst>
          </p:cNvPr>
          <p:cNvSpPr/>
          <p:nvPr/>
        </p:nvSpPr>
        <p:spPr>
          <a:xfrm>
            <a:off x="1776676" y="3123482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CloudFront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5EBB656-4497-42BF-9642-585E3E5249AF}"/>
              </a:ext>
            </a:extLst>
          </p:cNvPr>
          <p:cNvSpPr/>
          <p:nvPr/>
        </p:nvSpPr>
        <p:spPr>
          <a:xfrm>
            <a:off x="4003542" y="4016138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CloudFront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F00B5BF-CCCD-49A3-98ED-736C0E921043}"/>
              </a:ext>
            </a:extLst>
          </p:cNvPr>
          <p:cNvCxnSpPr>
            <a:stCxn id="36" idx="3"/>
            <a:endCxn id="48" idx="2"/>
          </p:cNvCxnSpPr>
          <p:nvPr/>
        </p:nvCxnSpPr>
        <p:spPr>
          <a:xfrm flipV="1">
            <a:off x="3172967" y="4930538"/>
            <a:ext cx="1663235" cy="5830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2C06666-B747-452F-83C3-C8CE62DA6162}"/>
              </a:ext>
            </a:extLst>
          </p:cNvPr>
          <p:cNvCxnSpPr>
            <a:cxnSpLocks/>
            <a:stCxn id="36" idx="0"/>
            <a:endCxn id="47" idx="2"/>
          </p:cNvCxnSpPr>
          <p:nvPr/>
        </p:nvCxnSpPr>
        <p:spPr>
          <a:xfrm flipV="1">
            <a:off x="2576201" y="4037882"/>
            <a:ext cx="33135" cy="12092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9601611-1B87-42BD-AF3D-9CAFE4674B2E}"/>
              </a:ext>
            </a:extLst>
          </p:cNvPr>
          <p:cNvCxnSpPr>
            <a:cxnSpLocks/>
            <a:stCxn id="48" idx="0"/>
            <a:endCxn id="35" idx="2"/>
          </p:cNvCxnSpPr>
          <p:nvPr/>
        </p:nvCxnSpPr>
        <p:spPr>
          <a:xfrm flipV="1">
            <a:off x="4836202" y="3708045"/>
            <a:ext cx="576886" cy="3080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D1D275-3E71-485D-8D06-66E047FE7F5F}"/>
              </a:ext>
            </a:extLst>
          </p:cNvPr>
          <p:cNvCxnSpPr>
            <a:cxnSpLocks/>
            <a:stCxn id="47" idx="0"/>
            <a:endCxn id="34" idx="2"/>
          </p:cNvCxnSpPr>
          <p:nvPr/>
        </p:nvCxnSpPr>
        <p:spPr>
          <a:xfrm flipV="1">
            <a:off x="2609336" y="2100033"/>
            <a:ext cx="559462" cy="1023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0980EA5-B65D-450E-99C3-88DCB11B001E}"/>
              </a:ext>
            </a:extLst>
          </p:cNvPr>
          <p:cNvCxnSpPr>
            <a:cxnSpLocks/>
            <a:stCxn id="34" idx="3"/>
            <a:endCxn id="26" idx="1"/>
          </p:cNvCxnSpPr>
          <p:nvPr/>
        </p:nvCxnSpPr>
        <p:spPr>
          <a:xfrm flipV="1">
            <a:off x="4001457" y="1185633"/>
            <a:ext cx="578972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86FD7FA-EBC5-4CDE-B6E5-6C9A29F1C614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6245748" y="1185633"/>
            <a:ext cx="2943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FE1377-3338-4EC5-84B5-DC55BB5CE16F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flipV="1">
            <a:off x="7306139" y="1444649"/>
            <a:ext cx="1" cy="261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0D153DC-E53F-4493-A7BE-74DF184BB64D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8072148" y="1964669"/>
            <a:ext cx="248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B06F791-73F9-4657-84B3-466856CE091F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>
            <a:off x="9610745" y="1964669"/>
            <a:ext cx="215199" cy="3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930668C-05B7-4188-8F15-D98A83920FBB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>
          <a:xfrm flipV="1">
            <a:off x="10948011" y="2227985"/>
            <a:ext cx="0" cy="2507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3582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Web UI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A6E16F-A9BF-4128-98E1-B0A6648E9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20" y="0"/>
            <a:ext cx="4204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0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Entities First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0929A5-AF7B-4BD8-B7E4-1D1FBD636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815" y="939857"/>
            <a:ext cx="6419235" cy="576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3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BFF74-43DE-4A3A-83BD-EB3BE087FE76}"/>
              </a:ext>
            </a:extLst>
          </p:cNvPr>
          <p:cNvSpPr txBox="1"/>
          <p:nvPr/>
        </p:nvSpPr>
        <p:spPr>
          <a:xfrm>
            <a:off x="1300295" y="1048624"/>
            <a:ext cx="3160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Clean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4594A-0B62-414C-9919-AA1361B2A1BE}"/>
              </a:ext>
            </a:extLst>
          </p:cNvPr>
          <p:cNvSpPr txBox="1"/>
          <p:nvPr/>
        </p:nvSpPr>
        <p:spPr>
          <a:xfrm>
            <a:off x="1300295" y="1874154"/>
            <a:ext cx="3560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Heavy test coverage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E6830-5BAA-4A5F-9C9E-C27B441367BE}"/>
              </a:ext>
            </a:extLst>
          </p:cNvPr>
          <p:cNvSpPr txBox="1"/>
          <p:nvPr/>
        </p:nvSpPr>
        <p:spPr>
          <a:xfrm>
            <a:off x="1300294" y="2699684"/>
            <a:ext cx="1925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Serverless: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39707-DCA3-4E43-8FAE-A7C9CC09C53F}"/>
              </a:ext>
            </a:extLst>
          </p:cNvPr>
          <p:cNvSpPr txBox="1"/>
          <p:nvPr/>
        </p:nvSpPr>
        <p:spPr>
          <a:xfrm>
            <a:off x="2117826" y="3232826"/>
            <a:ext cx="1789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063C2-3690-4F8D-AC05-BE73EB589E7A}"/>
              </a:ext>
            </a:extLst>
          </p:cNvPr>
          <p:cNvSpPr txBox="1"/>
          <p:nvPr/>
        </p:nvSpPr>
        <p:spPr>
          <a:xfrm>
            <a:off x="2117826" y="3765968"/>
            <a:ext cx="1467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BEC17A-C1BC-4C71-BA68-A7FCA3EE85AD}"/>
              </a:ext>
            </a:extLst>
          </p:cNvPr>
          <p:cNvSpPr txBox="1"/>
          <p:nvPr/>
        </p:nvSpPr>
        <p:spPr>
          <a:xfrm>
            <a:off x="2117826" y="4350743"/>
            <a:ext cx="4179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API (Custom, Distributed)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DBD76-E95E-49B6-A252-699063791D9F}"/>
              </a:ext>
            </a:extLst>
          </p:cNvPr>
          <p:cNvSpPr txBox="1"/>
          <p:nvPr/>
        </p:nvSpPr>
        <p:spPr>
          <a:xfrm>
            <a:off x="2149155" y="4935518"/>
            <a:ext cx="3720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UI (Static, Distributed)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D1684D-A30C-490B-AB35-82D7262E59E4}"/>
              </a:ext>
            </a:extLst>
          </p:cNvPr>
          <p:cNvSpPr txBox="1"/>
          <p:nvPr/>
        </p:nvSpPr>
        <p:spPr>
          <a:xfrm>
            <a:off x="2149155" y="5516988"/>
            <a:ext cx="2401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DNS (Custom)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2B6D55-57B0-4ADB-81D4-C588B644D7A4}"/>
              </a:ext>
            </a:extLst>
          </p:cNvPr>
          <p:cNvSpPr txBox="1"/>
          <p:nvPr/>
        </p:nvSpPr>
        <p:spPr>
          <a:xfrm>
            <a:off x="2149155" y="6098458"/>
            <a:ext cx="4204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SSL (Custom, Distributed)</a:t>
            </a:r>
          </a:p>
        </p:txBody>
      </p:sp>
    </p:spTree>
    <p:extLst>
      <p:ext uri="{BB962C8B-B14F-4D97-AF65-F5344CB8AC3E}">
        <p14:creationId xmlns:p14="http://schemas.microsoft.com/office/powerpoint/2010/main" val="102662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Layout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9A42CB-5CEC-45C9-B1F0-6479CFF711D8}"/>
              </a:ext>
            </a:extLst>
          </p:cNvPr>
          <p:cNvSpPr/>
          <p:nvPr/>
        </p:nvSpPr>
        <p:spPr>
          <a:xfrm>
            <a:off x="10780295" y="6208095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EB0A20B-1956-4054-9702-0E83A2D8438C}"/>
              </a:ext>
            </a:extLst>
          </p:cNvPr>
          <p:cNvSpPr/>
          <p:nvPr/>
        </p:nvSpPr>
        <p:spPr>
          <a:xfrm>
            <a:off x="10780295" y="5551973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Interactors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BB2FBE2-A8CA-407A-BF84-7E302E6A0C12}"/>
              </a:ext>
            </a:extLst>
          </p:cNvPr>
          <p:cNvSpPr/>
          <p:nvPr/>
        </p:nvSpPr>
        <p:spPr>
          <a:xfrm>
            <a:off x="10780294" y="4895851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D0BC16A-8052-46D5-89FC-B92B221864AF}"/>
              </a:ext>
            </a:extLst>
          </p:cNvPr>
          <p:cNvSpPr/>
          <p:nvPr/>
        </p:nvSpPr>
        <p:spPr>
          <a:xfrm>
            <a:off x="10780293" y="4239729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9891AF-B561-437F-9C6B-BB464EAC87FE}"/>
              </a:ext>
            </a:extLst>
          </p:cNvPr>
          <p:cNvSpPr/>
          <p:nvPr/>
        </p:nvSpPr>
        <p:spPr>
          <a:xfrm>
            <a:off x="10104919" y="6331619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B8F7EA-4691-41AE-A1D6-3C1B03695737}"/>
              </a:ext>
            </a:extLst>
          </p:cNvPr>
          <p:cNvSpPr/>
          <p:nvPr/>
        </p:nvSpPr>
        <p:spPr>
          <a:xfrm>
            <a:off x="10104919" y="5691539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4AD62F4-D69E-4ECF-9690-13A61BBF6066}"/>
              </a:ext>
            </a:extLst>
          </p:cNvPr>
          <p:cNvSpPr/>
          <p:nvPr/>
        </p:nvSpPr>
        <p:spPr>
          <a:xfrm>
            <a:off x="10104919" y="5030404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0E0054F-CDC5-4419-B50C-047A746721EA}"/>
              </a:ext>
            </a:extLst>
          </p:cNvPr>
          <p:cNvSpPr/>
          <p:nvPr/>
        </p:nvSpPr>
        <p:spPr>
          <a:xfrm>
            <a:off x="10104919" y="4366261"/>
            <a:ext cx="675374" cy="376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A818CB15-14B9-48E3-B57F-15FB768B1690}"/>
              </a:ext>
            </a:extLst>
          </p:cNvPr>
          <p:cNvSpPr/>
          <p:nvPr/>
        </p:nvSpPr>
        <p:spPr>
          <a:xfrm flipH="1">
            <a:off x="9942896" y="3811604"/>
            <a:ext cx="2249102" cy="3046396"/>
          </a:xfrm>
          <a:prstGeom prst="snip1Rect">
            <a:avLst/>
          </a:prstGeom>
          <a:noFill/>
          <a:ln>
            <a:solidFill>
              <a:srgbClr val="3EB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EDF3D0-17B0-498A-8375-C0170E0B95E8}"/>
              </a:ext>
            </a:extLst>
          </p:cNvPr>
          <p:cNvSpPr/>
          <p:nvPr/>
        </p:nvSpPr>
        <p:spPr>
          <a:xfrm>
            <a:off x="11637096" y="4040083"/>
            <a:ext cx="471484" cy="2939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Dyn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3A2894-8959-4CBD-A491-5F2C79368A9D}"/>
              </a:ext>
            </a:extLst>
          </p:cNvPr>
          <p:cNvSpPr/>
          <p:nvPr/>
        </p:nvSpPr>
        <p:spPr>
          <a:xfrm>
            <a:off x="11203808" y="4037882"/>
            <a:ext cx="385160" cy="2939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C13011-F149-4A9D-B010-95C6E0AE8BBF}"/>
              </a:ext>
            </a:extLst>
          </p:cNvPr>
          <p:cNvSpPr/>
          <p:nvPr/>
        </p:nvSpPr>
        <p:spPr>
          <a:xfrm>
            <a:off x="10761043" y="4041162"/>
            <a:ext cx="385160" cy="2939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GI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1094BC0-D701-499A-A809-C017681F84BE}"/>
              </a:ext>
            </a:extLst>
          </p:cNvPr>
          <p:cNvSpPr/>
          <p:nvPr/>
        </p:nvSpPr>
        <p:spPr>
          <a:xfrm>
            <a:off x="4580429" y="728433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Lambda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F348FE0-424E-45DB-8E9B-D6B00E51B793}"/>
              </a:ext>
            </a:extLst>
          </p:cNvPr>
          <p:cNvSpPr/>
          <p:nvPr/>
        </p:nvSpPr>
        <p:spPr>
          <a:xfrm>
            <a:off x="10115351" y="2478700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DynamoDB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BFB887-EED7-4807-AFAF-9F1A1487E798}"/>
              </a:ext>
            </a:extLst>
          </p:cNvPr>
          <p:cNvSpPr/>
          <p:nvPr/>
        </p:nvSpPr>
        <p:spPr>
          <a:xfrm>
            <a:off x="9825944" y="1707739"/>
            <a:ext cx="2244134" cy="5202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DynamoDbGameRepository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EC3A0C-61A8-4C19-91D4-22E12032D588}"/>
              </a:ext>
            </a:extLst>
          </p:cNvPr>
          <p:cNvSpPr/>
          <p:nvPr/>
        </p:nvSpPr>
        <p:spPr>
          <a:xfrm>
            <a:off x="6540129" y="1705653"/>
            <a:ext cx="1532019" cy="51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LambdaInvoker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7481D5-A255-4AFE-A6BC-7CBCABEC0A22}"/>
              </a:ext>
            </a:extLst>
          </p:cNvPr>
          <p:cNvSpPr/>
          <p:nvPr/>
        </p:nvSpPr>
        <p:spPr>
          <a:xfrm>
            <a:off x="6540130" y="926617"/>
            <a:ext cx="1532019" cy="51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GatewayInvoker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2D34363-C99F-4B38-8E83-8BCF0DA4744C}"/>
              </a:ext>
            </a:extLst>
          </p:cNvPr>
          <p:cNvSpPr/>
          <p:nvPr/>
        </p:nvSpPr>
        <p:spPr>
          <a:xfrm>
            <a:off x="8320960" y="1714412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Interactors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F787FD9-2F0F-4ABE-895C-7F442F4DD1AD}"/>
              </a:ext>
            </a:extLst>
          </p:cNvPr>
          <p:cNvSpPr/>
          <p:nvPr/>
        </p:nvSpPr>
        <p:spPr>
          <a:xfrm>
            <a:off x="8320960" y="2228443"/>
            <a:ext cx="1289785" cy="500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ADDBFB2-C232-49A3-87EF-C1AF04477FDA}"/>
              </a:ext>
            </a:extLst>
          </p:cNvPr>
          <p:cNvSpPr/>
          <p:nvPr/>
        </p:nvSpPr>
        <p:spPr>
          <a:xfrm>
            <a:off x="2336138" y="1185633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062373B-B8CE-4320-A2C1-444EAD39032B}"/>
              </a:ext>
            </a:extLst>
          </p:cNvPr>
          <p:cNvSpPr/>
          <p:nvPr/>
        </p:nvSpPr>
        <p:spPr>
          <a:xfrm>
            <a:off x="4580428" y="2793645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410B760E-276B-4CF1-8AEB-8EB559856162}"/>
              </a:ext>
            </a:extLst>
          </p:cNvPr>
          <p:cNvSpPr/>
          <p:nvPr/>
        </p:nvSpPr>
        <p:spPr>
          <a:xfrm>
            <a:off x="1979434" y="5247177"/>
            <a:ext cx="1193533" cy="532797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92D8C4F-3194-4DBD-9875-F96691C8EFC6}"/>
              </a:ext>
            </a:extLst>
          </p:cNvPr>
          <p:cNvSpPr/>
          <p:nvPr/>
        </p:nvSpPr>
        <p:spPr>
          <a:xfrm>
            <a:off x="1776676" y="3123482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CloudFront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5EBB656-4497-42BF-9642-585E3E5249AF}"/>
              </a:ext>
            </a:extLst>
          </p:cNvPr>
          <p:cNvSpPr/>
          <p:nvPr/>
        </p:nvSpPr>
        <p:spPr>
          <a:xfrm>
            <a:off x="4003542" y="4016138"/>
            <a:ext cx="1665319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CloudFront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F00B5BF-CCCD-49A3-98ED-736C0E921043}"/>
              </a:ext>
            </a:extLst>
          </p:cNvPr>
          <p:cNvCxnSpPr>
            <a:stCxn id="36" idx="3"/>
            <a:endCxn id="48" idx="2"/>
          </p:cNvCxnSpPr>
          <p:nvPr/>
        </p:nvCxnSpPr>
        <p:spPr>
          <a:xfrm flipV="1">
            <a:off x="3172967" y="4930538"/>
            <a:ext cx="1663235" cy="5830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2C06666-B747-452F-83C3-C8CE62DA6162}"/>
              </a:ext>
            </a:extLst>
          </p:cNvPr>
          <p:cNvCxnSpPr>
            <a:cxnSpLocks/>
            <a:stCxn id="36" idx="0"/>
            <a:endCxn id="47" idx="2"/>
          </p:cNvCxnSpPr>
          <p:nvPr/>
        </p:nvCxnSpPr>
        <p:spPr>
          <a:xfrm flipV="1">
            <a:off x="2576201" y="4037882"/>
            <a:ext cx="33135" cy="12092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9601611-1B87-42BD-AF3D-9CAFE4674B2E}"/>
              </a:ext>
            </a:extLst>
          </p:cNvPr>
          <p:cNvCxnSpPr>
            <a:cxnSpLocks/>
            <a:stCxn id="48" idx="0"/>
            <a:endCxn id="35" idx="2"/>
          </p:cNvCxnSpPr>
          <p:nvPr/>
        </p:nvCxnSpPr>
        <p:spPr>
          <a:xfrm flipV="1">
            <a:off x="4836202" y="3708045"/>
            <a:ext cx="576886" cy="3080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D1D275-3E71-485D-8D06-66E047FE7F5F}"/>
              </a:ext>
            </a:extLst>
          </p:cNvPr>
          <p:cNvCxnSpPr>
            <a:cxnSpLocks/>
            <a:stCxn id="47" idx="0"/>
            <a:endCxn id="34" idx="2"/>
          </p:cNvCxnSpPr>
          <p:nvPr/>
        </p:nvCxnSpPr>
        <p:spPr>
          <a:xfrm flipV="1">
            <a:off x="2609336" y="2100033"/>
            <a:ext cx="559462" cy="1023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0980EA5-B65D-450E-99C3-88DCB11B001E}"/>
              </a:ext>
            </a:extLst>
          </p:cNvPr>
          <p:cNvCxnSpPr>
            <a:cxnSpLocks/>
            <a:stCxn id="34" idx="3"/>
            <a:endCxn id="26" idx="1"/>
          </p:cNvCxnSpPr>
          <p:nvPr/>
        </p:nvCxnSpPr>
        <p:spPr>
          <a:xfrm flipV="1">
            <a:off x="4001457" y="1185633"/>
            <a:ext cx="578972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86FD7FA-EBC5-4CDE-B6E5-6C9A29F1C614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6245748" y="1185633"/>
            <a:ext cx="2943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FE1377-3338-4EC5-84B5-DC55BB5CE16F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flipV="1">
            <a:off x="7306139" y="1444649"/>
            <a:ext cx="1" cy="261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0D153DC-E53F-4493-A7BE-74DF184BB64D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8072148" y="1964669"/>
            <a:ext cx="248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B06F791-73F9-4657-84B3-466856CE091F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>
            <a:off x="9610745" y="1964669"/>
            <a:ext cx="215199" cy="3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930668C-05B7-4188-8F15-D98A83920FBB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>
          <a:xfrm flipV="1">
            <a:off x="10948011" y="2227985"/>
            <a:ext cx="0" cy="2507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158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28819"/>
          </a:xfrm>
        </p:spPr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09609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Entities First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C6C8E-0B8F-4CF3-A3FE-00CF3B555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188" y="149390"/>
            <a:ext cx="2292440" cy="8656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D52B71-5691-4FAE-A3D1-7425165A3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2" y="914154"/>
            <a:ext cx="8375737" cy="577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5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3784</TotalTime>
  <Words>624</Words>
  <Application>Microsoft Office PowerPoint</Application>
  <PresentationFormat>Widescreen</PresentationFormat>
  <Paragraphs>296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6" baseType="lpstr">
      <vt:lpstr>Arial</vt:lpstr>
      <vt:lpstr>Trebuchet MS</vt:lpstr>
      <vt:lpstr>Tw Cen MT</vt:lpstr>
      <vt:lpstr>Circuit</vt:lpstr>
      <vt:lpstr>Serverless AWS</vt:lpstr>
      <vt:lpstr>Introduction</vt:lpstr>
      <vt:lpstr>The Plan</vt:lpstr>
      <vt:lpstr>Why Serverless</vt:lpstr>
      <vt:lpstr>Disadvantages</vt:lpstr>
      <vt:lpstr>Specification</vt:lpstr>
      <vt:lpstr>Entities First</vt:lpstr>
      <vt:lpstr>Entities First</vt:lpstr>
      <vt:lpstr>Entities First</vt:lpstr>
      <vt:lpstr>Entities First</vt:lpstr>
      <vt:lpstr>Entities First</vt:lpstr>
      <vt:lpstr>Entities First</vt:lpstr>
      <vt:lpstr>Interactors Second</vt:lpstr>
      <vt:lpstr>Interactors Second</vt:lpstr>
      <vt:lpstr>Interactors Second</vt:lpstr>
      <vt:lpstr>Interactors Second</vt:lpstr>
      <vt:lpstr>Interactors Second</vt:lpstr>
      <vt:lpstr>Interactors Second</vt:lpstr>
      <vt:lpstr>Interactors Second</vt:lpstr>
      <vt:lpstr>Interactors Second</vt:lpstr>
      <vt:lpstr>Interactors Second</vt:lpstr>
      <vt:lpstr>Interactors Second</vt:lpstr>
      <vt:lpstr>Interactors Second</vt:lpstr>
      <vt:lpstr>Interactors Second</vt:lpstr>
      <vt:lpstr>Interactors Second</vt:lpstr>
      <vt:lpstr>Identifier Provider Service</vt:lpstr>
      <vt:lpstr>Serverless Database - DynamoDB</vt:lpstr>
      <vt:lpstr>Permissions - User</vt:lpstr>
      <vt:lpstr>Permissions - User</vt:lpstr>
      <vt:lpstr>Permissions - User</vt:lpstr>
      <vt:lpstr>Amazon Implementation</vt:lpstr>
      <vt:lpstr>Amazon Implementation</vt:lpstr>
      <vt:lpstr>Amazon Implementation</vt:lpstr>
      <vt:lpstr>Amazon Implementation</vt:lpstr>
      <vt:lpstr>Amazon Implementation</vt:lpstr>
      <vt:lpstr>Amazon Implementation</vt:lpstr>
      <vt:lpstr>Amazon Implementation</vt:lpstr>
      <vt:lpstr>Amazon Implementation Testing</vt:lpstr>
      <vt:lpstr>Amazon Implementation Testing</vt:lpstr>
      <vt:lpstr>Amazon Implementation Testing</vt:lpstr>
      <vt:lpstr>Layout</vt:lpstr>
      <vt:lpstr>Amazon Implementation</vt:lpstr>
      <vt:lpstr>Amazon Implementation</vt:lpstr>
      <vt:lpstr>Amazon Implementation Testing</vt:lpstr>
      <vt:lpstr>Permissions - Role</vt:lpstr>
      <vt:lpstr>Permissions - Role</vt:lpstr>
      <vt:lpstr>Permissions - Role</vt:lpstr>
      <vt:lpstr>Serverless Function - Lambda</vt:lpstr>
      <vt:lpstr>Serverless Function - Lambda</vt:lpstr>
      <vt:lpstr>Serverless Function - Lambda</vt:lpstr>
      <vt:lpstr>Serverless Function - Lambda</vt:lpstr>
      <vt:lpstr>Serverless Function - Lambda</vt:lpstr>
      <vt:lpstr>Layout</vt:lpstr>
      <vt:lpstr>Amazon Implementation</vt:lpstr>
      <vt:lpstr>Amazon Implementation</vt:lpstr>
      <vt:lpstr>Layout</vt:lpstr>
      <vt:lpstr>Serverless API – API Gateway</vt:lpstr>
      <vt:lpstr>Serverless API – API Gateway</vt:lpstr>
      <vt:lpstr>Serverless API – API Gateway</vt:lpstr>
      <vt:lpstr>Serverless API – API Gateway</vt:lpstr>
      <vt:lpstr>Serverless API – API Gateway</vt:lpstr>
      <vt:lpstr>Layout</vt:lpstr>
      <vt:lpstr>Serverless DNS – Route 53</vt:lpstr>
      <vt:lpstr>Serverless Certificates – Certificate Manager</vt:lpstr>
      <vt:lpstr>Serverless API – API Gateway</vt:lpstr>
      <vt:lpstr>Layout</vt:lpstr>
      <vt:lpstr>Serverless Files – S3</vt:lpstr>
      <vt:lpstr>Serverless Files – S3</vt:lpstr>
      <vt:lpstr>Serverless Files – S3</vt:lpstr>
      <vt:lpstr>Serverless Files – S3</vt:lpstr>
      <vt:lpstr>Layout</vt:lpstr>
      <vt:lpstr>Serverless CDN – CloudFront</vt:lpstr>
      <vt:lpstr>Layout</vt:lpstr>
      <vt:lpstr>Web UI</vt:lpstr>
      <vt:lpstr>Web UI</vt:lpstr>
      <vt:lpstr>Web UI</vt:lpstr>
      <vt:lpstr>Web UI</vt:lpstr>
      <vt:lpstr>Layout</vt:lpstr>
      <vt:lpstr>Web UI</vt:lpstr>
      <vt:lpstr>Summary</vt:lpstr>
      <vt:lpstr>Layout</vt:lpstr>
      <vt:lpstr>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</dc:title>
  <dc:creator>Derick Linkous</dc:creator>
  <cp:lastModifiedBy>Derick Linkous</cp:lastModifiedBy>
  <cp:revision>754</cp:revision>
  <dcterms:created xsi:type="dcterms:W3CDTF">2016-12-17T19:36:34Z</dcterms:created>
  <dcterms:modified xsi:type="dcterms:W3CDTF">2018-11-27T21:02:27Z</dcterms:modified>
</cp:coreProperties>
</file>