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324" r:id="rId3"/>
    <p:sldId id="256" r:id="rId4"/>
    <p:sldId id="257" r:id="rId5"/>
    <p:sldId id="322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21" r:id="rId24"/>
    <p:sldId id="32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092"/>
    <a:srgbClr val="E08B7A"/>
    <a:srgbClr val="1F5275"/>
    <a:srgbClr val="A70101"/>
    <a:srgbClr val="FF3300"/>
    <a:srgbClr val="3EBED6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7BD3-0AC2-489E-8D31-443A7053D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91379-682D-445D-BEFC-49E06DEFE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DE960-3B9C-4CF5-8D3D-576B20D4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39BA-192E-4322-8D69-D8414EA00D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0251-66F4-4067-8BD0-8D718520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E42A-A105-4AE0-AA7B-E1F55FE0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CAD-B26B-432F-B7B4-19B60E55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76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BFAE-EFB7-48B5-AC08-790D823C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8E03-1AAE-4ED9-ACB2-B8BF3E88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153E-89CF-479E-BC36-31A3EEEE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39BA-192E-4322-8D69-D8414EA00D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3F98-8A91-45F0-A42E-5C1CC544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B278-C968-4793-8313-C433914F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CAD-B26B-432F-B7B4-19B60E55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1643-5B58-4F72-B5E3-006113D9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FB7D7-31B2-492D-846D-FF0CA103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7FB4-B6B9-4423-9F45-9FFF94A0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39BA-192E-4322-8D69-D8414EA00D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A58A-6D91-475B-8189-FBBCFCF3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EEBB4-8D56-419E-805A-9AC85A5A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CAD-B26B-432F-B7B4-19B60E55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5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8C5B-2AC8-4DF9-AE0B-C9E3B1A8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1E27-7B62-47F7-903E-C5B1472A4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C9CAF-9A29-4B6E-9B6A-37D13989C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32D0-B12F-4C66-A124-91BC4E3A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39BA-192E-4322-8D69-D8414EA00D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7205-2D0E-428A-98DF-6349CF84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9E773-AFE5-4F4D-B513-FFE2C22F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CAD-B26B-432F-B7B4-19B60E55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0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5603-60A2-4997-B399-A4C71A02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C2E6-33F9-4BF9-9F7D-071E0F5D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A9D2F-CF67-4480-91EC-2459D2EEA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91421-4F87-4A8D-BD9F-3A76AFC2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E4083-7AB9-4A17-BB57-744463371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3EE79-4E0B-4204-94CF-49F7095C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39BA-192E-4322-8D69-D8414EA00D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86EDB-8BBD-4556-A824-9ECA13A9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AF59C-C017-4683-93ED-B7B5DD4F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CAD-B26B-432F-B7B4-19B60E55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75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48A8-92BB-4CEC-BC85-122BB3D9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AEFF7-0E3A-4AE3-9ED9-7A411FC9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39BA-192E-4322-8D69-D8414EA00D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9956F-7C4D-4AA3-A6E5-210FAFEA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7F70E-F5B3-48DA-9870-B82FBE16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CAD-B26B-432F-B7B4-19B60E55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81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C2070-61C4-4839-B111-0CD66F97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39BA-192E-4322-8D69-D8414EA00D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F14C3-A722-4CEF-8B98-C725DF22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8DC95-7AA7-4349-9834-29739648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CAD-B26B-432F-B7B4-19B60E55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39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0E90-AFFE-466D-871A-5E79638B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8386-D9EE-4149-B0A1-1BA190AA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06E0D-0472-49F9-88DA-6DC234199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5234-0BE7-4601-9449-8041E446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39BA-192E-4322-8D69-D8414EA00D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18C5D-D81F-49E9-94DC-D6A82972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3D71E-1E7C-416E-B96E-E584E4D1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CAD-B26B-432F-B7B4-19B60E55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0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C0E0-27C2-4D46-83D4-FB41B5A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DCC3B-DC47-47CF-8A66-BBC4054EC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FE538-DCA9-4AFB-B53B-BE7EABB06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E7D7E-B067-4EF4-9C88-0D285810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39BA-192E-4322-8D69-D8414EA00D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C93A1-6A36-4ADE-B380-E037CFA5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E1633-D8A9-436D-BCC3-18E82D9E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CAD-B26B-432F-B7B4-19B60E55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60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ACDE-4D54-49BC-ACBF-112D4421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66D72-0019-4DE0-A9F0-170586252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567D-7506-4FD6-A62E-CC49B5C3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39BA-192E-4322-8D69-D8414EA00D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138E-DCA1-417D-9FBD-01825EA1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B19B-C498-4C7B-99FA-E9E5F461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CAD-B26B-432F-B7B4-19B60E55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69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25E1C-4748-4B07-A7AC-200EC53EC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72719-428C-44F3-8582-CD0BAAD0F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B993-2BE9-4AC5-9BEC-70D3A703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39BA-192E-4322-8D69-D8414EA00D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535EE-4D34-4E26-BF0C-570A0A83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DABD-F4CE-4A66-B29B-9351B074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CAD-B26B-432F-B7B4-19B60E55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1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AFB15-6435-406B-AFCE-CF384B37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C3F9D-46DA-4781-9034-DC6D4A96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0D8F-D718-42AF-8F09-256A2AB99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C39BA-192E-4322-8D69-D8414EA00D5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9A31D-6645-4E82-9C79-C06F04E6A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77EE5-FF68-4FE1-9CD3-323491C62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DCAD-B26B-432F-B7B4-19B60E555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1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1E4C7D-521B-406D-A3CE-E625FA73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09" y="-1527751"/>
            <a:ext cx="6337382" cy="7975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CCBD4F-E925-4484-B600-A7957797A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265" y="5810491"/>
            <a:ext cx="515181" cy="515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B42B1-087F-4F6C-A78D-65B03988C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40" y="1258597"/>
            <a:ext cx="8489301" cy="205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3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3DD08-D0B2-42DE-83E1-E3FA4979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30" y="77900"/>
            <a:ext cx="5314331" cy="1289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25A50-665E-48F6-A8C0-0F722F232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" y="1583421"/>
            <a:ext cx="11965985" cy="494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8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80C86-CE67-4F99-9A56-A9F6104C7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3" y="807869"/>
            <a:ext cx="9512768" cy="1498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FDD7EB-E2B8-4037-B07E-B1D97706D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3" y="2445681"/>
            <a:ext cx="11852672" cy="2336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ED453A-6E74-468F-8EF8-3015E5ED3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" t="60099" r="21349" b="6185"/>
          <a:stretch/>
        </p:blipFill>
        <p:spPr>
          <a:xfrm>
            <a:off x="117793" y="4920948"/>
            <a:ext cx="9823161" cy="18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7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94350-FBFA-4817-9FD2-A0A845F1B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7" y="807869"/>
            <a:ext cx="11737107" cy="59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2FCB3-2DED-4D12-8760-E7C691FA2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56" y="807869"/>
            <a:ext cx="8911698" cy="58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206EF-2D79-464B-9C2E-8910F7621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5" y="1172964"/>
            <a:ext cx="11765470" cy="2778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56D809-3BD1-4004-93E9-DF0333FE7A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" t="51409" b="5670"/>
          <a:stretch/>
        </p:blipFill>
        <p:spPr>
          <a:xfrm>
            <a:off x="195945" y="4160939"/>
            <a:ext cx="11498308" cy="26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77CE1-3CC8-49B0-9C92-76EC6A156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807869"/>
            <a:ext cx="9806610" cy="59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864CD7-355C-40F4-A923-BBB6E8067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91" y="38524"/>
            <a:ext cx="5152136" cy="11467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621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E98CD-A83C-4ABC-8CCE-5CE4EB40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5" y="807869"/>
            <a:ext cx="11885442" cy="273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02DD4E-B612-4F29-A52F-6061776D1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5" y="3635373"/>
            <a:ext cx="11885442" cy="30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E98CD-A83C-4ABC-8CCE-5CE4EB40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25" y="78028"/>
            <a:ext cx="7094067" cy="1630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02DD4E-B612-4F29-A52F-6061776D1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9" y="1780211"/>
            <a:ext cx="9234002" cy="2387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5792C3-E8AE-4E70-ACE8-E98DCDC20C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 t="50000" r="5306" b="5882"/>
          <a:stretch/>
        </p:blipFill>
        <p:spPr>
          <a:xfrm>
            <a:off x="153279" y="4190886"/>
            <a:ext cx="8755829" cy="25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E899A-4267-4D9A-8B02-D94B30DB9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49" y="778025"/>
            <a:ext cx="10373753" cy="59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3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764F6-3DA9-41AB-8C7A-57F8DFD1C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1" y="924238"/>
            <a:ext cx="11865353" cy="51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6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Test Doubles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We Mock The Way We Mock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1D16B-FC8B-45E9-ABC0-8B112F654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8" y="807869"/>
            <a:ext cx="11850423" cy="55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9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603A8-B06B-4545-83AC-66B2E2D670D5}"/>
              </a:ext>
            </a:extLst>
          </p:cNvPr>
          <p:cNvSpPr txBox="1"/>
          <p:nvPr/>
        </p:nvSpPr>
        <p:spPr>
          <a:xfrm>
            <a:off x="1459685" y="1291905"/>
            <a:ext cx="6060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dependency is unused, Type 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8BC99-7842-4D5C-AE0F-EF84C1B7DE23}"/>
              </a:ext>
            </a:extLst>
          </p:cNvPr>
          <p:cNvSpPr txBox="1"/>
          <p:nvPr/>
        </p:nvSpPr>
        <p:spPr>
          <a:xfrm>
            <a:off x="1459684" y="2243270"/>
            <a:ext cx="4476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simple state, Type 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A8B38-58DE-4891-9756-97A0B14318BB}"/>
              </a:ext>
            </a:extLst>
          </p:cNvPr>
          <p:cNvSpPr txBox="1"/>
          <p:nvPr/>
        </p:nvSpPr>
        <p:spPr>
          <a:xfrm>
            <a:off x="1459684" y="3194635"/>
            <a:ext cx="55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complex behavior, Type III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FD2C8-58B9-4DE4-9742-AFD39090AADE}"/>
              </a:ext>
            </a:extLst>
          </p:cNvPr>
          <p:cNvSpPr txBox="1"/>
          <p:nvPr/>
        </p:nvSpPr>
        <p:spPr>
          <a:xfrm>
            <a:off x="1459684" y="4146000"/>
            <a:ext cx="7778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dependency usage is important, Type IV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6F80-4CB7-4CD0-94A6-76E5BC18AC91}"/>
              </a:ext>
            </a:extLst>
          </p:cNvPr>
          <p:cNvSpPr txBox="1"/>
          <p:nvPr/>
        </p:nvSpPr>
        <p:spPr>
          <a:xfrm>
            <a:off x="1459684" y="5097365"/>
            <a:ext cx="8064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realistic functionality is important, Type V</a:t>
            </a:r>
          </a:p>
        </p:txBody>
      </p:sp>
    </p:spTree>
    <p:extLst>
      <p:ext uri="{BB962C8B-B14F-4D97-AF65-F5344CB8AC3E}">
        <p14:creationId xmlns:p14="http://schemas.microsoft.com/office/powerpoint/2010/main" val="94152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1E4C7D-521B-406D-A3CE-E625FA73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09" y="-1527751"/>
            <a:ext cx="6337382" cy="7975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CCBD4F-E925-4484-B600-A7957797A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265" y="5810491"/>
            <a:ext cx="515181" cy="515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B42B1-087F-4F6C-A78D-65B03988C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40" y="1258597"/>
            <a:ext cx="8489301" cy="205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Test Doubles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D65B1-C516-48B9-95B6-0AF7736F9014}"/>
              </a:ext>
            </a:extLst>
          </p:cNvPr>
          <p:cNvSpPr txBox="1"/>
          <p:nvPr/>
        </p:nvSpPr>
        <p:spPr>
          <a:xfrm>
            <a:off x="1560353" y="1560352"/>
            <a:ext cx="7516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term that encompasses all kinds of “mocks”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CBDD7-25A5-4002-837D-C92E26B0C5CD}"/>
              </a:ext>
            </a:extLst>
          </p:cNvPr>
          <p:cNvSpPr txBox="1"/>
          <p:nvPr/>
        </p:nvSpPr>
        <p:spPr>
          <a:xfrm>
            <a:off x="1560353" y="3163090"/>
            <a:ext cx="7089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unit tests do not require test doubles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F1FAA-6784-4A46-A32B-E3B17C42A83F}"/>
              </a:ext>
            </a:extLst>
          </p:cNvPr>
          <p:cNvSpPr txBox="1"/>
          <p:nvPr/>
        </p:nvSpPr>
        <p:spPr>
          <a:xfrm>
            <a:off x="1560353" y="4765829"/>
            <a:ext cx="999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code has dependencies, unit tests require test doubles</a:t>
            </a:r>
          </a:p>
        </p:txBody>
      </p:sp>
    </p:spTree>
    <p:extLst>
      <p:ext uri="{BB962C8B-B14F-4D97-AF65-F5344CB8AC3E}">
        <p14:creationId xmlns:p14="http://schemas.microsoft.com/office/powerpoint/2010/main" val="24598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D65B1-C516-48B9-95B6-0AF7736F9014}"/>
              </a:ext>
            </a:extLst>
          </p:cNvPr>
          <p:cNvSpPr txBox="1"/>
          <p:nvPr/>
        </p:nvSpPr>
        <p:spPr>
          <a:xfrm>
            <a:off x="1560353" y="1560352"/>
            <a:ext cx="9118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Show what drives the needs our test doubles must meet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47444-7C2F-4DCD-8545-33B55FE68306}"/>
              </a:ext>
            </a:extLst>
          </p:cNvPr>
          <p:cNvSpPr txBox="1"/>
          <p:nvPr/>
        </p:nvSpPr>
        <p:spPr>
          <a:xfrm>
            <a:off x="1686359" y="2897610"/>
            <a:ext cx="7532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Short list; only a few different kinds of needs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913C4-BEA4-4587-9DDE-189FFCF53E03}"/>
              </a:ext>
            </a:extLst>
          </p:cNvPr>
          <p:cNvSpPr txBox="1"/>
          <p:nvPr/>
        </p:nvSpPr>
        <p:spPr>
          <a:xfrm>
            <a:off x="1686359" y="4234868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Simplicity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3C78B-864F-469E-9E0E-0A55AE341E9E}"/>
              </a:ext>
            </a:extLst>
          </p:cNvPr>
          <p:cNvSpPr txBox="1"/>
          <p:nvPr/>
        </p:nvSpPr>
        <p:spPr>
          <a:xfrm>
            <a:off x="2329872" y="5005260"/>
            <a:ext cx="873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Starting with simple example and work up to more complex 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BCE7E-7C8B-4851-B840-2119F976E007}"/>
              </a:ext>
            </a:extLst>
          </p:cNvPr>
          <p:cNvSpPr txBox="1"/>
          <p:nvPr/>
        </p:nvSpPr>
        <p:spPr>
          <a:xfrm>
            <a:off x="2329872" y="5786835"/>
            <a:ext cx="868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test doubles will be created manually; no frameworks will be used</a:t>
            </a:r>
          </a:p>
        </p:txBody>
      </p:sp>
    </p:spTree>
    <p:extLst>
      <p:ext uri="{BB962C8B-B14F-4D97-AF65-F5344CB8AC3E}">
        <p14:creationId xmlns:p14="http://schemas.microsoft.com/office/powerpoint/2010/main" val="19280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94CE6-892E-455E-9259-68E8CD5A3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30" y="970814"/>
            <a:ext cx="7200745" cy="2458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2AB870-C1DB-4A70-B432-8AC1875B1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30" y="3703120"/>
            <a:ext cx="7357151" cy="264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2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D7187-EEC3-4821-818F-CBDE32E17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7" y="1015068"/>
            <a:ext cx="11978036" cy="53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638FC-4F9E-4416-94B1-EE0BC69FF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1" y="1013308"/>
            <a:ext cx="11772778" cy="553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Type 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8B5F7-E74C-4BF6-A5E4-980756AD5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8" y="892450"/>
            <a:ext cx="11942924" cy="2536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52778-92E1-438C-AA97-613592B44E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99" b="7485"/>
          <a:stretch/>
        </p:blipFill>
        <p:spPr>
          <a:xfrm>
            <a:off x="124538" y="3900880"/>
            <a:ext cx="11970820" cy="18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0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3279</TotalTime>
  <Words>166</Words>
  <Application>Microsoft Office PowerPoint</Application>
  <PresentationFormat>Widescreen</PresentationFormat>
  <Paragraphs>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Trebuchet MS</vt:lpstr>
      <vt:lpstr>Tw Cen MT</vt:lpstr>
      <vt:lpstr>Circuit</vt:lpstr>
      <vt:lpstr>Office Theme</vt:lpstr>
      <vt:lpstr>PowerPoint Presentation</vt:lpstr>
      <vt:lpstr>Test Doubles</vt:lpstr>
      <vt:lpstr>Introduction</vt:lpstr>
      <vt:lpstr>Test Doubles</vt:lpstr>
      <vt:lpstr>Purpose</vt:lpstr>
      <vt:lpstr>Setup</vt:lpstr>
      <vt:lpstr>Type I</vt:lpstr>
      <vt:lpstr>Type I</vt:lpstr>
      <vt:lpstr>Type I</vt:lpstr>
      <vt:lpstr>Type II</vt:lpstr>
      <vt:lpstr>Type II</vt:lpstr>
      <vt:lpstr>Type III</vt:lpstr>
      <vt:lpstr>Type III</vt:lpstr>
      <vt:lpstr>Type III</vt:lpstr>
      <vt:lpstr>Type IV</vt:lpstr>
      <vt:lpstr>Type IV</vt:lpstr>
      <vt:lpstr>Type IV</vt:lpstr>
      <vt:lpstr>Type V</vt:lpstr>
      <vt:lpstr>Type V</vt:lpstr>
      <vt:lpstr>Type V</vt:lpstr>
      <vt:lpstr>Summary</vt:lpstr>
      <vt:lpstr>Info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692</cp:revision>
  <dcterms:created xsi:type="dcterms:W3CDTF">2016-12-17T19:36:34Z</dcterms:created>
  <dcterms:modified xsi:type="dcterms:W3CDTF">2018-10-05T23:50:07Z</dcterms:modified>
</cp:coreProperties>
</file>