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6" r:id="rId5"/>
    <p:sldId id="327" r:id="rId6"/>
    <p:sldId id="328" r:id="rId7"/>
    <p:sldId id="330" r:id="rId8"/>
    <p:sldId id="331" r:id="rId9"/>
    <p:sldId id="332" r:id="rId10"/>
    <p:sldId id="333" r:id="rId11"/>
    <p:sldId id="329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1" r:id="rId36"/>
    <p:sldId id="32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Test Doubles Expanded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We Mock The Way We Mock (Expanded)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 -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A061A-4642-4343-86A1-3F6786CA0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" y="878163"/>
            <a:ext cx="11977797" cy="4841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82C39-1E46-45F2-B87A-62C94598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67" y="5342965"/>
            <a:ext cx="7631726" cy="1409149"/>
          </a:xfrm>
          <a:prstGeom prst="rect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D81A2-3C26-402E-8FA4-A04FAB905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27" y="3234340"/>
            <a:ext cx="5190476" cy="676190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7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BB89C-743E-4F05-B6DA-39D17658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" y="850798"/>
            <a:ext cx="10435594" cy="38112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14A39B-706B-47DF-A8D3-B05E5D303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68" y="119909"/>
            <a:ext cx="3756832" cy="928962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C4058-B5CB-4269-AD8F-E37649364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" y="4781030"/>
            <a:ext cx="5228571" cy="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DC5181-2BA1-459C-AE9C-D5AA76A2F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95" y="5498858"/>
            <a:ext cx="8553006" cy="13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3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BB89C-743E-4F05-B6DA-39D17658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" y="850798"/>
            <a:ext cx="10435594" cy="38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7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 - Stub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BB89C-743E-4F05-B6DA-39D17658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" y="850798"/>
            <a:ext cx="10435594" cy="381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33520-2BAB-4D14-9996-9F7E09576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53" y="5468427"/>
            <a:ext cx="8669547" cy="1302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CF0DB8-B642-4B34-9CB3-EEBA4A11F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" y="4796724"/>
            <a:ext cx="3889485" cy="913794"/>
          </a:xfrm>
          <a:prstGeom prst="rect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4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 - Stub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BB89C-743E-4F05-B6DA-39D17658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" y="850798"/>
            <a:ext cx="10435594" cy="3811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50AEF-2E85-44ED-9BEF-FACD8AF8C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" y="4704987"/>
            <a:ext cx="4533333" cy="10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72CC7-2937-495C-95FB-DB918C5C3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55" y="4760258"/>
            <a:ext cx="7393046" cy="20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8B4B4-3889-4633-B1E0-3161681C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8" y="776276"/>
            <a:ext cx="11672890" cy="4611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F20BCA-01A4-4C4E-B928-9AEE10DE2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8" y="5518980"/>
            <a:ext cx="4902967" cy="1043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BF99AF-4617-4E29-9B95-B82392156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36" y="131678"/>
            <a:ext cx="3354468" cy="108752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2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III - Spy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8B4B4-3889-4633-B1E0-3161681C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8" y="776276"/>
            <a:ext cx="11672890" cy="4611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A5FA9-1EA5-4553-A0FA-F56E60FCB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48" y="5034105"/>
            <a:ext cx="8790116" cy="172971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73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III - Spy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F3540E-C25F-4C09-87A4-C29337A5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5" y="807869"/>
            <a:ext cx="7714286" cy="3047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7454E-DC77-45B2-94DA-80F1DD7E8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5" y="3995279"/>
            <a:ext cx="11837104" cy="2713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4AA081-BBF9-4DDA-BF9F-BC2DE5B6D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70" y="209682"/>
            <a:ext cx="5323809" cy="104761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3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E3284-DDA2-4679-8D46-1A72513C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807869"/>
            <a:ext cx="11697779" cy="179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C07FE-6DBE-4146-A7FC-D1E8F9C73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72" y="3528844"/>
            <a:ext cx="7638095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 - Mock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E3284-DDA2-4679-8D46-1A72513C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807869"/>
            <a:ext cx="11697779" cy="1790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5C8E7-82B6-4024-9373-CAFD61A57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" y="2705307"/>
            <a:ext cx="9407993" cy="40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 - Mock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E3284-DDA2-4679-8D46-1A72513C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807869"/>
            <a:ext cx="11697779" cy="179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0A779-BE8B-4FFF-A95F-BB25B11F5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2840258"/>
            <a:ext cx="11730319" cy="35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 - Mock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AF486-68A9-4B05-9337-D456469CE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807869"/>
            <a:ext cx="10877816" cy="5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 - Mock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E3284-DDA2-4679-8D46-1A72513C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807869"/>
            <a:ext cx="11697779" cy="1790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143981-EAC2-4BFA-AB9E-36644B3F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2755064"/>
            <a:ext cx="11664320" cy="27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 - Mock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E3284-DDA2-4679-8D46-1A72513C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807869"/>
            <a:ext cx="11697779" cy="179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C9CBB-7BC4-429F-BE28-0DCA0B529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2727938"/>
            <a:ext cx="6844087" cy="40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 - Mock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E3284-DDA2-4679-8D46-1A72513C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807869"/>
            <a:ext cx="11697779" cy="1790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DC44A3-D9C4-4EF8-B0BD-B5FDB2B29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" y="2668868"/>
            <a:ext cx="9291452" cy="41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E799-35FF-44AE-827B-D00E76FE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772008"/>
            <a:ext cx="11920635" cy="3237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0A7A5-4CC4-418E-8E89-0556FBDEF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2" y="4070105"/>
            <a:ext cx="4832596" cy="26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E799-35FF-44AE-827B-D00E76FE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772008"/>
            <a:ext cx="11920635" cy="3237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29967-6B38-46D2-AC89-51F8C0A3F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" y="4045641"/>
            <a:ext cx="9733249" cy="275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0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E799-35FF-44AE-827B-D00E76FE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772008"/>
            <a:ext cx="11920635" cy="3237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D1FBAD-517B-4D37-878A-8FB61711E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" y="4028290"/>
            <a:ext cx="9060895" cy="28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47ED3-21EC-498D-9196-5DCBC104C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0" y="1744308"/>
            <a:ext cx="11419039" cy="27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4B354-CB5F-4CB6-B3D7-FCFDA6A4F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2" y="807869"/>
            <a:ext cx="10731818" cy="58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Test Doubles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65B1-C516-48B9-95B6-0AF7736F9014}"/>
              </a:ext>
            </a:extLst>
          </p:cNvPr>
          <p:cNvSpPr txBox="1"/>
          <p:nvPr/>
        </p:nvSpPr>
        <p:spPr>
          <a:xfrm>
            <a:off x="1560353" y="1560352"/>
            <a:ext cx="751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term that encompasses all kinds of “mocks”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CBDD7-25A5-4002-837D-C92E26B0C5CD}"/>
              </a:ext>
            </a:extLst>
          </p:cNvPr>
          <p:cNvSpPr txBox="1"/>
          <p:nvPr/>
        </p:nvSpPr>
        <p:spPr>
          <a:xfrm>
            <a:off x="1560353" y="3163090"/>
            <a:ext cx="708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unit tests do not require test doubles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F1FAA-6784-4A46-A32B-E3B17C42A83F}"/>
              </a:ext>
            </a:extLst>
          </p:cNvPr>
          <p:cNvSpPr txBox="1"/>
          <p:nvPr/>
        </p:nvSpPr>
        <p:spPr>
          <a:xfrm>
            <a:off x="1560353" y="4765829"/>
            <a:ext cx="999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code has dependencies, unit tests require test doubles</a:t>
            </a:r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E71B4-188E-47AC-909E-D2CCA641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3" y="807869"/>
            <a:ext cx="11792654" cy="57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F5716-B3C4-4A36-A1DE-8913D3B5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3" y="1848202"/>
            <a:ext cx="11216497" cy="24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ADBD0-DCA8-4000-A188-97AF1CFF9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" y="807869"/>
            <a:ext cx="11929454" cy="51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FA47C-CC0F-4512-B6A6-9E59F2C9F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7" y="807869"/>
            <a:ext cx="11787452" cy="50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 - Fake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159E8-2538-46A2-A6A6-366C3E104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6" y="904730"/>
            <a:ext cx="11498926" cy="573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686CC-F7E7-4E8C-9944-24FC22836899}"/>
              </a:ext>
            </a:extLst>
          </p:cNvPr>
          <p:cNvSpPr txBox="1"/>
          <p:nvPr/>
        </p:nvSpPr>
        <p:spPr>
          <a:xfrm>
            <a:off x="1533459" y="1201764"/>
            <a:ext cx="6769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Satisfy compiler / Throw if used: Dummy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A1AA0-C018-4291-8D9A-4AE988EDB3B5}"/>
              </a:ext>
            </a:extLst>
          </p:cNvPr>
          <p:cNvSpPr txBox="1"/>
          <p:nvPr/>
        </p:nvSpPr>
        <p:spPr>
          <a:xfrm>
            <a:off x="1533459" y="2180434"/>
            <a:ext cx="587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Hard-coded / Blind response: Stub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DB48A-2D3B-4C9F-B945-17C082D1165E}"/>
              </a:ext>
            </a:extLst>
          </p:cNvPr>
          <p:cNvSpPr txBox="1"/>
          <p:nvPr/>
        </p:nvSpPr>
        <p:spPr>
          <a:xfrm>
            <a:off x="1533459" y="3159104"/>
            <a:ext cx="346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Indirect outputs: Spy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52821-9468-4C73-A99B-719E72C53B1E}"/>
              </a:ext>
            </a:extLst>
          </p:cNvPr>
          <p:cNvSpPr txBox="1"/>
          <p:nvPr/>
        </p:nvSpPr>
        <p:spPr>
          <a:xfrm>
            <a:off x="1533459" y="4137774"/>
            <a:ext cx="8951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Strict, parameterized, order-specific, controlled: Mock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9BBA9-1B82-417C-8F00-F3AB0595DF3A}"/>
              </a:ext>
            </a:extLst>
          </p:cNvPr>
          <p:cNvSpPr txBox="1"/>
          <p:nvPr/>
        </p:nvSpPr>
        <p:spPr>
          <a:xfrm>
            <a:off x="1533459" y="5116444"/>
            <a:ext cx="5195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Realistic, but still not real: Fake</a:t>
            </a:r>
          </a:p>
        </p:txBody>
      </p:sp>
    </p:spTree>
    <p:extLst>
      <p:ext uri="{BB962C8B-B14F-4D97-AF65-F5344CB8AC3E}">
        <p14:creationId xmlns:p14="http://schemas.microsoft.com/office/powerpoint/2010/main" val="21761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65B1-C516-48B9-95B6-0AF7736F9014}"/>
              </a:ext>
            </a:extLst>
          </p:cNvPr>
          <p:cNvSpPr txBox="1"/>
          <p:nvPr/>
        </p:nvSpPr>
        <p:spPr>
          <a:xfrm>
            <a:off x="1560353" y="1560352"/>
            <a:ext cx="9118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Show what drives the needs our test doubles must meet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47444-7C2F-4DCD-8545-33B55FE68306}"/>
              </a:ext>
            </a:extLst>
          </p:cNvPr>
          <p:cNvSpPr txBox="1"/>
          <p:nvPr/>
        </p:nvSpPr>
        <p:spPr>
          <a:xfrm>
            <a:off x="1686359" y="2897610"/>
            <a:ext cx="753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Short list; only a few different kinds of needs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913C4-BEA4-4587-9DDE-189FFCF53E03}"/>
              </a:ext>
            </a:extLst>
          </p:cNvPr>
          <p:cNvSpPr txBox="1"/>
          <p:nvPr/>
        </p:nvSpPr>
        <p:spPr>
          <a:xfrm>
            <a:off x="1686359" y="4234868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Simplicity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C78B-864F-469E-9E0E-0A55AE341E9E}"/>
              </a:ext>
            </a:extLst>
          </p:cNvPr>
          <p:cNvSpPr txBox="1"/>
          <p:nvPr/>
        </p:nvSpPr>
        <p:spPr>
          <a:xfrm>
            <a:off x="2329872" y="5005260"/>
            <a:ext cx="873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Starting with simple example and work up to more complex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BCE7E-7C8B-4851-B840-2119F976E007}"/>
              </a:ext>
            </a:extLst>
          </p:cNvPr>
          <p:cNvSpPr txBox="1"/>
          <p:nvPr/>
        </p:nvSpPr>
        <p:spPr>
          <a:xfrm>
            <a:off x="2329872" y="5786835"/>
            <a:ext cx="868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test doubles will be created manually; no frameworks will be used</a:t>
            </a:r>
          </a:p>
        </p:txBody>
      </p:sp>
    </p:spTree>
    <p:extLst>
      <p:ext uri="{BB962C8B-B14F-4D97-AF65-F5344CB8AC3E}">
        <p14:creationId xmlns:p14="http://schemas.microsoft.com/office/powerpoint/2010/main" val="1928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09800-CBC3-4492-AB8C-A4B332D26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985024"/>
            <a:ext cx="6386196" cy="2311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4B861-55FF-46D5-82E5-FAD075AC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3706776"/>
            <a:ext cx="6386196" cy="29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4327E-C4D8-4949-BB10-85C89D7FD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3" y="807869"/>
            <a:ext cx="11947594" cy="30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 -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4327E-C4D8-4949-BB10-85C89D7FD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3" y="807869"/>
            <a:ext cx="11947594" cy="3061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1237C5-6816-4429-A057-F74BECA18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40" y="2557320"/>
            <a:ext cx="6782553" cy="4076561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65D7B-1E28-4AE1-AA1E-92FC506D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1"/>
          <a:stretch/>
        </p:blipFill>
        <p:spPr>
          <a:xfrm>
            <a:off x="93708" y="5027742"/>
            <a:ext cx="3393564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 -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4327E-C4D8-4949-BB10-85C89D7FD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3" y="807869"/>
            <a:ext cx="11947594" cy="3061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9544E0-31E2-44D3-A0AE-181B230C9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3" y="4125509"/>
            <a:ext cx="11830719" cy="22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 - Dummy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544E0-31E2-44D3-A0AE-181B230C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3" y="4125509"/>
            <a:ext cx="11830719" cy="2284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2B2BE-88EA-4B5C-B0AB-92A1D392C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" y="807868"/>
            <a:ext cx="11132075" cy="32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3341</TotalTime>
  <Words>246</Words>
  <Application>Microsoft Office PowerPoint</Application>
  <PresentationFormat>Widescreen</PresentationFormat>
  <Paragraphs>54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Tw Cen MT</vt:lpstr>
      <vt:lpstr>Circuit</vt:lpstr>
      <vt:lpstr>Test Doubles Expanded</vt:lpstr>
      <vt:lpstr>Introduction</vt:lpstr>
      <vt:lpstr>Test Doubles</vt:lpstr>
      <vt:lpstr>Purpose</vt:lpstr>
      <vt:lpstr>Setup</vt:lpstr>
      <vt:lpstr>Type I</vt:lpstr>
      <vt:lpstr>Type I - Dummy</vt:lpstr>
      <vt:lpstr>Type I - Dummy</vt:lpstr>
      <vt:lpstr>Type I - Dummy</vt:lpstr>
      <vt:lpstr>Type I - Dummy</vt:lpstr>
      <vt:lpstr>Type II</vt:lpstr>
      <vt:lpstr>Type II</vt:lpstr>
      <vt:lpstr>Type II - Stub</vt:lpstr>
      <vt:lpstr>Type II - Stub</vt:lpstr>
      <vt:lpstr>Type III</vt:lpstr>
      <vt:lpstr>Type III - Spy</vt:lpstr>
      <vt:lpstr>Type III - Spy</vt:lpstr>
      <vt:lpstr>Type IV</vt:lpstr>
      <vt:lpstr>Type IV - Mock</vt:lpstr>
      <vt:lpstr>Type IV - Mock</vt:lpstr>
      <vt:lpstr>Type IV - Mock</vt:lpstr>
      <vt:lpstr>Type IV - Mock</vt:lpstr>
      <vt:lpstr>Type IV - Mock</vt:lpstr>
      <vt:lpstr>Type IV - Mock</vt:lpstr>
      <vt:lpstr>Type V</vt:lpstr>
      <vt:lpstr>Type V - Fake</vt:lpstr>
      <vt:lpstr>Type V - Fake</vt:lpstr>
      <vt:lpstr>Type V - Fake</vt:lpstr>
      <vt:lpstr>Type V - Fake</vt:lpstr>
      <vt:lpstr>Type V - Fake</vt:lpstr>
      <vt:lpstr>Type V - Fake</vt:lpstr>
      <vt:lpstr>Type V - Fake</vt:lpstr>
      <vt:lpstr>Type V - Fake</vt:lpstr>
      <vt:lpstr>Type V - Fake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703</cp:revision>
  <dcterms:created xsi:type="dcterms:W3CDTF">2016-12-17T19:36:34Z</dcterms:created>
  <dcterms:modified xsi:type="dcterms:W3CDTF">2019-01-23T19:53:44Z</dcterms:modified>
</cp:coreProperties>
</file>