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unit testing using a test-first methodology</a:t>
            </a:r>
          </a:p>
        </p:txBody>
      </p:sp>
    </p:spTree>
    <p:extLst>
      <p:ext uri="{BB962C8B-B14F-4D97-AF65-F5344CB8AC3E}">
        <p14:creationId xmlns:p14="http://schemas.microsoft.com/office/powerpoint/2010/main" val="10155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On First?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08" y="2187044"/>
            <a:ext cx="5129394" cy="235806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575864" y="1912422"/>
            <a:ext cx="16813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Delete Class1.cs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5482" y="2097088"/>
            <a:ext cx="4380382" cy="2053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49385"/>
            <a:ext cx="7125894" cy="498215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83440" y="2097088"/>
            <a:ext cx="210147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Another class library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6201988" y="2281754"/>
            <a:ext cx="2481452" cy="187929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83440" y="2708264"/>
            <a:ext cx="258404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Roshambo.Core.UnitTests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245224" y="2892930"/>
            <a:ext cx="5438216" cy="323892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03342" y="3155576"/>
            <a:ext cx="2138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will put all of our</a:t>
            </a:r>
          </a:p>
          <a:p>
            <a:r>
              <a:rPr lang="en-US" i="1" dirty="0"/>
              <a:t>unit tests here.</a:t>
            </a:r>
          </a:p>
        </p:txBody>
      </p:sp>
    </p:spTree>
    <p:extLst>
      <p:ext uri="{BB962C8B-B14F-4D97-AF65-F5344CB8AC3E}">
        <p14:creationId xmlns:p14="http://schemas.microsoft.com/office/powerpoint/2010/main" val="32134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Empty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96" y="2097088"/>
            <a:ext cx="5346192" cy="339324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83440" y="2097088"/>
            <a:ext cx="14782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Business logic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563035" y="2281754"/>
            <a:ext cx="4120405" cy="4793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3440" y="3870367"/>
            <a:ext cx="14782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Unit Tests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871882" y="4055033"/>
            <a:ext cx="2811558" cy="5976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0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76400"/>
            <a:ext cx="6994245" cy="486708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30815" y="3154970"/>
            <a:ext cx="231659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Unit Test project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needs to reference the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Core project.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505200" y="1873624"/>
            <a:ext cx="5225615" cy="174301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765176" y="2537012"/>
            <a:ext cx="4965639" cy="107962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4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10" y="1822149"/>
            <a:ext cx="3969019" cy="469340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873624" y="4267200"/>
            <a:ext cx="2187388" cy="31376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41" y="1902085"/>
            <a:ext cx="9217819" cy="310918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640540" y="2680447"/>
            <a:ext cx="815789" cy="421341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Adapter (Nunit-Specific)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49" y="1751858"/>
            <a:ext cx="7005152" cy="488526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149605" y="2159841"/>
            <a:ext cx="1773755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 extension to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Visual Studio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2142565" y="1958027"/>
            <a:ext cx="7007040" cy="52498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3198" y="2689176"/>
            <a:ext cx="3487273" cy="541252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Exploration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31" y="2097088"/>
            <a:ext cx="9983875" cy="300302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25388" y="5244353"/>
            <a:ext cx="663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use this window to run and review our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5388" y="5850259"/>
            <a:ext cx="5621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are often many ways to run unit tests</a:t>
            </a:r>
          </a:p>
        </p:txBody>
      </p:sp>
    </p:spTree>
    <p:extLst>
      <p:ext uri="{BB962C8B-B14F-4D97-AF65-F5344CB8AC3E}">
        <p14:creationId xmlns:p14="http://schemas.microsoft.com/office/powerpoint/2010/main" val="14998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10" y="2004088"/>
            <a:ext cx="6336975" cy="367953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74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Into Shape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31" y="1793385"/>
            <a:ext cx="4362840" cy="460081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14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3040497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Prepare For The Outcome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03" y="1896760"/>
            <a:ext cx="4666809" cy="453571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54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3" y="1875234"/>
            <a:ext cx="8061466" cy="438213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90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Can 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77" y="1757462"/>
            <a:ext cx="5742388" cy="483004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78919" y="3549360"/>
            <a:ext cx="182659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Three methods,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with no code yet!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6577463" y="2501153"/>
            <a:ext cx="2201456" cy="137137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6577463" y="3872035"/>
            <a:ext cx="2201456" cy="49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226424" y="3872526"/>
            <a:ext cx="3552495" cy="145227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34" y="1766264"/>
            <a:ext cx="5324584" cy="255472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39" y="1766264"/>
            <a:ext cx="4685595" cy="444387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54872" y="5145568"/>
            <a:ext cx="4243904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will write an empty test just to confirm we can run our tests.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5898776" y="4572000"/>
            <a:ext cx="1927412" cy="89673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35" y="1770650"/>
            <a:ext cx="4985974" cy="472876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90778" y="1770650"/>
            <a:ext cx="117487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Tests are…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16919" y="2371285"/>
            <a:ext cx="19403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Normal methods…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6919" y="2971920"/>
            <a:ext cx="19607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 normal classes…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16919" y="3572555"/>
            <a:ext cx="195386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 normal projects.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5629835" y="2555951"/>
            <a:ext cx="2387084" cy="223120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6104965" y="3156586"/>
            <a:ext cx="1911954" cy="65341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 flipV="1">
            <a:off x="5934635" y="3227294"/>
            <a:ext cx="2082284" cy="52992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90778" y="4383741"/>
            <a:ext cx="3453189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only special part of this class is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attribute on the test method.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3343835" y="4481343"/>
            <a:ext cx="3946943" cy="2255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75648" y="4259583"/>
            <a:ext cx="968188" cy="384136"/>
          </a:xfrm>
          <a:prstGeom prst="rect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28449" y="5431029"/>
            <a:ext cx="4777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‘Test’ attribute tells NUnit to run</a:t>
            </a:r>
          </a:p>
          <a:p>
            <a:r>
              <a:rPr lang="en-US" sz="2400" dirty="0"/>
              <a:t>this method when running tests.</a:t>
            </a:r>
          </a:p>
        </p:txBody>
      </p:sp>
    </p:spTree>
    <p:extLst>
      <p:ext uri="{BB962C8B-B14F-4D97-AF65-F5344CB8AC3E}">
        <p14:creationId xmlns:p14="http://schemas.microsoft.com/office/powerpoint/2010/main" val="1682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9" grpId="0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9" y="1743778"/>
            <a:ext cx="4629100" cy="378744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33319" y="5701552"/>
            <a:ext cx="4158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* You must build the project for</a:t>
            </a:r>
          </a:p>
          <a:p>
            <a:r>
              <a:rPr lang="en-US" sz="2400" i="1" dirty="0"/>
              <a:t>Test Explorer to see your test(s)!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325" y="1743778"/>
            <a:ext cx="4825350" cy="378744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284258" y="5011271"/>
            <a:ext cx="1604683" cy="4034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3641" y="5855440"/>
            <a:ext cx="3226717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Our first test passed!</a:t>
            </a:r>
          </a:p>
        </p:txBody>
      </p:sp>
    </p:spTree>
    <p:extLst>
      <p:ext uri="{BB962C8B-B14F-4D97-AF65-F5344CB8AC3E}">
        <p14:creationId xmlns:p14="http://schemas.microsoft.com/office/powerpoint/2010/main" val="245285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3317" y="2097088"/>
            <a:ext cx="911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start by thinking about a quick specification for our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3953" y="2752165"/>
            <a:ext cx="372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 player throws, it’s a tie.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3953" y="3344825"/>
            <a:ext cx="549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only one player throws, that player wins.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3952" y="3937485"/>
            <a:ext cx="7851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both players throw, we will use standard Roshambo rules to</a:t>
            </a:r>
          </a:p>
          <a:p>
            <a:r>
              <a:rPr lang="en-US" sz="2400" dirty="0"/>
              <a:t>determine who wins, or if there is a tie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3952" y="4899477"/>
            <a:ext cx="892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a player makes multiple throws, we will just accept the latest throw</a:t>
            </a:r>
          </a:p>
        </p:txBody>
      </p:sp>
    </p:spTree>
    <p:extLst>
      <p:ext uri="{BB962C8B-B14F-4D97-AF65-F5344CB8AC3E}">
        <p14:creationId xmlns:p14="http://schemas.microsoft.com/office/powerpoint/2010/main" val="282144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1906" y="2187388"/>
            <a:ext cx="5082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Now that we have a specification,</a:t>
            </a:r>
          </a:p>
          <a:p>
            <a:r>
              <a:rPr lang="en-US" sz="2800" dirty="0"/>
              <a:t>what tests should we write?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3039" y="3523130"/>
            <a:ext cx="300274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</a:rPr>
              <a:t>Use the spec!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1906" y="4796117"/>
            <a:ext cx="905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will use the specification as a guide for creating unit tests</a:t>
            </a:r>
          </a:p>
        </p:txBody>
      </p:sp>
    </p:spTree>
    <p:extLst>
      <p:ext uri="{BB962C8B-B14F-4D97-AF65-F5344CB8AC3E}">
        <p14:creationId xmlns:p14="http://schemas.microsoft.com/office/powerpoint/2010/main" val="28398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To Unit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3910" y="1693570"/>
            <a:ext cx="3720057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no player throws, it’s a tie.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10" y="2370247"/>
            <a:ext cx="6920640" cy="239001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038896" y="2630078"/>
            <a:ext cx="192514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Instantiate game…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6355976" y="2814744"/>
            <a:ext cx="2682920" cy="7890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8896" y="3270165"/>
            <a:ext cx="27690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Immediately get outcome…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6633882" y="3454831"/>
            <a:ext cx="2405014" cy="45542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38896" y="3965923"/>
            <a:ext cx="84510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Assert!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7530416" y="4150589"/>
            <a:ext cx="1508480" cy="14069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34353" y="5154706"/>
            <a:ext cx="8897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we ‘assert’, we say, “This better be true.  If it is not true, throw an exception.”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4353" y="5645679"/>
            <a:ext cx="4902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test method ‘fails’ if it throws an exception.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34353" y="6136652"/>
            <a:ext cx="878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case, we require that the outcome be a tie.  If it is not a tie, this test will fail.</a:t>
            </a:r>
          </a:p>
        </p:txBody>
      </p:sp>
    </p:spTree>
    <p:extLst>
      <p:ext uri="{BB962C8B-B14F-4D97-AF65-F5344CB8AC3E}">
        <p14:creationId xmlns:p14="http://schemas.microsoft.com/office/powerpoint/2010/main" val="24026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6" grpId="0" animBg="1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To Unit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4706" y="1713856"/>
            <a:ext cx="5495159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only one player throws, that player wins.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307929"/>
            <a:ext cx="6414678" cy="428113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03790" y="2576289"/>
            <a:ext cx="3157596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Player 1 throws,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 Player 2 does not throw,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simply give Player 1 a win,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regardless of the shape thrown.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1481" y="4715435"/>
            <a:ext cx="2929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Some would argue this test is</a:t>
            </a:r>
          </a:p>
          <a:p>
            <a:r>
              <a:rPr lang="en-US" i="1" dirty="0"/>
              <a:t>already too long… use your</a:t>
            </a:r>
          </a:p>
          <a:p>
            <a:r>
              <a:rPr lang="en-US" i="1" dirty="0"/>
              <a:t>best judgement!</a:t>
            </a:r>
          </a:p>
        </p:txBody>
      </p:sp>
    </p:spTree>
    <p:extLst>
      <p:ext uri="{BB962C8B-B14F-4D97-AF65-F5344CB8AC3E}">
        <p14:creationId xmlns:p14="http://schemas.microsoft.com/office/powerpoint/2010/main" val="17482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 unit test is, and what it is not</a:t>
            </a:r>
          </a:p>
          <a:p>
            <a:r>
              <a:rPr lang="en-US" dirty="0"/>
              <a:t>Understand how to add a unit test framework to a product</a:t>
            </a:r>
          </a:p>
          <a:p>
            <a:r>
              <a:rPr lang="en-US" dirty="0"/>
              <a:t>Understand how to write unit tests before writing production code</a:t>
            </a:r>
          </a:p>
          <a:p>
            <a:r>
              <a:rPr lang="en-US" dirty="0"/>
              <a:t>Understand how to write small/simple unit tests</a:t>
            </a:r>
          </a:p>
          <a:p>
            <a:r>
              <a:rPr lang="en-US" dirty="0"/>
              <a:t>Understand how to guarantee production code without running an app</a:t>
            </a:r>
          </a:p>
        </p:txBody>
      </p:sp>
    </p:spTree>
    <p:extLst>
      <p:ext uri="{BB962C8B-B14F-4D97-AF65-F5344CB8AC3E}">
        <p14:creationId xmlns:p14="http://schemas.microsoft.com/office/powerpoint/2010/main" val="237851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To Unit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4706" y="1713856"/>
            <a:ext cx="5495159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only one player throws, that player wins.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3790" y="2576289"/>
            <a:ext cx="3157596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Player 2 throws,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 Player 1 does not throw,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simply give Player 2 a win,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regardless of the shape thrown.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1481" y="4715435"/>
            <a:ext cx="2929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Some would argue this test is</a:t>
            </a:r>
          </a:p>
          <a:p>
            <a:r>
              <a:rPr lang="en-US" i="1" dirty="0"/>
              <a:t>already too long… use your</a:t>
            </a:r>
          </a:p>
          <a:p>
            <a:r>
              <a:rPr lang="en-US" i="1" dirty="0"/>
              <a:t>best judgement!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304799"/>
            <a:ext cx="6418729" cy="432110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65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To Unit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8846" y="1716106"/>
            <a:ext cx="8929239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a player makes multiple throws, we will just accept the latest throw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6" y="2285051"/>
            <a:ext cx="6517342" cy="284044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474119" y="2548345"/>
            <a:ext cx="2431884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Player 2’s original throw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would have won…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746376" y="2871511"/>
            <a:ext cx="2727743" cy="93848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74119" y="3426451"/>
            <a:ext cx="28428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 after throwing scissors…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6094412" y="3611117"/>
            <a:ext cx="2379707" cy="52204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74119" y="4334102"/>
            <a:ext cx="261276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expect Player 1 to win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7431741" y="4518768"/>
            <a:ext cx="1042378" cy="184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62523" y="5367843"/>
            <a:ext cx="8396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test technically does not test if the same is true for duplicate</a:t>
            </a:r>
          </a:p>
          <a:p>
            <a:r>
              <a:rPr lang="en-US" sz="2400" dirty="0"/>
              <a:t>throws by Player 1.  It may be an imperfect test, but it is still much</a:t>
            </a:r>
          </a:p>
          <a:p>
            <a:r>
              <a:rPr lang="en-US" sz="2400" dirty="0"/>
              <a:t>more valuable than it would be if it did not exist!</a:t>
            </a:r>
          </a:p>
        </p:txBody>
      </p:sp>
    </p:spTree>
    <p:extLst>
      <p:ext uri="{BB962C8B-B14F-4D97-AF65-F5344CB8AC3E}">
        <p14:creationId xmlns:p14="http://schemas.microsoft.com/office/powerpoint/2010/main" val="5260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3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To Unit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8846" y="1708484"/>
            <a:ext cx="7851508" cy="8309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both players throw, we will use standard Roshambo rules to</a:t>
            </a:r>
          </a:p>
          <a:p>
            <a:r>
              <a:rPr lang="en-US" sz="2400" dirty="0"/>
              <a:t>determine who wins, or if there is a tie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6" y="2629182"/>
            <a:ext cx="9649301" cy="349371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08846" y="6285656"/>
            <a:ext cx="9099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unit tests are just normal C#, we can use a private method (visible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2977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To Unit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8846" y="1708484"/>
            <a:ext cx="7851508" cy="8309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both players throw, we will use standard Roshambo rules to</a:t>
            </a:r>
          </a:p>
          <a:p>
            <a:r>
              <a:rPr lang="en-US" sz="2400" dirty="0"/>
              <a:t>determine who wins, or if there is a tie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6" y="2630597"/>
            <a:ext cx="9944115" cy="173521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08846" y="4668488"/>
            <a:ext cx="757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simple helper method, used by the previously shown test</a:t>
            </a:r>
          </a:p>
        </p:txBody>
      </p:sp>
    </p:spTree>
    <p:extLst>
      <p:ext uri="{BB962C8B-B14F-4D97-AF65-F5344CB8AC3E}">
        <p14:creationId xmlns:p14="http://schemas.microsoft.com/office/powerpoint/2010/main" val="23797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08" y="1908829"/>
            <a:ext cx="6003509" cy="208525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280" y="4132729"/>
            <a:ext cx="9359437" cy="242365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34291" y="2097088"/>
            <a:ext cx="41464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Since we have no code</a:t>
            </a:r>
          </a:p>
          <a:p>
            <a:r>
              <a:rPr lang="en-US" sz="2800" dirty="0"/>
              <a:t>in the game class, all of</a:t>
            </a:r>
          </a:p>
          <a:p>
            <a:r>
              <a:rPr lang="en-US" sz="2800" dirty="0"/>
              <a:t>our tests start out as failing</a:t>
            </a:r>
          </a:p>
        </p:txBody>
      </p:sp>
    </p:spTree>
    <p:extLst>
      <p:ext uri="{BB962C8B-B14F-4D97-AF65-F5344CB8AC3E}">
        <p14:creationId xmlns:p14="http://schemas.microsoft.com/office/powerpoint/2010/main" val="34774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31697"/>
            <a:ext cx="5091607" cy="4282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41413" y="1660441"/>
            <a:ext cx="3720057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no player throws, it’s a tie.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331697"/>
            <a:ext cx="10140347" cy="4282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66024" y="1916198"/>
            <a:ext cx="2697854" cy="83099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Let’s store throws in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private fields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861470" y="2331697"/>
            <a:ext cx="1604554" cy="55493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4472" y="3849778"/>
            <a:ext cx="1759584" cy="83099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If no throws,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it’s a tie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7207624" y="4265277"/>
            <a:ext cx="1176848" cy="1043951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31697"/>
            <a:ext cx="10140347" cy="4282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1660441"/>
            <a:ext cx="3720057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no player throws, it’s a tie.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45" y="1445287"/>
            <a:ext cx="5272202" cy="211789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888926" y="4097561"/>
            <a:ext cx="222586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Test passed!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6659" y="3182471"/>
            <a:ext cx="5145741" cy="380709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31697"/>
            <a:ext cx="10140347" cy="4282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1660441"/>
            <a:ext cx="3720057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no player throws, it’s a tie.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549324"/>
            <a:ext cx="5793331" cy="200070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631576" y="2913529"/>
            <a:ext cx="4374777" cy="51995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9458" y="5423648"/>
            <a:ext cx="9045389" cy="3048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635423"/>
            <a:ext cx="5495159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only one player throws, that player wins.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14328"/>
            <a:ext cx="7966728" cy="451019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527907" y="2404836"/>
            <a:ext cx="2753446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Save Player 1 throws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827929" y="2635669"/>
            <a:ext cx="4699978" cy="110261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8095" y="3791932"/>
            <a:ext cx="3030894" cy="83099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If only Player 1 throws,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Player 1 wins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4177553" y="4207431"/>
            <a:ext cx="2270542" cy="172720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82588" y="3612707"/>
            <a:ext cx="1945341" cy="24281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2588" y="5880846"/>
            <a:ext cx="7225553" cy="224117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635423"/>
            <a:ext cx="5495159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only one player throws, that player wins.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14328"/>
            <a:ext cx="7966728" cy="451019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25" y="2214328"/>
            <a:ext cx="6143304" cy="2406126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015302" y="4795327"/>
            <a:ext cx="222586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Test passed!</a:t>
            </a:r>
          </a:p>
        </p:txBody>
      </p:sp>
    </p:spTree>
    <p:extLst>
      <p:ext uri="{BB962C8B-B14F-4D97-AF65-F5344CB8AC3E}">
        <p14:creationId xmlns:p14="http://schemas.microsoft.com/office/powerpoint/2010/main" val="41608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presentation on Test-Driven-Development</a:t>
            </a:r>
          </a:p>
          <a:p>
            <a:pPr lvl="1"/>
            <a:r>
              <a:rPr lang="en-US" dirty="0"/>
              <a:t>(Pure TDD has a strict red-green-refactor cycle)</a:t>
            </a:r>
          </a:p>
          <a:p>
            <a:r>
              <a:rPr lang="en-US" dirty="0"/>
              <a:t>The example has no dependencies (to keep it simple)</a:t>
            </a:r>
          </a:p>
          <a:p>
            <a:pPr lvl="1"/>
            <a:r>
              <a:rPr lang="en-US" dirty="0"/>
              <a:t>Databases and UIs are outside the scope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19790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14328"/>
            <a:ext cx="7643999" cy="451523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635423"/>
            <a:ext cx="5495159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only one player throws, that player wins.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7907" y="2404836"/>
            <a:ext cx="2753446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Save Player 2 throws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749717" y="2635669"/>
            <a:ext cx="4778190" cy="198726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8095" y="3791932"/>
            <a:ext cx="3030894" cy="83099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If only Player 2 throws,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Player 2 wins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4177553" y="4207431"/>
            <a:ext cx="2270542" cy="172720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04376" y="4539854"/>
            <a:ext cx="1945341" cy="24281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64659" y="5907741"/>
            <a:ext cx="6902824" cy="224117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14328"/>
            <a:ext cx="7643999" cy="451523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635423"/>
            <a:ext cx="5495159" cy="46166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only one player throws, that player wins.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32" y="2214327"/>
            <a:ext cx="5996701" cy="2348707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53937" y="4769136"/>
            <a:ext cx="222586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Test passed!</a:t>
            </a:r>
          </a:p>
        </p:txBody>
      </p:sp>
    </p:spTree>
    <p:extLst>
      <p:ext uri="{BB962C8B-B14F-4D97-AF65-F5344CB8AC3E}">
        <p14:creationId xmlns:p14="http://schemas.microsoft.com/office/powerpoint/2010/main" val="17742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681589"/>
            <a:ext cx="7851508" cy="8309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both players throw, we will use standard Roshambo rules to</a:t>
            </a:r>
          </a:p>
          <a:p>
            <a:r>
              <a:rPr lang="en-US" sz="2400" dirty="0"/>
              <a:t>determine who wins, or if there is a tie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590640"/>
            <a:ext cx="9629835" cy="389084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868565" y="4611098"/>
            <a:ext cx="2753446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Ties are simple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8381999" y="4117546"/>
            <a:ext cx="486566" cy="72438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5694" y="5335483"/>
            <a:ext cx="3924070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We’ll use a private method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603812" y="4448933"/>
            <a:ext cx="2691882" cy="111738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681589"/>
            <a:ext cx="7851508" cy="8309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If both players throw, we will use standard Roshambo rules to</a:t>
            </a:r>
          </a:p>
          <a:p>
            <a:r>
              <a:rPr lang="en-US" sz="2400" dirty="0"/>
              <a:t>determine who wins, or if there is a tie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12771"/>
            <a:ext cx="6559269" cy="386499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646188" y="4474871"/>
            <a:ext cx="3924070" cy="83099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This method checks for all non-tie win conditions</a:t>
            </a:r>
          </a:p>
        </p:txBody>
      </p:sp>
    </p:spTree>
    <p:extLst>
      <p:ext uri="{BB962C8B-B14F-4D97-AF65-F5344CB8AC3E}">
        <p14:creationId xmlns:p14="http://schemas.microsoft.com/office/powerpoint/2010/main" val="22275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The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16" y="2097088"/>
            <a:ext cx="8142070" cy="269903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808473" y="5156189"/>
            <a:ext cx="6571878" cy="4616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Two tests were satisfied by our latest code changes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9859" y="2456329"/>
            <a:ext cx="5818094" cy="93233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784" y="5809042"/>
            <a:ext cx="245509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All tests pass!</a:t>
            </a:r>
          </a:p>
        </p:txBody>
      </p:sp>
    </p:spTree>
    <p:extLst>
      <p:ext uri="{BB962C8B-B14F-4D97-AF65-F5344CB8AC3E}">
        <p14:creationId xmlns:p14="http://schemas.microsoft.com/office/powerpoint/2010/main" val="8434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8423" y="2943119"/>
            <a:ext cx="574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came up with a quick specification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8423" y="3478950"/>
            <a:ext cx="10196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 we created a set of tests that corresponded to the specification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8423" y="4013158"/>
            <a:ext cx="533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added code to the game class…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4482" y="4547366"/>
            <a:ext cx="345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until all tests passed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8423" y="1879067"/>
            <a:ext cx="5689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chose to create our core logic first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423" y="2408911"/>
            <a:ext cx="692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chose to add unit tests right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75851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8423" y="1879067"/>
            <a:ext cx="1033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now have core logic that was tested immediately after its creation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8423" y="2424081"/>
            <a:ext cx="8929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now have a safety net of unit tests to prevent regression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8423" y="2969096"/>
            <a:ext cx="5750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core logic can be safely refactored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8422" y="4110881"/>
            <a:ext cx="743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Even before having a real executable application…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28422" y="4634101"/>
            <a:ext cx="681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we can guarantee our code is working well!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8422" y="3587661"/>
            <a:ext cx="782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unit tests also serve as a form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5285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</a:t>
            </a:r>
          </a:p>
        </p:txBody>
      </p:sp>
    </p:spTree>
    <p:extLst>
      <p:ext uri="{BB962C8B-B14F-4D97-AF65-F5344CB8AC3E}">
        <p14:creationId xmlns:p14="http://schemas.microsoft.com/office/powerpoint/2010/main" val="1654269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4536" y="3080274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 we play a game?</a:t>
            </a:r>
          </a:p>
        </p:txBody>
      </p:sp>
    </p:spTree>
    <p:extLst>
      <p:ext uri="{BB962C8B-B14F-4D97-AF65-F5344CB8AC3E}">
        <p14:creationId xmlns:p14="http://schemas.microsoft.com/office/powerpoint/2010/main" val="22904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Individual Pieces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3575" y="2290195"/>
            <a:ext cx="551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 are thousands of parts in a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3575" y="3274969"/>
            <a:ext cx="6413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Each part is individually created and tested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3575" y="4259743"/>
            <a:ext cx="8037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Only after a part has been individually tested can it be</a:t>
            </a:r>
          </a:p>
          <a:p>
            <a:r>
              <a:rPr lang="en-US" sz="2800" dirty="0"/>
              <a:t>safely installed into an automobile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3575" y="5675404"/>
            <a:ext cx="638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Unit testing a piece of code is no different!</a:t>
            </a:r>
          </a:p>
        </p:txBody>
      </p:sp>
    </p:spTree>
    <p:extLst>
      <p:ext uri="{BB962C8B-B14F-4D97-AF65-F5344CB8AC3E}">
        <p14:creationId xmlns:p14="http://schemas.microsoft.com/office/powerpoint/2010/main" val="293098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Scope And Size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0077" y="2097088"/>
            <a:ext cx="4505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tests should be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0077" y="2853495"/>
            <a:ext cx="7163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tests should test small pieces of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0587" y="4347077"/>
            <a:ext cx="494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portion of a single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2477" y="3762302"/>
            <a:ext cx="3603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Examples of “small”: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0587" y="4931852"/>
            <a:ext cx="2800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small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0587" y="5516627"/>
            <a:ext cx="441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portion of a single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0587" y="6101402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small class</a:t>
            </a:r>
          </a:p>
        </p:txBody>
      </p:sp>
    </p:spTree>
    <p:extLst>
      <p:ext uri="{BB962C8B-B14F-4D97-AF65-F5344CB8AC3E}">
        <p14:creationId xmlns:p14="http://schemas.microsoft.com/office/powerpoint/2010/main" val="19822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unit test is not a unit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3299" y="1996580"/>
            <a:ext cx="6840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Full-stack “spikes” cannot be unit tested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5362" y="2581355"/>
            <a:ext cx="344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(These would be integration tests.)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3299" y="3256326"/>
            <a:ext cx="8527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Crossing boundaries makes it an “integration test”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5362" y="3841101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5362" y="4243040"/>
            <a:ext cx="143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5362" y="4644979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3299" y="5123862"/>
            <a:ext cx="9521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 frameworks can be used for integration testing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5362" y="5792795"/>
            <a:ext cx="571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testing is outside the scope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6883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By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639" y="2608976"/>
            <a:ext cx="2556213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Roshambo!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7159" y="3397541"/>
            <a:ext cx="2965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(AKA: Rock-Paper-Scissors)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2076" y="4359873"/>
            <a:ext cx="96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Task:  Write some code to handle the game of Roshambo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076" y="5214482"/>
            <a:ext cx="4661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But first, we must prepare!</a:t>
            </a:r>
          </a:p>
        </p:txBody>
      </p:sp>
    </p:spTree>
    <p:extLst>
      <p:ext uri="{BB962C8B-B14F-4D97-AF65-F5344CB8AC3E}">
        <p14:creationId xmlns:p14="http://schemas.microsoft.com/office/powerpoint/2010/main" val="13723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On First?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45" y="1741485"/>
            <a:ext cx="6584029" cy="460676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575864" y="1912422"/>
            <a:ext cx="18400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 Library first!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094412" y="2097088"/>
            <a:ext cx="2481452" cy="187929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75864" y="2754029"/>
            <a:ext cx="166821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Roshambo.Core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011648" y="2938695"/>
            <a:ext cx="5564216" cy="285809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3930" y="3226706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will hold all of</a:t>
            </a:r>
          </a:p>
          <a:p>
            <a:r>
              <a:rPr lang="en-US" i="1" dirty="0"/>
              <a:t>our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20635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350</TotalTime>
  <Words>1315</Words>
  <Application>Microsoft Office PowerPoint</Application>
  <PresentationFormat>Widescreen</PresentationFormat>
  <Paragraphs>207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Courier New</vt:lpstr>
      <vt:lpstr>Trebuchet MS</vt:lpstr>
      <vt:lpstr>Tw Cen MT</vt:lpstr>
      <vt:lpstr>Circuit</vt:lpstr>
      <vt:lpstr>Unit Testing</vt:lpstr>
      <vt:lpstr>Introduction</vt:lpstr>
      <vt:lpstr>Goals</vt:lpstr>
      <vt:lpstr>Initial Notes</vt:lpstr>
      <vt:lpstr>Testing Individual Pieces</vt:lpstr>
      <vt:lpstr>Unit Test Scope And Size</vt:lpstr>
      <vt:lpstr>When a unit test is not a unit test</vt:lpstr>
      <vt:lpstr>Unit Tests By Example</vt:lpstr>
      <vt:lpstr>Who’s On First?</vt:lpstr>
      <vt:lpstr>Who’s On First?</vt:lpstr>
      <vt:lpstr>Unit Test Project</vt:lpstr>
      <vt:lpstr>Our Empty Solution</vt:lpstr>
      <vt:lpstr>A Good Reference</vt:lpstr>
      <vt:lpstr>A Good Reference</vt:lpstr>
      <vt:lpstr>Unit Test Framework</vt:lpstr>
      <vt:lpstr>Unit Test Adapter (Nunit-Specific)</vt:lpstr>
      <vt:lpstr>Test Exploration</vt:lpstr>
      <vt:lpstr>Let’s Add Some Class</vt:lpstr>
      <vt:lpstr>Let’s Get Into Shape</vt:lpstr>
      <vt:lpstr>Let’s Prepare For The Outcome</vt:lpstr>
      <vt:lpstr>Our New Core</vt:lpstr>
      <vt:lpstr>Things We Can Do</vt:lpstr>
      <vt:lpstr>Test Files</vt:lpstr>
      <vt:lpstr>Our First Test</vt:lpstr>
      <vt:lpstr>Our First Run</vt:lpstr>
      <vt:lpstr>Planning And Specification</vt:lpstr>
      <vt:lpstr>Where To Start Testing</vt:lpstr>
      <vt:lpstr>Specification To Unit Tests</vt:lpstr>
      <vt:lpstr>Specification To Unit Tests</vt:lpstr>
      <vt:lpstr>Specification To Unit Tests</vt:lpstr>
      <vt:lpstr>Specification To Unit Tests</vt:lpstr>
      <vt:lpstr>Specification To Unit Tests</vt:lpstr>
      <vt:lpstr>Specification To Unit Tests</vt:lpstr>
      <vt:lpstr>Run Tests</vt:lpstr>
      <vt:lpstr>Game Time</vt:lpstr>
      <vt:lpstr>Game Time</vt:lpstr>
      <vt:lpstr>Game Time</vt:lpstr>
      <vt:lpstr>Game Time</vt:lpstr>
      <vt:lpstr>Game Time</vt:lpstr>
      <vt:lpstr>Game Time</vt:lpstr>
      <vt:lpstr>Game Time</vt:lpstr>
      <vt:lpstr>Game Time</vt:lpstr>
      <vt:lpstr>Game Time</vt:lpstr>
      <vt:lpstr>Passing The Test</vt:lpstr>
      <vt:lpstr>A Look Back</vt:lpstr>
      <vt:lpstr>A Look Back</vt:lpstr>
      <vt:lpstr>Game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Linkous</dc:creator>
  <cp:lastModifiedBy>Derick Linkous</cp:lastModifiedBy>
  <cp:revision>64</cp:revision>
  <dcterms:created xsi:type="dcterms:W3CDTF">2016-11-22T00:43:28Z</dcterms:created>
  <dcterms:modified xsi:type="dcterms:W3CDTF">2016-11-22T19:47:35Z</dcterms:modified>
</cp:coreProperties>
</file>