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20:09:33.219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1 16 24575,'30'0'0,"-2"0"0,38 0 0,-34 0 0,55 0 0,-56 0 0,54 0 0,-37 0 0,32 0 0,-38 0 0,42 0 0,-51 0 0,53 0 0,-39 0 0,17 0 0,1 0 0,-6 0 0,12 0 0,-12 0 0,13 0 0,-13 0 0,13 0 0,-13 0 0,5 0 0,1 0 0,-13 0 0,11 0 0,-12 0 0,-1 0 0,6 0 0,-6 0 0,1 0 0,4 0 0,-11 0 0,5 0 0,-7 0 0,0 0 0,0 0 0,14 0 0,-17 0 0,9 0 0,-24 0 0,4 0 0,-9 0 0,3 0 0,-4 0 0,0 0 0,-1 0 0,-3 0 0,2 0 0,-2 0 0,-1 0 0,4 0 0,-4 0 0,5 0 0,-1 0 0,1 0 0,0 0 0,-1 0 0,1 0 0,5 0 0,-4 0 0,3 0 0,-4 0 0,0 0 0,-5 0 0,4 0 0,-8 0 0,7 0 0,-7 0 0,8 0 0,-4 0 0,1 0 0,2 0 0,-2 0 0,7-4 0,-3 3 0,4-2 0,-9 3 0,4 0 0,-8 0 0,7 0 0,-7 0 0,4 0 0,-1 0 0,-3 0 0,3 0 0,-4 0 0,0 0 0,0 0 0,0 0 0,0 0 0,-4-3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2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AE4C1D9E-0708-41B9-8EDA-AAD1A7363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353" b="821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DC829-64CD-5B44-8EF2-2F057A006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19" y="1390651"/>
            <a:ext cx="7216075" cy="4621695"/>
          </a:xfrm>
        </p:spPr>
        <p:txBody>
          <a:bodyPr anchor="b">
            <a:normAutofit fontScale="90000"/>
          </a:bodyPr>
          <a:lstStyle/>
          <a:p>
            <a:r>
              <a:rPr lang="en-US" i="0" dirty="0"/>
              <a:t>Psychological impact of climate change</a:t>
            </a:r>
            <a:br>
              <a:rPr lang="en-US" i="0" dirty="0"/>
            </a:br>
            <a:br>
              <a:rPr lang="en-US" i="0" dirty="0"/>
            </a:br>
            <a:br>
              <a:rPr lang="en-US" i="0" dirty="0"/>
            </a:br>
            <a:endParaRPr lang="en-I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3A314-D923-4F4B-8F84-AF77FECE9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39" y="4172987"/>
            <a:ext cx="3886200" cy="1084668"/>
          </a:xfrm>
        </p:spPr>
        <p:txBody>
          <a:bodyPr>
            <a:normAutofit/>
          </a:bodyPr>
          <a:lstStyle/>
          <a:p>
            <a:r>
              <a:rPr lang="en-IL" sz="1800" b="1" dirty="0">
                <a:solidFill>
                  <a:srgbClr val="FFFFFF"/>
                </a:solidFill>
              </a:rPr>
              <a:t>Zeev Yampolsky</a:t>
            </a:r>
          </a:p>
          <a:p>
            <a:r>
              <a:rPr lang="en-IL" sz="1800" b="1" dirty="0">
                <a:solidFill>
                  <a:srgbClr val="FFFFFF"/>
                </a:solidFill>
              </a:rPr>
              <a:t>Lior Degu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6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F3FA-91DE-F74D-A894-79CF71B7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7547113" cy="1577975"/>
          </a:xfrm>
        </p:spPr>
        <p:txBody>
          <a:bodyPr/>
          <a:lstStyle/>
          <a:p>
            <a:r>
              <a:rPr lang="en-US" dirty="0"/>
              <a:t>How does climate change affect anxiety?</a:t>
            </a:r>
            <a:endParaRPr lang="en-IL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6F69FA-DEA2-DA4F-A1BF-14DA806A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9786">
            <a:off x="1219200" y="2370531"/>
            <a:ext cx="7018952" cy="211693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349065-5878-6942-8872-260D3220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169">
            <a:off x="4675533" y="2496080"/>
            <a:ext cx="5660770" cy="2140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F444C-62DA-BD46-A72E-17925ECE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2417763"/>
            <a:ext cx="6591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F3FA-91DE-F74D-A894-79CF71B7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65126"/>
            <a:ext cx="2756452" cy="883811"/>
          </a:xfrm>
        </p:spPr>
        <p:txBody>
          <a:bodyPr/>
          <a:lstStyle/>
          <a:p>
            <a:r>
              <a:rPr lang="en-US" dirty="0"/>
              <a:t>Dataset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4E5FC-C254-B249-81C8-99245E09F369}"/>
              </a:ext>
            </a:extLst>
          </p:cNvPr>
          <p:cNvSpPr txBox="1"/>
          <p:nvPr/>
        </p:nvSpPr>
        <p:spPr>
          <a:xfrm>
            <a:off x="1219201" y="1323306"/>
            <a:ext cx="6062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We searched for ”</a:t>
            </a:r>
            <a:r>
              <a:rPr lang="en-IL" b="1" dirty="0"/>
              <a:t>anxiety</a:t>
            </a:r>
            <a:r>
              <a:rPr lang="en-IL" dirty="0"/>
              <a:t>” is these subrettis:</a:t>
            </a:r>
          </a:p>
          <a:p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b="1" dirty="0">
                <a:solidFill>
                  <a:schemeClr val="bg1"/>
                </a:solidFill>
                <a:highlight>
                  <a:srgbClr val="008000"/>
                </a:highlight>
              </a:rPr>
              <a:t>r/climatechange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b="1" dirty="0">
                <a:solidFill>
                  <a:schemeClr val="bg1"/>
                </a:solidFill>
                <a:highlight>
                  <a:srgbClr val="008000"/>
                </a:highlight>
              </a:rPr>
              <a:t>r/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</a:rPr>
              <a:t> environment</a:t>
            </a:r>
            <a:endParaRPr lang="en-IL" b="1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b="1" dirty="0">
                <a:solidFill>
                  <a:schemeClr val="bg1"/>
                </a:solidFill>
                <a:highlight>
                  <a:srgbClr val="008000"/>
                </a:highlight>
              </a:rPr>
              <a:t>r/sustainability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b="1" dirty="0">
                <a:solidFill>
                  <a:schemeClr val="bg1"/>
                </a:solidFill>
                <a:highlight>
                  <a:srgbClr val="008000"/>
                </a:highlight>
              </a:rPr>
              <a:t>r/climate</a:t>
            </a:r>
          </a:p>
          <a:p>
            <a:endParaRPr lang="en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24D456-BD0C-3A47-A51F-1ADF7AD3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16" y="1851103"/>
            <a:ext cx="6012063" cy="3936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37E3C5-31C3-D346-8DB9-B34F41D2D26B}"/>
                  </a:ext>
                </a:extLst>
              </p14:cNvPr>
              <p14:cNvContentPartPr/>
              <p14:nvPr/>
            </p14:nvContentPartPr>
            <p14:xfrm>
              <a:off x="8147678" y="2524188"/>
              <a:ext cx="1107000" cy="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37E3C5-31C3-D346-8DB9-B34F41D2D2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2038" y="2488548"/>
                <a:ext cx="1178640" cy="77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B7D822-E014-034A-9D58-6C6E678A5D05}"/>
              </a:ext>
            </a:extLst>
          </p:cNvPr>
          <p:cNvSpPr txBox="1"/>
          <p:nvPr/>
        </p:nvSpPr>
        <p:spPr>
          <a:xfrm>
            <a:off x="1195389" y="3219128"/>
            <a:ext cx="440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</a:t>
            </a:r>
            <a:r>
              <a:rPr lang="en-IL" dirty="0"/>
              <a:t>ost 224</a:t>
            </a:r>
          </a:p>
          <a:p>
            <a:r>
              <a:rPr lang="en-IL" dirty="0"/>
              <a:t>#Comments 1408</a:t>
            </a:r>
          </a:p>
          <a:p>
            <a:r>
              <a:rPr lang="en-US" dirty="0"/>
              <a:t>Date range: 08/2008 – 11/2021</a:t>
            </a:r>
            <a:endParaRPr lang="en-IL" dirty="0"/>
          </a:p>
          <a:p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56FF8-2658-6847-880F-2FD416AB5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1" y="4339098"/>
            <a:ext cx="3377665" cy="23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F3FA-91DE-F74D-A894-79CF71B7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5981699" cy="93503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from the dataset</a:t>
            </a:r>
            <a:endParaRPr lang="en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1DFFFA-2DD4-B24D-85EC-0C04C7CE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2" y="1300163"/>
            <a:ext cx="4279850" cy="4257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7C23B4-66DA-194B-9F02-AB90C56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1368957"/>
            <a:ext cx="5327600" cy="3311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97352E-CEFB-5640-8C45-F9544E8E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88" y="4952134"/>
            <a:ext cx="7335838" cy="17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360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{D4B96D39-FCBA-E740-8706-3E49907EFAED}tf10001060</Template>
  <TotalTime>161</TotalTime>
  <Words>59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StreetscapeVTI</vt:lpstr>
      <vt:lpstr>Psychological impact of climate change   </vt:lpstr>
      <vt:lpstr>How does climate change affect anxiety?</vt:lpstr>
      <vt:lpstr>Dataset</vt:lpstr>
      <vt:lpstr>Example from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impact of climate change   </dc:title>
  <dc:creator>Lior Dego</dc:creator>
  <cp:lastModifiedBy>Lior Dego</cp:lastModifiedBy>
  <cp:revision>9</cp:revision>
  <dcterms:created xsi:type="dcterms:W3CDTF">2021-11-16T17:46:39Z</dcterms:created>
  <dcterms:modified xsi:type="dcterms:W3CDTF">2021-11-16T20:46:26Z</dcterms:modified>
</cp:coreProperties>
</file>