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47548-09CB-4CB5-A14F-2446E4F6C404}"/>
              </a:ext>
            </a:extLst>
          </p:cNvPr>
          <p:cNvSpPr txBox="1"/>
          <p:nvPr/>
        </p:nvSpPr>
        <p:spPr>
          <a:xfrm>
            <a:off x="376376" y="4062504"/>
            <a:ext cx="278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Zeev Yampolsky</a:t>
            </a:r>
          </a:p>
          <a:p>
            <a:r>
              <a:rPr lang="en-GB" dirty="0">
                <a:solidFill>
                  <a:schemeClr val="bg1"/>
                </a:solidFill>
              </a:rPr>
              <a:t>Lior Degu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D2654-6F4D-4103-AD83-512C2B769EEB}"/>
              </a:ext>
            </a:extLst>
          </p:cNvPr>
          <p:cNvSpPr txBox="1"/>
          <p:nvPr/>
        </p:nvSpPr>
        <p:spPr>
          <a:xfrm>
            <a:off x="376376" y="2992488"/>
            <a:ext cx="330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 Climate Events around the world effect climate related anxiety?</a:t>
            </a:r>
          </a:p>
        </p:txBody>
      </p:sp>
    </p:spTree>
    <p:extLst>
      <p:ext uri="{BB962C8B-B14F-4D97-AF65-F5344CB8AC3E}">
        <p14:creationId xmlns:p14="http://schemas.microsoft.com/office/powerpoint/2010/main" val="33803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9E10-5D3F-4B0A-B418-6A32C06F10CE}"/>
              </a:ext>
            </a:extLst>
          </p:cNvPr>
          <p:cNvSpPr txBox="1"/>
          <p:nvPr/>
        </p:nvSpPr>
        <p:spPr>
          <a:xfrm>
            <a:off x="674700" y="255152"/>
            <a:ext cx="28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What did we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D947C-ABDC-4EBA-8ECF-ECBFF61EACA5}"/>
              </a:ext>
            </a:extLst>
          </p:cNvPr>
          <p:cNvSpPr txBox="1"/>
          <p:nvPr/>
        </p:nvSpPr>
        <p:spPr>
          <a:xfrm>
            <a:off x="845096" y="1206672"/>
            <a:ext cx="87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We changed our search strategy : from hit words to dates around weather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Heatwave during late June and mid July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B5CCA-BE4A-4008-A4CE-4403FC5FF710}"/>
              </a:ext>
            </a:extLst>
          </p:cNvPr>
          <p:cNvSpPr txBox="1"/>
          <p:nvPr/>
        </p:nvSpPr>
        <p:spPr>
          <a:xfrm>
            <a:off x="845096" y="781886"/>
            <a:ext cx="313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Creating the Initial 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D932-F392-47BA-AFC4-4AFD483B4B94}"/>
              </a:ext>
            </a:extLst>
          </p:cNvPr>
          <p:cNvSpPr txBox="1"/>
          <p:nvPr/>
        </p:nvSpPr>
        <p:spPr>
          <a:xfrm>
            <a:off x="795408" y="1950968"/>
            <a:ext cx="632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Filtering posts from the DS for the questionnaire: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2A8A-08E0-4D2B-9075-136DCE20A51A}"/>
              </a:ext>
            </a:extLst>
          </p:cNvPr>
          <p:cNvSpPr txBox="1"/>
          <p:nvPr/>
        </p:nvSpPr>
        <p:spPr>
          <a:xfrm>
            <a:off x="795408" y="2376382"/>
            <a:ext cx="872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Post length up to 450 chars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Further filtering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Mention of heatwave events (“heat” ,”heatwave” , “feel”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First person use ( “I”,”me”,”myself”)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2A6CE-543A-4890-8ED6-D772D744F491}"/>
              </a:ext>
            </a:extLst>
          </p:cNvPr>
          <p:cNvSpPr txBox="1"/>
          <p:nvPr/>
        </p:nvSpPr>
        <p:spPr>
          <a:xfrm>
            <a:off x="674700" y="3602015"/>
            <a:ext cx="728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Creating the questionnaire randomly on the filtered posts</a:t>
            </a:r>
          </a:p>
        </p:txBody>
      </p:sp>
    </p:spTree>
    <p:extLst>
      <p:ext uri="{BB962C8B-B14F-4D97-AF65-F5344CB8AC3E}">
        <p14:creationId xmlns:p14="http://schemas.microsoft.com/office/powerpoint/2010/main" val="42310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7639"/>
            <a:ext cx="12192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DF6D-164F-47A6-8F11-7DC6832D1E69}"/>
              </a:ext>
            </a:extLst>
          </p:cNvPr>
          <p:cNvSpPr txBox="1"/>
          <p:nvPr/>
        </p:nvSpPr>
        <p:spPr>
          <a:xfrm>
            <a:off x="230820" y="223499"/>
            <a:ext cx="325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Questionnaire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44AFF-F46A-490C-B470-7F9BE0DD3254}"/>
              </a:ext>
            </a:extLst>
          </p:cNvPr>
          <p:cNvSpPr txBox="1"/>
          <p:nvPr/>
        </p:nvSpPr>
        <p:spPr>
          <a:xfrm>
            <a:off x="230819" y="735776"/>
            <a:ext cx="6134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goal is to try and determine whether weather events caused by climate change cause anxiety in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Hence we wanted to determine with the help of the turks if the posts from our data set express anxiety , some negative feeling or non at 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F5232-2A2A-44FD-9B43-E508BE6AB544}"/>
              </a:ext>
            </a:extLst>
          </p:cNvPr>
          <p:cNvSpPr txBox="1"/>
          <p:nvPr/>
        </p:nvSpPr>
        <p:spPr>
          <a:xfrm>
            <a:off x="230819" y="2213104"/>
            <a:ext cx="301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The Questionnaire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4DBE2-0BC7-49AA-9ED4-4D100494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70" b="37438"/>
          <a:stretch/>
        </p:blipFill>
        <p:spPr>
          <a:xfrm>
            <a:off x="354182" y="2822929"/>
            <a:ext cx="5741818" cy="2142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85B5D-0216-42C5-8BB5-710F00A6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218" y="223499"/>
            <a:ext cx="4800601" cy="4607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75B6-705A-4E17-81E1-131D6F86B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18" y="4830625"/>
            <a:ext cx="48006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9289-045A-4C10-BE2F-F1970A5AD402}"/>
              </a:ext>
            </a:extLst>
          </p:cNvPr>
          <p:cNvSpPr txBox="1"/>
          <p:nvPr/>
        </p:nvSpPr>
        <p:spPr>
          <a:xfrm>
            <a:off x="337351" y="301842"/>
            <a:ext cx="300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Turks Performance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74FAC-527A-4EDE-BE33-561AA45DC5FB}"/>
              </a:ext>
            </a:extLst>
          </p:cNvPr>
          <p:cNvSpPr txBox="1"/>
          <p:nvPr/>
        </p:nvSpPr>
        <p:spPr>
          <a:xfrm>
            <a:off x="236660" y="904140"/>
            <a:ext cx="585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Cronbach’s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Regardless of Attention Check : 0.933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Only Turks who passed attention Check : 0.982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E611D-B855-4D26-B862-D38C4C96DB96}"/>
              </a:ext>
            </a:extLst>
          </p:cNvPr>
          <p:cNvSpPr txBox="1"/>
          <p:nvPr/>
        </p:nvSpPr>
        <p:spPr>
          <a:xfrm>
            <a:off x="238657" y="1889842"/>
            <a:ext cx="57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ICC Per 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28BF6-D45D-4F0C-A1E3-E806B39B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8" y="2321546"/>
            <a:ext cx="6248726" cy="846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6907F-1235-4F1A-BB6F-AE9177DF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21" y="59503"/>
            <a:ext cx="4715423" cy="4755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7E4462-55D5-425C-B947-F2E93F174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48" y="3233348"/>
            <a:ext cx="3624731" cy="35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006F1-7AF0-45EC-94EC-5FC450C99FEB}"/>
              </a:ext>
            </a:extLst>
          </p:cNvPr>
          <p:cNvSpPr txBox="1"/>
          <p:nvPr/>
        </p:nvSpPr>
        <p:spPr>
          <a:xfrm>
            <a:off x="399495" y="337351"/>
            <a:ext cx="40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Hunt for the cheaters</a:t>
            </a:r>
            <a:endParaRPr lang="en-IL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949D5D-B602-4B59-809A-0CAA4375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3" y="1153578"/>
            <a:ext cx="9351145" cy="1483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89C43D-6257-455A-83E3-4B62A8D8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2" y="2950050"/>
            <a:ext cx="9351145" cy="1426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FEB8CB-D4B1-447A-A661-55B794299155}"/>
              </a:ext>
            </a:extLst>
          </p:cNvPr>
          <p:cNvSpPr txBox="1"/>
          <p:nvPr/>
        </p:nvSpPr>
        <p:spPr>
          <a:xfrm>
            <a:off x="843379" y="791632"/>
            <a:ext cx="83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Just from looking at the post titles we can infer the conveyed emotion</a:t>
            </a:r>
            <a:endParaRPr lang="en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94A748-9AA7-4511-9CD8-533AD8BFD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2" y="4580878"/>
            <a:ext cx="9371667" cy="19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006F1-7AF0-45EC-94EC-5FC450C99FEB}"/>
              </a:ext>
            </a:extLst>
          </p:cNvPr>
          <p:cNvSpPr txBox="1"/>
          <p:nvPr/>
        </p:nvSpPr>
        <p:spPr>
          <a:xfrm>
            <a:off x="399495" y="337351"/>
            <a:ext cx="40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Expected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A7667-AA9E-4D51-91F6-9DDC6032A62B}"/>
              </a:ext>
            </a:extLst>
          </p:cNvPr>
          <p:cNvSpPr txBox="1"/>
          <p:nvPr/>
        </p:nvSpPr>
        <p:spPr>
          <a:xfrm>
            <a:off x="843378" y="976297"/>
            <a:ext cx="8886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On the first try we paid 0.05 per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On second try we paid 0.11 per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 the next task we would like to label around 100 posts , considering our tight budget we would need to regroup and rethink how to reward the Turks with decent pay. </a:t>
            </a:r>
            <a:endParaRPr lang="en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69557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7E8"/>
      </a:lt2>
      <a:accent1>
        <a:srgbClr val="DB8F77"/>
      </a:accent1>
      <a:accent2>
        <a:srgbClr val="D66376"/>
      </a:accent2>
      <a:accent3>
        <a:srgbClr val="DD7FB7"/>
      </a:accent3>
      <a:accent4>
        <a:srgbClr val="D563D6"/>
      </a:accent4>
      <a:accent5>
        <a:srgbClr val="B67FDD"/>
      </a:accent5>
      <a:accent6>
        <a:srgbClr val="7563D6"/>
      </a:accent6>
      <a:hlink>
        <a:srgbClr val="5D8A9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233</TotalTime>
  <Words>317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Calisto MT</vt:lpstr>
      <vt:lpstr>Univers Condensed</vt:lpstr>
      <vt:lpstr>ChronicleVTI</vt:lpstr>
      <vt:lpstr>Psychological Effects of climate change</vt:lpstr>
      <vt:lpstr>Psychological Effects of climate change</vt:lpstr>
      <vt:lpstr>Psychological Effects of climate change</vt:lpstr>
      <vt:lpstr>Psychological Effects of climate change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Effects of climate change</dc:title>
  <dc:creator>Zeev Yampolsky</dc:creator>
  <cp:lastModifiedBy>Zeev Yampolsky</cp:lastModifiedBy>
  <cp:revision>9</cp:revision>
  <dcterms:created xsi:type="dcterms:W3CDTF">2021-12-14T19:26:00Z</dcterms:created>
  <dcterms:modified xsi:type="dcterms:W3CDTF">2021-12-15T12:54:04Z</dcterms:modified>
</cp:coreProperties>
</file>