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0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Dego" initials="LD" lastIdx="4" clrIdx="0">
    <p:extLst>
      <p:ext uri="{19B8F6BF-5375-455C-9EA6-DF929625EA0E}">
        <p15:presenceInfo xmlns:p15="http://schemas.microsoft.com/office/powerpoint/2012/main" userId="S::liordegu@campus.technion.ac.il::649e82a8-9399-4ac4-bf81-41020717c4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22:43:47.820" idx="3">
    <p:pos x="10" y="10"/>
    <p:text>להכניס וידאו ו/או תמונות של המערכת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22:43:25.826" idx="2">
    <p:pos x="10" y="10"/>
    <p:text>תמונות של המערכת אולי הנוטיפיקציות שמקבלים?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22:42:45.876" idx="1">
    <p:pos x="10" y="10"/>
    <p:text>אולי להכניס בטקסט מה היה הדאטה, כמה, למה, באיזה כלים השתמשנו?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30T22:44:11.973" idx="4">
    <p:pos x="10" y="10"/>
    <p:text>מילות סיכום שאתה חושב שכדאי?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o.adafruit.com/zeevyam/dashboards/test-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C4F4BF-D391-4240-A2D1-FB104FFC8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63726"/>
            <a:ext cx="10572001" cy="1001620"/>
          </a:xfrm>
        </p:spPr>
        <p:txBody>
          <a:bodyPr>
            <a:noAutofit/>
          </a:bodyPr>
          <a:lstStyle/>
          <a:p>
            <a:r>
              <a:rPr lang="en-IL" dirty="0"/>
              <a:t>Zeev Yampolsky</a:t>
            </a:r>
          </a:p>
          <a:p>
            <a:r>
              <a:rPr lang="en-IL" dirty="0"/>
              <a:t>Lior Degu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1743F-D129-AC44-BCD7-9D8A2D50AA90}"/>
              </a:ext>
            </a:extLst>
          </p:cNvPr>
          <p:cNvSpPr txBox="1"/>
          <p:nvPr/>
        </p:nvSpPr>
        <p:spPr>
          <a:xfrm>
            <a:off x="2108499" y="1936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5285C1-C104-7042-94A5-3126B83FB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692761"/>
            <a:ext cx="10572000" cy="1631352"/>
          </a:xfrm>
        </p:spPr>
        <p:txBody>
          <a:bodyPr/>
          <a:lstStyle/>
          <a:p>
            <a:r>
              <a:rPr lang="he-IL" dirty="0" err="1"/>
              <a:t>I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sz="3200" dirty="0"/>
              <a:t>#Technology and Data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2000" dirty="0"/>
              <a:t>Spring 2021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502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6A9C-E304-F549-B024-8373B35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analysis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6939501-6F09-B843-81AB-AE27DC27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04" y="0"/>
            <a:ext cx="755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AF0C-F0A7-644F-9BDA-C333A75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That’s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F80C-5102-2C45-AC98-2DEB9664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9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DD1E-E61A-144F-9106-6C810F99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What’s the purpose of this project?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94736-8445-4E44-B3C8-80828F2D34D3}"/>
              </a:ext>
            </a:extLst>
          </p:cNvPr>
          <p:cNvSpPr txBox="1"/>
          <p:nvPr/>
        </p:nvSpPr>
        <p:spPr>
          <a:xfrm>
            <a:off x="818713" y="2795974"/>
            <a:ext cx="6117346" cy="371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Design and build control and analysis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system for refrigerators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200" b="1" dirty="0">
                <a:solidFill>
                  <a:srgbClr val="00B0F0"/>
                </a:solidFill>
              </a:rPr>
              <a:t>What have we used?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ESP32 SoC microcontroller - </a:t>
            </a:r>
            <a:r>
              <a:rPr lang="en-US" sz="1600" dirty="0">
                <a:solidFill>
                  <a:srgbClr val="FF0000"/>
                </a:solidFill>
              </a:rPr>
              <a:t>mandatory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BMP280 + TMP36 sensors - </a:t>
            </a:r>
            <a:r>
              <a:rPr lang="en-US" sz="1600" dirty="0">
                <a:solidFill>
                  <a:srgbClr val="FF0000"/>
                </a:solidFill>
              </a:rPr>
              <a:t>mandatory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LED + Photoresistor sensor - </a:t>
            </a:r>
            <a:r>
              <a:rPr lang="en-US" sz="1600" dirty="0">
                <a:solidFill>
                  <a:srgbClr val="FF0000"/>
                </a:solidFill>
              </a:rPr>
              <a:t>mandatory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Button - </a:t>
            </a:r>
            <a:r>
              <a:rPr lang="en-US" sz="1600" dirty="0">
                <a:solidFill>
                  <a:srgbClr val="FF0000"/>
                </a:solidFill>
              </a:rPr>
              <a:t>mandatory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OLED display - </a:t>
            </a:r>
            <a:r>
              <a:rPr lang="en-US" sz="1600" dirty="0">
                <a:solidFill>
                  <a:srgbClr val="00B050"/>
                </a:solidFill>
              </a:rPr>
              <a:t>our 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Buzzer - </a:t>
            </a:r>
            <a:r>
              <a:rPr lang="en-US" sz="1600" dirty="0">
                <a:solidFill>
                  <a:srgbClr val="00B050"/>
                </a:solidFill>
              </a:rPr>
              <a:t>our implementation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6A615A4-F0E1-3D48-8AA6-212C26D4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955" y="2598234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474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00E7-D38D-9841-AF6A-864DABE5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</a:t>
            </a:r>
            <a:r>
              <a:rPr lang="en-US" dirty="0"/>
              <a:t>this</a:t>
            </a:r>
            <a:r>
              <a:rPr lang="en-IL" dirty="0"/>
              <a:t> system work?</a:t>
            </a:r>
          </a:p>
        </p:txBody>
      </p:sp>
    </p:spTree>
    <p:extLst>
      <p:ext uri="{BB962C8B-B14F-4D97-AF65-F5344CB8AC3E}">
        <p14:creationId xmlns:p14="http://schemas.microsoft.com/office/powerpoint/2010/main" val="8353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00E7-D38D-9841-AF6A-864DABE5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this system work?</a:t>
            </a:r>
          </a:p>
        </p:txBody>
      </p:sp>
    </p:spTree>
    <p:extLst>
      <p:ext uri="{BB962C8B-B14F-4D97-AF65-F5344CB8AC3E}">
        <p14:creationId xmlns:p14="http://schemas.microsoft.com/office/powerpoint/2010/main" val="37746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9495-C574-8E45-99CB-B6164AA4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4" y="535259"/>
            <a:ext cx="10612564" cy="882379"/>
          </a:xfrm>
        </p:spPr>
        <p:txBody>
          <a:bodyPr/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dashboard</a:t>
            </a:r>
            <a:endParaRPr lang="en-IL" sz="1400" b="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C09D425-BCAC-E544-A3F4-96669B76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434" y="2372405"/>
            <a:ext cx="3286336" cy="4351780"/>
          </a:xfrm>
        </p:spPr>
      </p:pic>
      <p:pic>
        <p:nvPicPr>
          <p:cNvPr id="7" name="Picture 6" descr="Chart, text, line chart&#10;&#10;Description automatically generated">
            <a:extLst>
              <a:ext uri="{FF2B5EF4-FFF2-40B4-BE49-F238E27FC236}">
                <a16:creationId xmlns:a16="http://schemas.microsoft.com/office/drawing/2014/main" id="{C37CE6EC-30DD-CD4A-A456-6D7D4783E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79" y="4546892"/>
            <a:ext cx="3286336" cy="2177293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89B2A71-8AC8-0643-AFDE-3D2CD313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476" y="4700337"/>
            <a:ext cx="2641600" cy="1193800"/>
          </a:xfrm>
          <a:prstGeom prst="rect">
            <a:avLst/>
          </a:prstGeom>
        </p:spPr>
      </p:pic>
      <p:pic>
        <p:nvPicPr>
          <p:cNvPr id="11" name="Picture 10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2FCBFF52-78EB-324E-80F8-69A19689D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279" y="2271049"/>
            <a:ext cx="7040797" cy="22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6A9C-E304-F549-B024-8373B35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Data analysis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19D64EA-E0EE-9C41-AA81-A9E63A5C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7" y="0"/>
            <a:ext cx="714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1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6A9C-E304-F549-B024-8373B35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analysis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9C86D9AF-AB8A-8B4A-B6FC-7D3DCB5D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57" y="0"/>
            <a:ext cx="711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6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6A9C-E304-F549-B024-8373B35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analysis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76AB1B1-1AD7-AD45-9B09-4EE2C481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06" y="0"/>
            <a:ext cx="7554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5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6A9C-E304-F549-B024-8373B35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analysis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DF488C5A-2E1B-C441-8575-AB7E9E59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05" y="0"/>
            <a:ext cx="755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3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234</TotalTime>
  <Words>95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IoT #Technology and Data   Spring 2021</vt:lpstr>
      <vt:lpstr>What’s the purpose of this project? </vt:lpstr>
      <vt:lpstr>How this system work?</vt:lpstr>
      <vt:lpstr>How this system work?</vt:lpstr>
      <vt:lpstr>Data visualization Live dashboard</vt:lpstr>
      <vt:lpstr>Data analysis</vt:lpstr>
      <vt:lpstr>Data analysis</vt:lpstr>
      <vt:lpstr>Data analysis</vt:lpstr>
      <vt:lpstr>Data analysis</vt:lpstr>
      <vt:lpstr>Data analysis</vt:lpstr>
      <vt:lpstr>That’s 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</dc:title>
  <dc:creator>Lior Dego</dc:creator>
  <cp:lastModifiedBy>Lior Dego</cp:lastModifiedBy>
  <cp:revision>12</cp:revision>
  <dcterms:created xsi:type="dcterms:W3CDTF">2021-06-30T16:01:43Z</dcterms:created>
  <dcterms:modified xsi:type="dcterms:W3CDTF">2021-06-30T19:56:07Z</dcterms:modified>
</cp:coreProperties>
</file>